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514" r:id="rId2"/>
    <p:sldId id="495" r:id="rId3"/>
    <p:sldId id="746" r:id="rId4"/>
    <p:sldId id="765" r:id="rId5"/>
    <p:sldId id="402" r:id="rId6"/>
    <p:sldId id="733" r:id="rId7"/>
    <p:sldId id="627" r:id="rId8"/>
    <p:sldId id="290" r:id="rId9"/>
    <p:sldId id="337" r:id="rId10"/>
    <p:sldId id="696" r:id="rId11"/>
    <p:sldId id="536" r:id="rId12"/>
    <p:sldId id="721" r:id="rId13"/>
    <p:sldId id="301" r:id="rId14"/>
    <p:sldId id="628" r:id="rId15"/>
    <p:sldId id="330" r:id="rId16"/>
    <p:sldId id="679" r:id="rId17"/>
    <p:sldId id="269" r:id="rId18"/>
    <p:sldId id="625" r:id="rId19"/>
    <p:sldId id="295" r:id="rId20"/>
    <p:sldId id="676" r:id="rId21"/>
    <p:sldId id="534" r:id="rId22"/>
    <p:sldId id="684" r:id="rId23"/>
    <p:sldId id="348" r:id="rId24"/>
    <p:sldId id="688" r:id="rId25"/>
    <p:sldId id="583" r:id="rId26"/>
    <p:sldId id="584" r:id="rId27"/>
    <p:sldId id="766" r:id="rId28"/>
    <p:sldId id="333" r:id="rId29"/>
    <p:sldId id="723" r:id="rId30"/>
    <p:sldId id="767" r:id="rId31"/>
    <p:sldId id="257" r:id="rId32"/>
    <p:sldId id="654" r:id="rId33"/>
    <p:sldId id="278" r:id="rId34"/>
    <p:sldId id="706" r:id="rId35"/>
    <p:sldId id="533" r:id="rId36"/>
    <p:sldId id="655" r:id="rId37"/>
    <p:sldId id="299" r:id="rId38"/>
    <p:sldId id="710" r:id="rId39"/>
    <p:sldId id="325" r:id="rId40"/>
    <p:sldId id="704" r:id="rId41"/>
    <p:sldId id="526" r:id="rId42"/>
    <p:sldId id="712" r:id="rId43"/>
    <p:sldId id="265" r:id="rId44"/>
    <p:sldId id="735" r:id="rId45"/>
    <p:sldId id="400" r:id="rId46"/>
    <p:sldId id="653" r:id="rId47"/>
    <p:sldId id="414" r:id="rId48"/>
    <p:sldId id="674" r:id="rId49"/>
    <p:sldId id="261" r:id="rId50"/>
    <p:sldId id="726" r:id="rId51"/>
    <p:sldId id="297" r:id="rId52"/>
    <p:sldId id="638" r:id="rId53"/>
    <p:sldId id="768" r:id="rId54"/>
    <p:sldId id="742" r:id="rId55"/>
    <p:sldId id="743" r:id="rId56"/>
    <p:sldId id="305" r:id="rId57"/>
    <p:sldId id="725" r:id="rId58"/>
    <p:sldId id="769" r:id="rId59"/>
    <p:sldId id="338" r:id="rId60"/>
    <p:sldId id="604" r:id="rId61"/>
    <p:sldId id="327" r:id="rId62"/>
    <p:sldId id="615" r:id="rId63"/>
    <p:sldId id="397" r:id="rId64"/>
    <p:sldId id="626" r:id="rId65"/>
    <p:sldId id="393" r:id="rId66"/>
    <p:sldId id="736" r:id="rId67"/>
    <p:sldId id="283" r:id="rId68"/>
    <p:sldId id="738" r:id="rId69"/>
    <p:sldId id="543" r:id="rId70"/>
    <p:sldId id="594" r:id="rId71"/>
    <p:sldId id="770" r:id="rId72"/>
    <p:sldId id="519" r:id="rId73"/>
    <p:sldId id="692" r:id="rId74"/>
    <p:sldId id="771" r:id="rId75"/>
    <p:sldId id="394" r:id="rId76"/>
    <p:sldId id="640" r:id="rId77"/>
    <p:sldId id="523" r:id="rId78"/>
    <p:sldId id="619" r:id="rId79"/>
    <p:sldId id="281" r:id="rId80"/>
    <p:sldId id="720" r:id="rId81"/>
    <p:sldId id="388" r:id="rId82"/>
    <p:sldId id="603" r:id="rId83"/>
    <p:sldId id="346" r:id="rId84"/>
    <p:sldId id="580" r:id="rId85"/>
    <p:sldId id="398" r:id="rId86"/>
    <p:sldId id="695" r:id="rId87"/>
    <p:sldId id="272" r:id="rId88"/>
    <p:sldId id="716" r:id="rId89"/>
    <p:sldId id="312" r:id="rId90"/>
    <p:sldId id="689" r:id="rId91"/>
    <p:sldId id="525" r:id="rId92"/>
    <p:sldId id="681" r:id="rId93"/>
    <p:sldId id="417" r:id="rId94"/>
    <p:sldId id="678" r:id="rId95"/>
    <p:sldId id="392" r:id="rId96"/>
    <p:sldId id="711" r:id="rId97"/>
    <p:sldId id="323" r:id="rId98"/>
    <p:sldId id="687" r:id="rId99"/>
    <p:sldId id="772" r:id="rId100"/>
    <p:sldId id="289" r:id="rId101"/>
    <p:sldId id="685" r:id="rId102"/>
    <p:sldId id="773" r:id="rId103"/>
    <p:sldId id="343" r:id="rId104"/>
    <p:sldId id="693" r:id="rId105"/>
    <p:sldId id="634" r:id="rId106"/>
    <p:sldId id="357" r:id="rId107"/>
    <p:sldId id="350" r:id="rId108"/>
    <p:sldId id="605" r:id="rId109"/>
    <p:sldId id="774" r:id="rId110"/>
    <p:sldId id="284" r:id="rId111"/>
    <p:sldId id="606" r:id="rId112"/>
    <p:sldId id="390" r:id="rId113"/>
    <p:sldId id="683" r:id="rId114"/>
    <p:sldId id="263" r:id="rId115"/>
    <p:sldId id="643" r:id="rId116"/>
    <p:sldId id="775" r:id="rId117"/>
    <p:sldId id="351" r:id="rId118"/>
    <p:sldId id="724" r:id="rId119"/>
    <p:sldId id="527" r:id="rId120"/>
    <p:sldId id="739" r:id="rId121"/>
    <p:sldId id="415" r:id="rId122"/>
    <p:sldId id="703" r:id="rId123"/>
    <p:sldId id="776" r:id="rId124"/>
    <p:sldId id="408" r:id="rId125"/>
    <p:sldId id="709" r:id="rId126"/>
    <p:sldId id="777" r:id="rId127"/>
    <p:sldId id="409" r:id="rId128"/>
    <p:sldId id="680" r:id="rId129"/>
    <p:sldId id="535" r:id="rId130"/>
    <p:sldId id="616" r:id="rId131"/>
    <p:sldId id="778" r:id="rId132"/>
    <p:sldId id="298" r:id="rId133"/>
    <p:sldId id="668" r:id="rId134"/>
    <p:sldId id="321" r:id="rId135"/>
    <p:sldId id="599" r:id="rId1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9" autoAdjust="0"/>
    <p:restoredTop sz="94660"/>
  </p:normalViewPr>
  <p:slideViewPr>
    <p:cSldViewPr snapToGrid="0">
      <p:cViewPr varScale="1">
        <p:scale>
          <a:sx n="45" d="100"/>
          <a:sy n="45" d="100"/>
        </p:scale>
        <p:origin x="43" y="10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E2DB-AC03-4F4A-8AAB-6777FA79B788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348B-B4F5-4675-B770-82EDD058FC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34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E7D1082-66C5-455F-ADE6-11D5D5C7B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B96348-948C-475D-974D-8D58D72D9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BF4362-A660-41DD-9FC4-F2D236674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C9438-1C56-48AF-BF97-FF0ED6046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DA6788D-23F0-4B7F-8C63-B17B1CB6F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3A1BC29-D81B-4D4D-A549-CD11B51A8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4AA288-8192-4654-87AF-CA5AB3F4A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32C56-16FB-4B09-A6C5-6A16C639ED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52058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A0EA38-EF8F-44C3-9F92-A46CDCCC39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1232A74-45F2-4405-A7D5-7EBDBE12E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69336E-0CBC-4BFA-B91C-D8CCF9182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49898-1CE3-46C7-B8E5-F663BD994A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83230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AD15731-5847-4207-9A95-E741E7D160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BE6B15C-67C5-4E90-A1AC-BA1CA7D5A7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9009430-D1E0-42F7-8DDB-9F0AD4459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2B79-9E0E-48AB-B3C6-F935E66F3D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AD15731-5847-4207-9A95-E741E7D160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BE6B15C-67C5-4E90-A1AC-BA1CA7D5A7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9009430-D1E0-42F7-8DDB-9F0AD4459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82B79-9E0E-48AB-B3C6-F935E66F3D6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1946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7659D4-0615-439B-9B45-351B6A0E9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D63186E-B2BA-42C6-8B43-3CB0E1EB88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4EC50D2-5E52-469E-BB32-CF6E6562E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EF6D-BF98-462C-AA33-3B5956B983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7659D4-0615-439B-9B45-351B6A0E9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D63186E-B2BA-42C6-8B43-3CB0E1EB88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4EC50D2-5E52-469E-BB32-CF6E6562E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EF6D-BF98-462C-AA33-3B5956B983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23048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85EBFC-B0E5-46C6-A34B-FDE3104FB4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6FB9C4-CC2A-463D-B30E-4EFF4AC38D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B2C060-EACF-4EF8-B23D-4358F1DCB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4FB9D-AEC2-4FD3-A1CA-C5A81163ED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2288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85EBFC-B0E5-46C6-A34B-FDE3104FB4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6FB9C4-CC2A-463D-B30E-4EFF4AC38D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B2C060-EACF-4EF8-B23D-4358F1DCB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4FB9D-AEC2-4FD3-A1CA-C5A81163ED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09533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490C6CB-EE96-4BD1-AF3E-9B79D89690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2067C9-FEA7-4EDC-AA9B-B27D48001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AB1E933-25BD-4164-96F1-86FBB437B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255C6-CB3B-45D3-AC8B-FB8AAAD3F7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490C6CB-EE96-4BD1-AF3E-9B79D89690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2067C9-FEA7-4EDC-AA9B-B27D48001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AB1E933-25BD-4164-96F1-86FBB437B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255C6-CB3B-45D3-AC8B-FB8AAAD3F7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3421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0CF1B11-F346-4049-BE28-ACC519719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3A21BF5-9F61-4C0A-8BBC-6DFAC4A01E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0455D-5267-469C-976C-CE3503E15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FDEB2-55EE-4E25-A1B9-860E7E9996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BC5D835-CF3F-4414-81D2-D9081FC28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88AEBC4-A699-48AB-A3FB-6A758725F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008E533-8B47-48A4-897A-35DEEE58C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466DB-E377-47F2-A532-72E0DC89C5E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0CF1B11-F346-4049-BE28-ACC519719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3A21BF5-9F61-4C0A-8BBC-6DFAC4A01E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0455D-5267-469C-976C-CE3503E15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FDEB2-55EE-4E25-A1B9-860E7E9996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3975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DC50939-5161-48AD-A45D-D4B3DDE24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D0CBD2-53B4-4E9D-A0F5-C04C3B3E3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B9BC-5C8C-426B-AC6F-540E0CB73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0EBE6-A174-490C-95E5-A8A396218AF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DC50939-5161-48AD-A45D-D4B3DDE24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8D0CBD2-53B4-4E9D-A0F5-C04C3B3E3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7ABB9BC-5C8C-426B-AC6F-540E0CB73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0EBE6-A174-490C-95E5-A8A396218AF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9304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BFAFE62-58D3-4DD9-973D-45490D07C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0CE91D-D289-4F58-80FE-BBBC9FB07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485090-CCE1-466C-922B-B750BD090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3FDEE-892E-4B28-8158-7BF82D3316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51292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BFAFE62-58D3-4DD9-973D-45490D07C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0CE91D-D289-4F58-80FE-BBBC9FB07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3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485090-CCE1-466C-922B-B750BD090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3FDEE-892E-4B28-8158-7BF82D3316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3978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3C547-EDAD-497C-A1B5-B5E3358D1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619AA8-A185-436D-A30A-8DD065770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C92D4E-D4EA-4A6F-BAD4-577A121F9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468A3-4344-4C85-A866-774E003B76E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C43C547-EDAD-497C-A1B5-B5E3358D1A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C619AA8-A185-436D-A30A-8DD065770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C92D4E-D4EA-4A6F-BAD4-577A121F9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468A3-4344-4C85-A866-774E003B76E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9919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67224A-1719-4DC2-8E06-71BE1B627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CC372F-9456-4E0F-950C-C52B8E775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2EDF8D-CC16-4AE7-A630-C86C9EFEA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BA75F-A708-482D-89D7-E4A3AE7CF3D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67224A-1719-4DC2-8E06-71BE1B627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0CC372F-9456-4E0F-950C-C52B8E775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32EDF8D-CC16-4AE7-A630-C86C9EFEA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BA75F-A708-482D-89D7-E4A3AE7CF3D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2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BC5D835-CF3F-4414-81D2-D9081FC28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88AEBC4-A699-48AB-A3FB-6A758725F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008E533-8B47-48A4-897A-35DEEE58C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466DB-E377-47F2-A532-72E0DC89C5E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157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4E9094-A173-4660-A76B-ECD25F2E54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B8D4710-14DA-4FE3-9B25-1744E49A0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7BBB1-06E9-43CB-BA42-5D1D1CE00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3F093-295A-4C0B-AE5F-CAEBB401CAB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4E9094-A173-4660-A76B-ECD25F2E54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B8D4710-14DA-4FE3-9B25-1744E49A0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A7BBB1-06E9-43CB-BA42-5D1D1CE00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3F093-295A-4C0B-AE5F-CAEBB401CAB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98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E84C8A-856A-4D5F-8C62-600D9F0DF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E55A8E8-E678-46B5-A2C8-6223717A3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9CD6A8-8068-4A48-AC9C-E8E5857D1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DA618-C9BF-475B-A149-2482F49CCA0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E84C8A-856A-4D5F-8C62-600D9F0DF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E55A8E8-E678-46B5-A2C8-6223717A3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9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9CD6A8-8068-4A48-AC9C-E8E5857D1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DA618-C9BF-475B-A149-2482F49CCA0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055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3C42F50-06B9-4C26-AAFE-20E53AC941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F01220-95EF-4411-A539-15877EF1F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0E8F661-CD55-4E42-A7C5-6CD792BFE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C5492-54F8-486F-B711-EF89869E776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502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3C42F50-06B9-4C26-AAFE-20E53AC941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1F01220-95EF-4411-A539-15877EF1F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0E8F661-CD55-4E42-A7C5-6CD792BFE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C5492-54F8-486F-B711-EF89869E776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575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F9E3183-D008-403E-83AB-890519C185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EEB54B1-BACC-41A0-809B-4C5A55166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F6F6CB-072C-48BA-AF16-28E0E9F7B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DD402-5E5C-4593-8386-39AE23A72D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E7D1082-66C5-455F-ADE6-11D5D5C7B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B96348-948C-475D-974D-8D58D72D9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BF4362-A660-41DD-9FC4-F2D236674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C9438-1C56-48AF-BF97-FF0ED6046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01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F9E3183-D008-403E-83AB-890519C185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EEB54B1-BACC-41A0-809B-4C5A55166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BF6F6CB-072C-48BA-AF16-28E0E9F7B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DD402-5E5C-4593-8386-39AE23A72D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70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1E1591-38E4-4092-9AEC-60FB9DF5E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A4ABB8C-B16B-433F-91F5-FFFB015C3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3DC5A90-A8A4-4B69-8146-EF3B30E1E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334823B-2EED-4905-B862-3C7E3D3587A7}" type="slidenum">
              <a:rPr lang="ja-JP" altLang="en-US"/>
              <a:pPr eaLnBrk="1" hangingPunct="1"/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1E1591-38E4-4092-9AEC-60FB9DF5E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A4ABB8C-B16B-433F-91F5-FFFB015C3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3DC5A90-A8A4-4B69-8146-EF3B30E1E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C334823B-2EED-4905-B862-3C7E3D3587A7}" type="slidenum">
              <a:rPr lang="ja-JP" altLang="en-US"/>
              <a:pPr eaLnBrk="1" hangingPunct="1"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667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4A2146-838F-4262-B08E-7966209DF7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9D8C4E3-0AB0-4C87-A1DE-30DE6D770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26F3B3-7328-49D9-8C25-66AC058B1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B1365-035C-4C45-9ABA-64DEEA53F8C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4A2146-838F-4262-B08E-7966209DF7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9D8C4E3-0AB0-4C87-A1DE-30DE6D770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26F3B3-7328-49D9-8C25-66AC058B1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B1365-035C-4C45-9ABA-64DEEA53F8C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34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0307DC-B384-4E55-99E4-3D845ABE7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706ADF-54D2-435F-9705-FA75548332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807E731-08ED-439F-9495-89F896C40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1CCC-BD07-418C-8235-6A107B2843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40307DC-B384-4E55-99E4-3D845ABE7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B706ADF-54D2-435F-9705-FA75548332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807E731-08ED-439F-9495-89F896C40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D1CCC-BD07-418C-8235-6A107B28430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43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488384-9B24-4B43-99AE-AF2CE474A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3436B2C-66F7-4FDF-93E3-99909C2F8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9B79C49-61C9-4E1F-A582-04444BCFC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6EC81-4464-44EB-8CC3-3F08592153E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488384-9B24-4B43-99AE-AF2CE474A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3436B2C-66F7-4FDF-93E3-99909C2F8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9B79C49-61C9-4E1F-A582-04444BCFC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6EC81-4464-44EB-8CC3-3F08592153E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116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C12B6B8-4789-43F3-A4DC-BACD54B33E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8779F0-CF56-48C2-BA64-DB934C0D5A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D3E1722-F43B-4EC0-8624-191908813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0AF0-7CE6-4E9F-9AA9-8FAC2000926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7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BC6177-8295-456A-9F4D-02CF86724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A854488-B62E-49E7-ABEE-9D2BDE97C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B62D726-FB98-4ABB-8A74-458170F3D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2F12A-4649-4FFC-93EC-85D50DE3E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92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C12B6B8-4789-43F3-A4DC-BACD54B33E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8779F0-CF56-48C2-BA64-DB934C0D5A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D3E1722-F43B-4EC0-8624-191908813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10AF0-7CE6-4E9F-9AA9-8FAC2000926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426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0FE04C-1FD0-4E7A-98F9-C64C35035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E58EFD6-D5A3-41E2-89B1-56F9E6A22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601040B-B714-4FB5-BFB5-57C9E2D3D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F5414-DA2D-4789-AC82-AFAFDA8AAA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0FE04C-1FD0-4E7A-98F9-C64C35035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E58EFD6-D5A3-41E2-89B1-56F9E6A22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601040B-B714-4FB5-BFB5-57C9E2D3D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F5414-DA2D-4789-AC82-AFAFDA8AAA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721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917BCE5-5EB7-4FF3-A9D2-69D4FF2CF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231366-844E-4EAD-BF3F-A91402286A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C5378C3-A72C-4B06-9EF9-A5D973A40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098C6-9F8C-46BF-B4A6-4B89B9B20A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917BCE5-5EB7-4FF3-A9D2-69D4FF2CF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231366-844E-4EAD-BF3F-A91402286A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C5378C3-A72C-4B06-9EF9-A5D973A40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098C6-9F8C-46BF-B4A6-4B89B9B20A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104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00A8C55-8BC2-4994-AC79-333C3D64B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BC3581-0624-46F8-9DA4-DED7B2CA25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15DB89A-E05E-49E6-8D80-7FAE4D7BC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4D33B-D816-4BF6-8B84-D60DC6E6804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34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00A8C55-8BC2-4994-AC79-333C3D64B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BC3581-0624-46F8-9DA4-DED7B2CA25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15DB89A-E05E-49E6-8D80-7FAE4D7BC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4D33B-D816-4BF6-8B84-D60DC6E6804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68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8485A1E-E775-4FEC-A4D4-455BB3F7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2D8CFA0-02D2-4F46-A5BE-C9891FE5D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EDE9AE-54C5-4464-8959-752B96EB0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A0B59-BD7A-4B8F-ACF5-D52C5888DF7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8485A1E-E775-4FEC-A4D4-455BB3F7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2D8CFA0-02D2-4F46-A5BE-C9891FE5D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EDE9AE-54C5-4464-8959-752B96EB0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A0B59-BD7A-4B8F-ACF5-D52C5888DF7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994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45979C-8933-42C1-80F5-024D9EE4A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A945E-3547-4E67-943B-B512CE6AB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04CB91-A3E9-4E0A-AF75-28F405EF4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77B96-26C3-42DB-9998-A16128CD6E1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BC6177-8295-456A-9F4D-02CF86724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A854488-B62E-49E7-ABEE-9D2BDE97CB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B62D726-FB98-4ABB-8A74-458170F3D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2F12A-4649-4FFC-93EC-85D50DE3E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545979C-8933-42C1-80F5-024D9EE4A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A945E-3547-4E67-943B-B512CE6AB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04CB91-A3E9-4E0A-AF75-28F405EF4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77B96-26C3-42DB-9998-A16128CD6E1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551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1DC1AD-3278-4692-965F-43B33A02C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4E32E1-242A-4FBB-B40D-E9195BDE7A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121EF9-C79D-423F-AFD4-9B79DA139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B56A2-426D-439A-8582-7A4A2DACA4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1DC1AD-3278-4692-965F-43B33A02C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4E32E1-242A-4FBB-B40D-E9195BDE7A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C121EF9-C79D-423F-AFD4-9B79DA139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B56A2-426D-439A-8582-7A4A2DACA4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16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BAFBBDD-AC68-4A74-8CC6-2ED74451DE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AF2D97-658C-4703-886B-31CC28D8F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F3A60DD-233C-4EFE-AEA6-60F2835AC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0347B-17D8-4C1D-8383-22E0A347FD4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BAFBBDD-AC68-4A74-8CC6-2ED74451DE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AF2D97-658C-4703-886B-31CC28D8F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F3A60DD-233C-4EFE-AEA6-60F2835AC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0347B-17D8-4C1D-8383-22E0A347FD4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24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BD98327-1063-4F78-9688-26C7C46C38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06438CE-D36F-4E81-A2EB-F99D45A7BB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724F9A9-86CD-4F7F-90B3-265AFF789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B1202-460F-42B5-8747-84742B02E54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BD98327-1063-4F78-9688-26C7C46C38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06438CE-D36F-4E81-A2EB-F99D45A7BB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724F9A9-86CD-4F7F-90B3-265AFF789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B1202-460F-42B5-8747-84742B02E54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0414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62F43B-A281-48EE-8081-3D51FDF25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1342BD7-05EB-4A4D-B827-E0FDB5E05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5AF327-3B2C-4CBC-B3EE-57CF510B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683A730-1AEB-48A7-B575-A87F80C8DA74}" type="slidenum">
              <a:rPr lang="ja-JP" altLang="en-US"/>
              <a:pPr eaLnBrk="1" hangingPunct="1"/>
              <a:t>54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F62F43B-A281-48EE-8081-3D51FDF25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1342BD7-05EB-4A4D-B827-E0FDB5E05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5AF327-3B2C-4CBC-B3EE-57CF510BF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683A730-1AEB-48A7-B575-A87F80C8DA74}" type="slidenum">
              <a:rPr lang="ja-JP" altLang="en-US"/>
              <a:pPr eaLnBrk="1" hangingPunct="1"/>
              <a:t>55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07900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F8FA0BB-6E1A-43FB-9EDC-C4C7FA4A3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3C8C26-8B6C-41FC-A69B-C0663329D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B0FBD5-047E-4073-A47B-8E9A4C18D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82400-5652-44F4-B922-CCF453CDF3B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71EB979-BA7F-4034-BFB3-3DC9D183F4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9632A46-DBFE-4FFB-86CB-449B6C2363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A02C306-BD35-4936-AB03-43B9AD309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CB29E-06B0-4AFE-B3F8-E595D0F75B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F8FA0BB-6E1A-43FB-9EDC-C4C7FA4A3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3C8C26-8B6C-41FC-A69B-C0663329D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B0FBD5-047E-4073-A47B-8E9A4C18D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82400-5652-44F4-B922-CCF453CDF3B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009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06A8A8-B4A1-40DB-B03F-CBAD4CCD0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F46F7FF-FD8A-4E2B-9491-DD1A35D25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D5E04CD-D31E-435D-B1F7-1FFEA4357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84108-9655-4C29-98BC-64663FEDFA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06A8A8-B4A1-40DB-B03F-CBAD4CCD03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F46F7FF-FD8A-4E2B-9491-DD1A35D25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D5E04CD-D31E-435D-B1F7-1FFEA4357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84108-9655-4C29-98BC-64663FEDFA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010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5C10AC-6B1C-4A9F-8341-DD85E503F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7B1835-D82A-44C5-A559-C6E2F92E9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D7240C7-F5E2-48E9-8CAD-49DC3980C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3378C-E8FC-4878-8D3B-6820C28E3E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F5C10AC-6B1C-4A9F-8341-DD85E503F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7B1835-D82A-44C5-A559-C6E2F92E9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D7240C7-F5E2-48E9-8CAD-49DC3980C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3378C-E8FC-4878-8D3B-6820C28E3E7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893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4284D5-A8FF-4725-B100-6CA368F68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4039822-4C8B-4A34-AA5A-B6C9D08D8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AD5AFC-B173-4A14-B1BA-503C6267F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8CFA-FDF8-42AB-83C8-2F4240405CC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94284D5-A8FF-4725-B100-6CA368F68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4039822-4C8B-4A34-AA5A-B6C9D08D8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6AD5AFC-B173-4A14-B1BA-503C6267F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08CFA-FDF8-42AB-83C8-2F4240405CC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7132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65D190E-0083-4EF2-9801-C06ED055F1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60D9B4-9529-42CD-BDD7-996D07554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0F6F04-5DD0-4106-A59B-EBEE2A952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B78D9-768D-46E9-8838-BAE3CEBAED4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65D190E-0083-4EF2-9801-C06ED055F1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60D9B4-9529-42CD-BDD7-996D07554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0F6F04-5DD0-4106-A59B-EBEE2A952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B78D9-768D-46E9-8838-BAE3CEBAED4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4968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5E2CD3-A4CA-417C-AA5E-173B7F6831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5A7939-55B0-495F-8059-D73AC7686D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C387048-DC24-4966-B184-0F8A03C6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243B3-5280-49F6-A987-D9B5A3FD900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71EB979-BA7F-4034-BFB3-3DC9D183F4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9632A46-DBFE-4FFB-86CB-449B6C2363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A02C306-BD35-4936-AB03-43B9AD309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CB29E-06B0-4AFE-B3F8-E595D0F75B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677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5E2CD3-A4CA-417C-AA5E-173B7F6831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5A7939-55B0-495F-8059-D73AC7686D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C387048-DC24-4966-B184-0F8A03C6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243B3-5280-49F6-A987-D9B5A3FD900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624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5CD1E1-E8DE-4B41-9326-0A0C0A2F1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36530D-051A-4D44-9FB2-AAD0CED78D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28C0356-631D-49F1-9286-07E38AF11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C4B12-39C9-4E70-8A37-E5A1FF1C0E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4715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05CD1E1-E8DE-4B41-9326-0A0C0A2F1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36530D-051A-4D44-9FB2-AAD0CED78D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28C0356-631D-49F1-9286-07E38AF11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C4B12-39C9-4E70-8A37-E5A1FF1C0E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279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7AD415D-B4D7-4177-9C80-067738F368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113819-E926-4762-9B4B-71DF4CAB1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514634-3863-48AD-85BE-4AE85F98F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3595F-1546-46C5-B378-F03EFC5401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567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A7AD415D-B4D7-4177-9C80-067738F368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113819-E926-4762-9B4B-71DF4CAB1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F514634-3863-48AD-85BE-4AE85F98F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3595F-1546-46C5-B378-F03EFC5401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449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EB88594-7B60-4059-AABA-8F25791B5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C9C8522-A4DF-4621-ADF5-97170408F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D9FE80-1263-4BED-8061-1AE38192D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E1523-055C-46D9-9137-B7F99E50F3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EB88594-7B60-4059-AABA-8F25791B5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C9C8522-A4DF-4621-ADF5-97170408F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D9FE80-1263-4BED-8061-1AE38192D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E1523-055C-46D9-9137-B7F99E50F3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148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C904BDE-8C04-40B8-8935-C20268DD87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8D787FE-970B-4BA2-BCA8-72E8B4E0CE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47358F0-F34F-4169-A092-4D8A3A9CB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8234C-A3FF-4E4A-8A7A-D2549B8FF4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895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C904BDE-8C04-40B8-8935-C20268DD87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8D787FE-970B-4BA2-BCA8-72E8B4E0CE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47358F0-F34F-4169-A092-4D8A3A9CB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8234C-A3FF-4E4A-8A7A-D2549B8FF4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5196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BC04E4-C29B-420E-8DAE-94C816DC7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DF0BCBB-FD80-40A4-80B2-4B589F10D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FA872E0-E06E-45B5-9625-BB0ABF473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E7AE9-3A76-4B69-9499-2315D2713A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33B46DE-6BEA-4C6D-9E05-D20E25D8B5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12C3DC-7E01-458C-A5E4-FA31F4C70C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B54500-07EA-446A-9B87-9453CB654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31CB-D534-4A54-A7FE-9C782BE513F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964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BC04E4-C29B-420E-8DAE-94C816DC7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DF0BCBB-FD80-40A4-80B2-4B589F10D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FA872E0-E06E-45B5-9625-BB0ABF473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E7AE9-3A76-4B69-9499-2315D2713A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602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6B837D8-DB20-48AD-96DD-600DF26947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D715D9-3406-4EBD-A2F4-5A5D0A14B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341C469-4D41-4A3F-8385-4B440E50C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E99E5-1761-4DC2-836B-A4242DEDA81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6B837D8-DB20-48AD-96DD-600DF26947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3D715D9-3406-4EBD-A2F4-5A5D0A14B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341C469-4D41-4A3F-8385-4B440E50C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E99E5-1761-4DC2-836B-A4242DEDA81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87816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6976224-669C-4948-84E6-D841AD9FB7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2289460-B5C3-42D2-B15F-DD60841F5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FF37A75-158D-4EFF-9C93-983B1531B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C62A5-082B-43AE-9E9B-791B69F31E8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6976224-669C-4948-84E6-D841AD9FB7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2289460-B5C3-42D2-B15F-DD60841F5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BFF37A75-158D-4EFF-9C93-983B1531B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C62A5-082B-43AE-9E9B-791B69F31E8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8939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4C99B8F-11F6-4D83-BEE1-C489FD8B30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8BD6A3-FCA9-4FE1-BE7D-3FC37B456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6018A-9735-4C9F-868C-68D5D0890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E0274-DD60-4E4E-966C-57934B2A18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4C99B8F-11F6-4D83-BEE1-C489FD8B30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58BD6A3-FCA9-4FE1-BE7D-3FC37B456F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136018A-9735-4C9F-868C-68D5D0890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E0274-DD60-4E4E-966C-57934B2A18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7147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1D5CD15-971D-488D-89F2-AA852D6F0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615857C-E72F-4D95-8D7F-88C0F8E39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7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  <a:endParaRPr lang="en-US" altLang="ja-JP" dirty="0"/>
          </a:p>
          <a:p>
            <a:pPr eaLnBrk="1" hangingPunct="1">
              <a:spcBef>
                <a:spcPct val="0"/>
              </a:spcBef>
            </a:pPr>
            <a:r>
              <a:rPr lang="en-US" altLang="ja-JP" dirty="0"/>
              <a:t>12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  <a:endParaRPr lang="en-US" altLang="ja-JP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2FF766-E460-420C-B66C-2AE0F31B2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39CC-E21C-46AC-B14F-47D559930B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1D5CD15-971D-488D-89F2-AA852D6F0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615857C-E72F-4D95-8D7F-88C0F8E39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2FF766-E460-420C-B66C-2AE0F31B2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39CC-E21C-46AC-B14F-47D559930B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9502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0E51701-399E-4E05-8BA2-4F2FBF018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AF8554D-CFBC-48B0-B521-BDE0CDA85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037AEBD-9935-4809-AE93-F10998C77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7E856-CD80-4134-B88B-7F199F97B5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29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33B46DE-6BEA-4C6D-9E05-D20E25D8B5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12C3DC-7E01-458C-A5E4-FA31F4C70C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B54500-07EA-446A-9B87-9453CB654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31CB-D534-4A54-A7FE-9C782BE513F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4113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0E51701-399E-4E05-8BA2-4F2FBF018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AF8554D-CFBC-48B0-B521-BDE0CDA85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037AEBD-9935-4809-AE93-F10998C77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7E856-CD80-4134-B88B-7F199F97B5B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8849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B0F96BA-D8AF-47F9-A899-40E3FB7B91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DAB5BBF-B74E-4C65-94A4-2FB076173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C6B309F-7A80-4224-8EB8-C573B187F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5CF78-46ED-45EC-88F0-753F859C24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033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B0F96BA-D8AF-47F9-A899-40E3FB7B91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DAB5BBF-B74E-4C65-94A4-2FB076173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C6B309F-7A80-4224-8EB8-C573B187F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5CF78-46ED-45EC-88F0-753F859C24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8923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39ADA9-9255-461C-8AB3-A320499E3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816969E-0FCD-40FF-B71D-7AAE2E580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D6F6D4-331A-4B75-B369-EE85806C5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F2BB2-58F5-4E2B-92B2-50A91D7DF87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439ADA9-9255-461C-8AB3-A320499E3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816969E-0FCD-40FF-B71D-7AAE2E580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D6F6D4-331A-4B75-B369-EE85806C5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F2BB2-58F5-4E2B-92B2-50A91D7DF87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36852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E0FDAA0-CA3C-4EB7-A99D-9B5A763FF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02EDC0-8A39-4546-A169-646DBD6EF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6D835D-2100-449E-81F0-FAF0802BD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391F5-122A-4A39-860F-6771B9D43D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E0FDAA0-CA3C-4EB7-A99D-9B5A763FF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02EDC0-8A39-4546-A169-646DBD6EF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6D835D-2100-449E-81F0-FAF0802BD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391F5-122A-4A39-860F-6771B9D43D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917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A13F58-76DD-4829-A0EB-2261B046F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E4E5CDE-98E3-46CA-A73D-B56A67A67B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199BE00-557F-4384-90B2-23C94C701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57BBB-84C5-40CB-885A-705D7E4B41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EA13F58-76DD-4829-A0EB-2261B046F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E4E5CDE-98E3-46CA-A73D-B56A67A67B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199BE00-557F-4384-90B2-23C94C701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57BBB-84C5-40CB-885A-705D7E4B414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0458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1570F4-0D41-4F87-BEDA-F5A54AD861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ABCD000-9280-41FA-B00D-6AEF27D4A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4D2819-B7A7-48D3-9B78-BD3D4988B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8930-3840-45A3-A4B1-B7AAFAAC38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DA6788D-23F0-4B7F-8C63-B17B1CB6F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3A1BC29-D81B-4D4D-A549-CD11B51A8A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B4AA288-8192-4654-87AF-CA5AB3F4A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F32C56-16FB-4B09-A6C5-6A16C639ED3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F1570F4-0D41-4F87-BEDA-F5A54AD861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1ABCD000-9280-41FA-B00D-6AEF27D4A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14D2819-B7A7-48D3-9B78-BD3D4988B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88930-3840-45A3-A4B1-B7AAFAAC388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1341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4F8555-C3EB-4D6A-8398-168132144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D55109-7C2E-4226-B0ED-AFA756BF1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FABFFB-11D8-438B-8DB4-4FDD2F5D7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5227-3866-407B-9D94-B77C8DC24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71904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C4F8555-C3EB-4D6A-8398-168132144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DD55109-7C2E-4226-B0ED-AFA756BF1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FABFFB-11D8-438B-8DB4-4FDD2F5D7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45227-3866-407B-9D94-B77C8DC24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59781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B31BBDE-9587-45D8-BD20-9ADBEF766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04BE7F-72FD-46DF-BA41-CF37D8EAB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5AD822C-3E02-45C6-B638-61E32B2AA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EA4A3-945C-42CF-AFD4-B560A5BD59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60890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B31BBDE-9587-45D8-BD20-9ADBEF766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04BE7F-72FD-46DF-BA41-CF37D8EAB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5AD822C-3E02-45C6-B638-61E32B2AA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EA4A3-945C-42CF-AFD4-B560A5BD594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AE6248D-60B2-4E1C-9B9D-B7308EB434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BA3347-06A6-4534-BB60-01F7C326D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593EDF6-C625-4599-AD1C-66C8AFC41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E668E-62D4-4ABD-851B-FB6E0A35B2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AE6248D-60B2-4E1C-9B9D-B7308EB434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BA3347-06A6-4534-BB60-01F7C326D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593EDF6-C625-4599-AD1C-66C8AFC41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E668E-62D4-4ABD-851B-FB6E0A35B2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22805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C5D07E-B6C5-4943-A1E7-83A0B5F204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1A8E867-B552-4AEA-AE4B-9A79FBBB6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2468724-63F1-44AB-A4A2-42DF12336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EDFE-C557-4300-A323-20A2F391EAA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C5D07E-B6C5-4943-A1E7-83A0B5F204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1A8E867-B552-4AEA-AE4B-9A79FBBB6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2468724-63F1-44AB-A4A2-42DF12336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EDFE-C557-4300-A323-20A2F391EAA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1692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5A0EA38-EF8F-44C3-9F92-A46CDCCC39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1232A74-45F2-4405-A7D5-7EBDBE12E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A69336E-0CBC-4BFA-B91C-D8CCF9182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49898-1CE3-46C7-B8E5-F663BD994AC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17E87-9140-4886-BCEF-D9E9CB254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37CB6A-9DE5-483B-BEBD-6B29DBD87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716CFF-5FE2-4474-8AFD-A880A859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FD6722-146E-4B9F-AB9A-6A31BA56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D08BDE-6552-4CFB-A6DC-E2BA0301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5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BDCFC-EABE-4A4B-A6E5-0477592D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2BBECF-85A6-44FE-A159-37F056937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3EDCBB-7587-4D9C-AE58-15F3320C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FE269B-0745-4330-AEE4-07777C68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CC27AA-ABA8-4E85-B42C-B677C59C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94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6DEA8E5-85BB-4E43-85B5-7A5388CAD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47476C-0B06-439A-94BC-32DE9B6CF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F3D59B-C4A2-4BFB-8003-FF5A3A13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E7A2A5-3153-488D-9D0F-20E35EFF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A59207-D56E-49B8-A0C8-829FB05F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42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D2AB36-6AEA-4A82-AD2A-590539B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77B9D9-ED82-4F22-9696-84EE8F81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915AC4-9F14-4A6D-944F-32FCEFD9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5BF2DF-0444-423E-A417-31F5DC50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CD073A-3543-4867-8F50-C282784F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33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6CE07D-4906-49C5-9646-ED2AAD03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6ACB14-80DA-4254-940A-0586F3FB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1BC004-154A-4688-BA52-895BF151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3FAA9-877E-4A97-9F89-D4BFCEA6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08069-61C1-4FF4-9B85-A973057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25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7858A5-453D-4FB9-8ADE-78AC911B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B17BEE-5400-41FD-A376-6B1901E28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A10C75-2B19-4874-BAA0-FC4240B27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CC6459-CF0F-4AE5-BC18-29E65400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130A179-48DF-4F24-8ED2-C849720B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95B5C5-ED1D-4916-8FA5-A8CB445C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25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4D8EAE-16AA-4408-AA2F-1A6584CA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CA0049-FF5E-4323-B9DF-21F70B58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BBB0DE-0B57-429B-ACD0-D9FA367B6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17FA44-050F-419E-94BF-373CAC306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CBECE2-F4E9-4AC5-B0A9-75071F3BD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C0DAF8-270C-4D1E-96C6-D8C4F099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87805EA-520B-4C38-9745-EFCE55AA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F03C66D-4484-4E8A-836F-23D76BCA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91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D95050-EDB6-4B86-A051-F56CADD9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FA95AA0-FFF0-4241-A551-86123F43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3557179-CF07-4601-86FF-B7F5B83F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7546E0-2E70-424F-9069-B2CBBE49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20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547854C-4544-416F-8B74-57166289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8F090FD-FE9B-4CA3-BDF3-6FBB155E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DDFE54-3526-42E1-A6D8-0FF9B1A4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29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BEEB7A-49AA-4C0C-8FAF-9C163E30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39F6E7-DA12-4C37-99CE-725DEFE0A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D9CEE9-CC0B-4F21-B7B6-8D6071D4D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EDED44-5CE8-46BE-B953-DD52D571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CAE23D-B524-4C00-B5D3-BC565560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D197CB-86EC-4444-948F-D76AF064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33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BC537-476B-4532-97E9-E30B099D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783EDF1-4AF3-49ED-9E87-FDE94A9E6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7EBB78-3F11-419C-8EDC-E5EE8988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52C860-734D-4203-ACD5-13715198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D968D0-CE57-437B-8555-FEEF29F4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F0F36C-BEE8-44BF-ABE9-06F9054C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6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611D581-F629-4763-AAAA-39B282D2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5F9C92-06AF-46DC-807D-AC0C04C8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813D2C-EAC6-4D56-86D8-88A2E851D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7924-74E8-4EA2-84D7-67BBDB4E3593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07875-81B2-4CEA-8522-1AEF654B9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E1CDAD-0136-4014-9F3B-89EAD790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E990-A28F-4403-B97E-FFF74B0310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94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5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7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>
            <a:extLst>
              <a:ext uri="{FF2B5EF4-FFF2-40B4-BE49-F238E27FC236}">
                <a16:creationId xmlns:a16="http://schemas.microsoft.com/office/drawing/2014/main" id="{68B4C586-BA02-4EA3-B63A-3334048D6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746EAE-59F9-46B8-A235-B4F569C48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3572BD-8351-4E0C-8484-816E63E7D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037" y="1353132"/>
            <a:ext cx="5047926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26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5FAD815-643D-4087-9F4D-F78D79674D6F}"/>
              </a:ext>
            </a:extLst>
          </p:cNvPr>
          <p:cNvSpPr/>
          <p:nvPr/>
        </p:nvSpPr>
        <p:spPr>
          <a:xfrm>
            <a:off x="4602163" y="3000375"/>
            <a:ext cx="660400" cy="1239838"/>
          </a:xfrm>
          <a:custGeom>
            <a:avLst/>
            <a:gdLst>
              <a:gd name="connsiteX0" fmla="*/ 325175 w 660129"/>
              <a:gd name="connsiteY0" fmla="*/ 608785 h 1239574"/>
              <a:gd name="connsiteX1" fmla="*/ 268942 w 660129"/>
              <a:gd name="connsiteY1" fmla="*/ 334954 h 1239574"/>
              <a:gd name="connsiteX2" fmla="*/ 259162 w 660129"/>
              <a:gd name="connsiteY2" fmla="*/ 281165 h 1239574"/>
              <a:gd name="connsiteX3" fmla="*/ 249382 w 660129"/>
              <a:gd name="connsiteY3" fmla="*/ 254271 h 1239574"/>
              <a:gd name="connsiteX4" fmla="*/ 224933 w 660129"/>
              <a:gd name="connsiteY4" fmla="*/ 217597 h 1239574"/>
              <a:gd name="connsiteX5" fmla="*/ 183369 w 660129"/>
              <a:gd name="connsiteY5" fmla="*/ 171144 h 1239574"/>
              <a:gd name="connsiteX6" fmla="*/ 110022 w 660129"/>
              <a:gd name="connsiteY6" fmla="*/ 114911 h 1239574"/>
              <a:gd name="connsiteX7" fmla="*/ 36674 w 660129"/>
              <a:gd name="connsiteY7" fmla="*/ 70902 h 1239574"/>
              <a:gd name="connsiteX8" fmla="*/ 9780 w 660129"/>
              <a:gd name="connsiteY8" fmla="*/ 46453 h 1239574"/>
              <a:gd name="connsiteX9" fmla="*/ 0 w 660129"/>
              <a:gd name="connsiteY9" fmla="*/ 26894 h 1239574"/>
              <a:gd name="connsiteX10" fmla="*/ 7335 w 660129"/>
              <a:gd name="connsiteY10" fmla="*/ 9779 h 1239574"/>
              <a:gd name="connsiteX11" fmla="*/ 19560 w 660129"/>
              <a:gd name="connsiteY11" fmla="*/ 2444 h 1239574"/>
              <a:gd name="connsiteX12" fmla="*/ 51344 w 660129"/>
              <a:gd name="connsiteY12" fmla="*/ 0 h 1239574"/>
              <a:gd name="connsiteX13" fmla="*/ 102687 w 660129"/>
              <a:gd name="connsiteY13" fmla="*/ 12224 h 1239574"/>
              <a:gd name="connsiteX14" fmla="*/ 378963 w 660129"/>
              <a:gd name="connsiteY14" fmla="*/ 63567 h 1239574"/>
              <a:gd name="connsiteX15" fmla="*/ 422972 w 660129"/>
              <a:gd name="connsiteY15" fmla="*/ 70902 h 1239574"/>
              <a:gd name="connsiteX16" fmla="*/ 481650 w 660129"/>
              <a:gd name="connsiteY16" fmla="*/ 242047 h 1239574"/>
              <a:gd name="connsiteX17" fmla="*/ 503654 w 660129"/>
              <a:gd name="connsiteY17" fmla="*/ 332509 h 1239574"/>
              <a:gd name="connsiteX18" fmla="*/ 540328 w 660129"/>
              <a:gd name="connsiteY18" fmla="*/ 501208 h 1239574"/>
              <a:gd name="connsiteX19" fmla="*/ 594116 w 660129"/>
              <a:gd name="connsiteY19" fmla="*/ 775039 h 1239574"/>
              <a:gd name="connsiteX20" fmla="*/ 618565 w 660129"/>
              <a:gd name="connsiteY20" fmla="*/ 933959 h 1239574"/>
              <a:gd name="connsiteX21" fmla="*/ 657684 w 660129"/>
              <a:gd name="connsiteY21" fmla="*/ 1097769 h 1239574"/>
              <a:gd name="connsiteX22" fmla="*/ 660129 w 660129"/>
              <a:gd name="connsiteY22" fmla="*/ 1112438 h 1239574"/>
              <a:gd name="connsiteX23" fmla="*/ 655239 w 660129"/>
              <a:gd name="connsiteY23" fmla="*/ 1131997 h 1239574"/>
              <a:gd name="connsiteX24" fmla="*/ 633235 w 660129"/>
              <a:gd name="connsiteY24" fmla="*/ 1171116 h 1239574"/>
              <a:gd name="connsiteX25" fmla="*/ 606341 w 660129"/>
              <a:gd name="connsiteY25" fmla="*/ 1210235 h 1239574"/>
              <a:gd name="connsiteX26" fmla="*/ 591671 w 660129"/>
              <a:gd name="connsiteY26" fmla="*/ 1227349 h 1239574"/>
              <a:gd name="connsiteX27" fmla="*/ 577002 w 660129"/>
              <a:gd name="connsiteY27" fmla="*/ 1237129 h 1239574"/>
              <a:gd name="connsiteX28" fmla="*/ 552552 w 660129"/>
              <a:gd name="connsiteY28" fmla="*/ 1239574 h 1239574"/>
              <a:gd name="connsiteX29" fmla="*/ 525658 w 660129"/>
              <a:gd name="connsiteY29" fmla="*/ 1232239 h 1239574"/>
              <a:gd name="connsiteX30" fmla="*/ 488984 w 660129"/>
              <a:gd name="connsiteY30" fmla="*/ 1205345 h 1239574"/>
              <a:gd name="connsiteX31" fmla="*/ 462090 w 660129"/>
              <a:gd name="connsiteY31" fmla="*/ 1178451 h 1239574"/>
              <a:gd name="connsiteX32" fmla="*/ 430306 w 660129"/>
              <a:gd name="connsiteY32" fmla="*/ 1127108 h 1239574"/>
              <a:gd name="connsiteX33" fmla="*/ 396078 w 660129"/>
              <a:gd name="connsiteY33" fmla="*/ 1041535 h 1239574"/>
              <a:gd name="connsiteX34" fmla="*/ 371628 w 660129"/>
              <a:gd name="connsiteY34" fmla="*/ 970633 h 1239574"/>
              <a:gd name="connsiteX35" fmla="*/ 356959 w 660129"/>
              <a:gd name="connsiteY35" fmla="*/ 833717 h 1239574"/>
              <a:gd name="connsiteX36" fmla="*/ 325175 w 660129"/>
              <a:gd name="connsiteY36" fmla="*/ 608785 h 123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0129" h="1239574">
                <a:moveTo>
                  <a:pt x="325175" y="608785"/>
                </a:moveTo>
                <a:lnTo>
                  <a:pt x="268942" y="334954"/>
                </a:lnTo>
                <a:lnTo>
                  <a:pt x="259162" y="281165"/>
                </a:lnTo>
                <a:lnTo>
                  <a:pt x="249382" y="254271"/>
                </a:lnTo>
                <a:lnTo>
                  <a:pt x="224933" y="217597"/>
                </a:lnTo>
                <a:lnTo>
                  <a:pt x="183369" y="171144"/>
                </a:lnTo>
                <a:lnTo>
                  <a:pt x="110022" y="114911"/>
                </a:lnTo>
                <a:lnTo>
                  <a:pt x="36674" y="70902"/>
                </a:lnTo>
                <a:lnTo>
                  <a:pt x="9780" y="46453"/>
                </a:lnTo>
                <a:lnTo>
                  <a:pt x="0" y="26894"/>
                </a:lnTo>
                <a:lnTo>
                  <a:pt x="7335" y="9779"/>
                </a:lnTo>
                <a:lnTo>
                  <a:pt x="19560" y="2444"/>
                </a:lnTo>
                <a:lnTo>
                  <a:pt x="51344" y="0"/>
                </a:lnTo>
                <a:lnTo>
                  <a:pt x="102687" y="12224"/>
                </a:lnTo>
                <a:lnTo>
                  <a:pt x="378963" y="63567"/>
                </a:lnTo>
                <a:lnTo>
                  <a:pt x="422972" y="70902"/>
                </a:lnTo>
                <a:lnTo>
                  <a:pt x="481650" y="242047"/>
                </a:lnTo>
                <a:lnTo>
                  <a:pt x="503654" y="332509"/>
                </a:lnTo>
                <a:lnTo>
                  <a:pt x="540328" y="501208"/>
                </a:lnTo>
                <a:lnTo>
                  <a:pt x="594116" y="775039"/>
                </a:lnTo>
                <a:lnTo>
                  <a:pt x="618565" y="933959"/>
                </a:lnTo>
                <a:lnTo>
                  <a:pt x="657684" y="1097769"/>
                </a:lnTo>
                <a:lnTo>
                  <a:pt x="660129" y="1112438"/>
                </a:lnTo>
                <a:lnTo>
                  <a:pt x="655239" y="1131997"/>
                </a:lnTo>
                <a:lnTo>
                  <a:pt x="633235" y="1171116"/>
                </a:lnTo>
                <a:lnTo>
                  <a:pt x="606341" y="1210235"/>
                </a:lnTo>
                <a:lnTo>
                  <a:pt x="591671" y="1227349"/>
                </a:lnTo>
                <a:lnTo>
                  <a:pt x="577002" y="1237129"/>
                </a:lnTo>
                <a:lnTo>
                  <a:pt x="552552" y="1239574"/>
                </a:lnTo>
                <a:lnTo>
                  <a:pt x="525658" y="1232239"/>
                </a:lnTo>
                <a:lnTo>
                  <a:pt x="488984" y="1205345"/>
                </a:lnTo>
                <a:lnTo>
                  <a:pt x="462090" y="1178451"/>
                </a:lnTo>
                <a:lnTo>
                  <a:pt x="430306" y="1127108"/>
                </a:lnTo>
                <a:lnTo>
                  <a:pt x="396078" y="1041535"/>
                </a:lnTo>
                <a:lnTo>
                  <a:pt x="371628" y="970633"/>
                </a:lnTo>
                <a:lnTo>
                  <a:pt x="356959" y="833717"/>
                </a:lnTo>
                <a:lnTo>
                  <a:pt x="325175" y="6087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E2A4DB8-AC40-41E9-B7C7-95812F93316E}"/>
              </a:ext>
            </a:extLst>
          </p:cNvPr>
          <p:cNvSpPr/>
          <p:nvPr/>
        </p:nvSpPr>
        <p:spPr>
          <a:xfrm>
            <a:off x="3933825" y="4429125"/>
            <a:ext cx="1233488" cy="1200150"/>
          </a:xfrm>
          <a:custGeom>
            <a:avLst/>
            <a:gdLst>
              <a:gd name="connsiteX0" fmla="*/ 852488 w 1233488"/>
              <a:gd name="connsiteY0" fmla="*/ 633413 h 1200150"/>
              <a:gd name="connsiteX1" fmla="*/ 671513 w 1233488"/>
              <a:gd name="connsiteY1" fmla="*/ 785813 h 1200150"/>
              <a:gd name="connsiteX2" fmla="*/ 497681 w 1233488"/>
              <a:gd name="connsiteY2" fmla="*/ 914400 h 1200150"/>
              <a:gd name="connsiteX3" fmla="*/ 288131 w 1233488"/>
              <a:gd name="connsiteY3" fmla="*/ 1052513 h 1200150"/>
              <a:gd name="connsiteX4" fmla="*/ 64294 w 1233488"/>
              <a:gd name="connsiteY4" fmla="*/ 1185863 h 1200150"/>
              <a:gd name="connsiteX5" fmla="*/ 40481 w 1233488"/>
              <a:gd name="connsiteY5" fmla="*/ 1197769 h 1200150"/>
              <a:gd name="connsiteX6" fmla="*/ 26194 w 1233488"/>
              <a:gd name="connsiteY6" fmla="*/ 1200150 h 1200150"/>
              <a:gd name="connsiteX7" fmla="*/ 9525 w 1233488"/>
              <a:gd name="connsiteY7" fmla="*/ 1197769 h 1200150"/>
              <a:gd name="connsiteX8" fmla="*/ 0 w 1233488"/>
              <a:gd name="connsiteY8" fmla="*/ 1183481 h 1200150"/>
              <a:gd name="connsiteX9" fmla="*/ 7144 w 1233488"/>
              <a:gd name="connsiteY9" fmla="*/ 1157288 h 1200150"/>
              <a:gd name="connsiteX10" fmla="*/ 16669 w 1233488"/>
              <a:gd name="connsiteY10" fmla="*/ 1140619 h 1200150"/>
              <a:gd name="connsiteX11" fmla="*/ 154781 w 1233488"/>
              <a:gd name="connsiteY11" fmla="*/ 1019175 h 1200150"/>
              <a:gd name="connsiteX12" fmla="*/ 271463 w 1233488"/>
              <a:gd name="connsiteY12" fmla="*/ 902494 h 1200150"/>
              <a:gd name="connsiteX13" fmla="*/ 428625 w 1233488"/>
              <a:gd name="connsiteY13" fmla="*/ 738188 h 1200150"/>
              <a:gd name="connsiteX14" fmla="*/ 526256 w 1233488"/>
              <a:gd name="connsiteY14" fmla="*/ 619125 h 1200150"/>
              <a:gd name="connsiteX15" fmla="*/ 642938 w 1233488"/>
              <a:gd name="connsiteY15" fmla="*/ 466725 h 1200150"/>
              <a:gd name="connsiteX16" fmla="*/ 733425 w 1233488"/>
              <a:gd name="connsiteY16" fmla="*/ 342900 h 1200150"/>
              <a:gd name="connsiteX17" fmla="*/ 812006 w 1233488"/>
              <a:gd name="connsiteY17" fmla="*/ 207169 h 1200150"/>
              <a:gd name="connsiteX18" fmla="*/ 823913 w 1233488"/>
              <a:gd name="connsiteY18" fmla="*/ 171450 h 1200150"/>
              <a:gd name="connsiteX19" fmla="*/ 816769 w 1233488"/>
              <a:gd name="connsiteY19" fmla="*/ 154781 h 1200150"/>
              <a:gd name="connsiteX20" fmla="*/ 697706 w 1233488"/>
              <a:gd name="connsiteY20" fmla="*/ 64294 h 1200150"/>
              <a:gd name="connsiteX21" fmla="*/ 673894 w 1233488"/>
              <a:gd name="connsiteY21" fmla="*/ 42863 h 1200150"/>
              <a:gd name="connsiteX22" fmla="*/ 669131 w 1233488"/>
              <a:gd name="connsiteY22" fmla="*/ 21431 h 1200150"/>
              <a:gd name="connsiteX23" fmla="*/ 683419 w 1233488"/>
              <a:gd name="connsiteY23" fmla="*/ 4763 h 1200150"/>
              <a:gd name="connsiteX24" fmla="*/ 719138 w 1233488"/>
              <a:gd name="connsiteY24" fmla="*/ 0 h 1200150"/>
              <a:gd name="connsiteX25" fmla="*/ 785813 w 1233488"/>
              <a:gd name="connsiteY25" fmla="*/ 11906 h 1200150"/>
              <a:gd name="connsiteX26" fmla="*/ 852488 w 1233488"/>
              <a:gd name="connsiteY26" fmla="*/ 30956 h 1200150"/>
              <a:gd name="connsiteX27" fmla="*/ 954881 w 1233488"/>
              <a:gd name="connsiteY27" fmla="*/ 69056 h 1200150"/>
              <a:gd name="connsiteX28" fmla="*/ 1040606 w 1233488"/>
              <a:gd name="connsiteY28" fmla="*/ 107156 h 1200150"/>
              <a:gd name="connsiteX29" fmla="*/ 1100138 w 1233488"/>
              <a:gd name="connsiteY29" fmla="*/ 138113 h 1200150"/>
              <a:gd name="connsiteX30" fmla="*/ 1173956 w 1233488"/>
              <a:gd name="connsiteY30" fmla="*/ 195263 h 1200150"/>
              <a:gd name="connsiteX31" fmla="*/ 1216819 w 1233488"/>
              <a:gd name="connsiteY31" fmla="*/ 242888 h 1200150"/>
              <a:gd name="connsiteX32" fmla="*/ 1228725 w 1233488"/>
              <a:gd name="connsiteY32" fmla="*/ 269081 h 1200150"/>
              <a:gd name="connsiteX33" fmla="*/ 1233488 w 1233488"/>
              <a:gd name="connsiteY33" fmla="*/ 290513 h 1200150"/>
              <a:gd name="connsiteX34" fmla="*/ 1223963 w 1233488"/>
              <a:gd name="connsiteY34" fmla="*/ 311944 h 1200150"/>
              <a:gd name="connsiteX35" fmla="*/ 1209675 w 1233488"/>
              <a:gd name="connsiteY35" fmla="*/ 333375 h 1200150"/>
              <a:gd name="connsiteX36" fmla="*/ 1185863 w 1233488"/>
              <a:gd name="connsiteY36" fmla="*/ 340519 h 1200150"/>
              <a:gd name="connsiteX37" fmla="*/ 1138238 w 1233488"/>
              <a:gd name="connsiteY37" fmla="*/ 366713 h 1200150"/>
              <a:gd name="connsiteX38" fmla="*/ 1062038 w 1233488"/>
              <a:gd name="connsiteY38" fmla="*/ 419100 h 1200150"/>
              <a:gd name="connsiteX39" fmla="*/ 852488 w 1233488"/>
              <a:gd name="connsiteY39" fmla="*/ 633413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33488" h="1200150">
                <a:moveTo>
                  <a:pt x="852488" y="633413"/>
                </a:moveTo>
                <a:lnTo>
                  <a:pt x="671513" y="785813"/>
                </a:lnTo>
                <a:lnTo>
                  <a:pt x="497681" y="914400"/>
                </a:lnTo>
                <a:lnTo>
                  <a:pt x="288131" y="1052513"/>
                </a:lnTo>
                <a:lnTo>
                  <a:pt x="64294" y="1185863"/>
                </a:lnTo>
                <a:lnTo>
                  <a:pt x="40481" y="1197769"/>
                </a:lnTo>
                <a:lnTo>
                  <a:pt x="26194" y="1200150"/>
                </a:lnTo>
                <a:lnTo>
                  <a:pt x="9525" y="1197769"/>
                </a:lnTo>
                <a:lnTo>
                  <a:pt x="0" y="1183481"/>
                </a:lnTo>
                <a:lnTo>
                  <a:pt x="7144" y="1157288"/>
                </a:lnTo>
                <a:lnTo>
                  <a:pt x="16669" y="1140619"/>
                </a:lnTo>
                <a:lnTo>
                  <a:pt x="154781" y="1019175"/>
                </a:lnTo>
                <a:lnTo>
                  <a:pt x="271463" y="902494"/>
                </a:lnTo>
                <a:lnTo>
                  <a:pt x="428625" y="738188"/>
                </a:lnTo>
                <a:lnTo>
                  <a:pt x="526256" y="619125"/>
                </a:lnTo>
                <a:lnTo>
                  <a:pt x="642938" y="466725"/>
                </a:lnTo>
                <a:lnTo>
                  <a:pt x="733425" y="342900"/>
                </a:lnTo>
                <a:lnTo>
                  <a:pt x="812006" y="207169"/>
                </a:lnTo>
                <a:lnTo>
                  <a:pt x="823913" y="171450"/>
                </a:lnTo>
                <a:lnTo>
                  <a:pt x="816769" y="154781"/>
                </a:lnTo>
                <a:lnTo>
                  <a:pt x="697706" y="64294"/>
                </a:lnTo>
                <a:lnTo>
                  <a:pt x="673894" y="42863"/>
                </a:lnTo>
                <a:lnTo>
                  <a:pt x="669131" y="21431"/>
                </a:lnTo>
                <a:lnTo>
                  <a:pt x="683419" y="4763"/>
                </a:lnTo>
                <a:lnTo>
                  <a:pt x="719138" y="0"/>
                </a:lnTo>
                <a:lnTo>
                  <a:pt x="785813" y="11906"/>
                </a:lnTo>
                <a:lnTo>
                  <a:pt x="852488" y="30956"/>
                </a:lnTo>
                <a:lnTo>
                  <a:pt x="954881" y="69056"/>
                </a:lnTo>
                <a:lnTo>
                  <a:pt x="1040606" y="107156"/>
                </a:lnTo>
                <a:lnTo>
                  <a:pt x="1100138" y="138113"/>
                </a:lnTo>
                <a:lnTo>
                  <a:pt x="1173956" y="195263"/>
                </a:lnTo>
                <a:lnTo>
                  <a:pt x="1216819" y="242888"/>
                </a:lnTo>
                <a:lnTo>
                  <a:pt x="1228725" y="269081"/>
                </a:lnTo>
                <a:lnTo>
                  <a:pt x="1233488" y="290513"/>
                </a:lnTo>
                <a:lnTo>
                  <a:pt x="1223963" y="311944"/>
                </a:lnTo>
                <a:lnTo>
                  <a:pt x="1209675" y="333375"/>
                </a:lnTo>
                <a:lnTo>
                  <a:pt x="1185863" y="340519"/>
                </a:lnTo>
                <a:lnTo>
                  <a:pt x="1138238" y="366713"/>
                </a:lnTo>
                <a:lnTo>
                  <a:pt x="1062038" y="419100"/>
                </a:lnTo>
                <a:lnTo>
                  <a:pt x="852488" y="6334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2E21DEA3-6B3A-4CDE-9F9A-7960D9BE67DC}"/>
              </a:ext>
            </a:extLst>
          </p:cNvPr>
          <p:cNvSpPr/>
          <p:nvPr/>
        </p:nvSpPr>
        <p:spPr>
          <a:xfrm>
            <a:off x="6865938" y="4364039"/>
            <a:ext cx="1149350" cy="1120775"/>
          </a:xfrm>
          <a:custGeom>
            <a:avLst/>
            <a:gdLst>
              <a:gd name="connsiteX0" fmla="*/ 571500 w 1150541"/>
              <a:gd name="connsiteY0" fmla="*/ 607219 h 1119188"/>
              <a:gd name="connsiteX1" fmla="*/ 485775 w 1150541"/>
              <a:gd name="connsiteY1" fmla="*/ 481013 h 1119188"/>
              <a:gd name="connsiteX2" fmla="*/ 254794 w 1150541"/>
              <a:gd name="connsiteY2" fmla="*/ 247650 h 1119188"/>
              <a:gd name="connsiteX3" fmla="*/ 90487 w 1150541"/>
              <a:gd name="connsiteY3" fmla="*/ 102394 h 1119188"/>
              <a:gd name="connsiteX4" fmla="*/ 21431 w 1150541"/>
              <a:gd name="connsiteY4" fmla="*/ 45244 h 1119188"/>
              <a:gd name="connsiteX5" fmla="*/ 0 w 1150541"/>
              <a:gd name="connsiteY5" fmla="*/ 21432 h 1119188"/>
              <a:gd name="connsiteX6" fmla="*/ 2381 w 1150541"/>
              <a:gd name="connsiteY6" fmla="*/ 7144 h 1119188"/>
              <a:gd name="connsiteX7" fmla="*/ 21431 w 1150541"/>
              <a:gd name="connsiteY7" fmla="*/ 0 h 1119188"/>
              <a:gd name="connsiteX8" fmla="*/ 64294 w 1150541"/>
              <a:gd name="connsiteY8" fmla="*/ 7144 h 1119188"/>
              <a:gd name="connsiteX9" fmla="*/ 171450 w 1150541"/>
              <a:gd name="connsiteY9" fmla="*/ 61913 h 1119188"/>
              <a:gd name="connsiteX10" fmla="*/ 442912 w 1150541"/>
              <a:gd name="connsiteY10" fmla="*/ 207169 h 1119188"/>
              <a:gd name="connsiteX11" fmla="*/ 638175 w 1150541"/>
              <a:gd name="connsiteY11" fmla="*/ 309563 h 1119188"/>
              <a:gd name="connsiteX12" fmla="*/ 883444 w 1150541"/>
              <a:gd name="connsiteY12" fmla="*/ 466725 h 1119188"/>
              <a:gd name="connsiteX13" fmla="*/ 923925 w 1150541"/>
              <a:gd name="connsiteY13" fmla="*/ 500063 h 1119188"/>
              <a:gd name="connsiteX14" fmla="*/ 954881 w 1150541"/>
              <a:gd name="connsiteY14" fmla="*/ 535782 h 1119188"/>
              <a:gd name="connsiteX15" fmla="*/ 1009650 w 1150541"/>
              <a:gd name="connsiteY15" fmla="*/ 604838 h 1119188"/>
              <a:gd name="connsiteX16" fmla="*/ 1066800 w 1150541"/>
              <a:gd name="connsiteY16" fmla="*/ 702469 h 1119188"/>
              <a:gd name="connsiteX17" fmla="*/ 1109662 w 1150541"/>
              <a:gd name="connsiteY17" fmla="*/ 783432 h 1119188"/>
              <a:gd name="connsiteX18" fmla="*/ 1133475 w 1150541"/>
              <a:gd name="connsiteY18" fmla="*/ 862013 h 1119188"/>
              <a:gd name="connsiteX19" fmla="*/ 1143000 w 1150541"/>
              <a:gd name="connsiteY19" fmla="*/ 923925 h 1119188"/>
              <a:gd name="connsiteX20" fmla="*/ 1140619 w 1150541"/>
              <a:gd name="connsiteY20" fmla="*/ 992982 h 1119188"/>
              <a:gd name="connsiteX21" fmla="*/ 1128712 w 1150541"/>
              <a:gd name="connsiteY21" fmla="*/ 1059657 h 1119188"/>
              <a:gd name="connsiteX22" fmla="*/ 1112044 w 1150541"/>
              <a:gd name="connsiteY22" fmla="*/ 1088232 h 1119188"/>
              <a:gd name="connsiteX23" fmla="*/ 1088231 w 1150541"/>
              <a:gd name="connsiteY23" fmla="*/ 1109663 h 1119188"/>
              <a:gd name="connsiteX24" fmla="*/ 1069181 w 1150541"/>
              <a:gd name="connsiteY24" fmla="*/ 1116807 h 1119188"/>
              <a:gd name="connsiteX25" fmla="*/ 1047750 w 1150541"/>
              <a:gd name="connsiteY25" fmla="*/ 1119188 h 1119188"/>
              <a:gd name="connsiteX26" fmla="*/ 1004887 w 1150541"/>
              <a:gd name="connsiteY26" fmla="*/ 1116807 h 1119188"/>
              <a:gd name="connsiteX27" fmla="*/ 950119 w 1150541"/>
              <a:gd name="connsiteY27" fmla="*/ 1107282 h 1119188"/>
              <a:gd name="connsiteX28" fmla="*/ 912019 w 1150541"/>
              <a:gd name="connsiteY28" fmla="*/ 1090613 h 1119188"/>
              <a:gd name="connsiteX29" fmla="*/ 883444 w 1150541"/>
              <a:gd name="connsiteY29" fmla="*/ 1062038 h 1119188"/>
              <a:gd name="connsiteX30" fmla="*/ 826294 w 1150541"/>
              <a:gd name="connsiteY30" fmla="*/ 973932 h 1119188"/>
              <a:gd name="connsiteX31" fmla="*/ 671512 w 1150541"/>
              <a:gd name="connsiteY31" fmla="*/ 745332 h 1119188"/>
              <a:gd name="connsiteX32" fmla="*/ 571500 w 1150541"/>
              <a:gd name="connsiteY32" fmla="*/ 607219 h 111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0541" h="1119188">
                <a:moveTo>
                  <a:pt x="571500" y="607219"/>
                </a:moveTo>
                <a:lnTo>
                  <a:pt x="485775" y="481013"/>
                </a:lnTo>
                <a:lnTo>
                  <a:pt x="254794" y="247650"/>
                </a:lnTo>
                <a:lnTo>
                  <a:pt x="90487" y="102394"/>
                </a:lnTo>
                <a:lnTo>
                  <a:pt x="21431" y="45244"/>
                </a:lnTo>
                <a:lnTo>
                  <a:pt x="0" y="21432"/>
                </a:lnTo>
                <a:lnTo>
                  <a:pt x="2381" y="7144"/>
                </a:lnTo>
                <a:lnTo>
                  <a:pt x="21431" y="0"/>
                </a:lnTo>
                <a:lnTo>
                  <a:pt x="64294" y="7144"/>
                </a:lnTo>
                <a:lnTo>
                  <a:pt x="171450" y="61913"/>
                </a:lnTo>
                <a:lnTo>
                  <a:pt x="442912" y="207169"/>
                </a:lnTo>
                <a:lnTo>
                  <a:pt x="638175" y="309563"/>
                </a:lnTo>
                <a:lnTo>
                  <a:pt x="883444" y="466725"/>
                </a:lnTo>
                <a:lnTo>
                  <a:pt x="923925" y="500063"/>
                </a:lnTo>
                <a:lnTo>
                  <a:pt x="954881" y="535782"/>
                </a:lnTo>
                <a:lnTo>
                  <a:pt x="1009650" y="604838"/>
                </a:lnTo>
                <a:lnTo>
                  <a:pt x="1066800" y="702469"/>
                </a:lnTo>
                <a:lnTo>
                  <a:pt x="1109662" y="783432"/>
                </a:lnTo>
                <a:lnTo>
                  <a:pt x="1133475" y="862013"/>
                </a:lnTo>
                <a:lnTo>
                  <a:pt x="1143000" y="923925"/>
                </a:lnTo>
                <a:cubicBezTo>
                  <a:pt x="1142206" y="946944"/>
                  <a:pt x="1150541" y="963216"/>
                  <a:pt x="1140619" y="992982"/>
                </a:cubicBezTo>
                <a:lnTo>
                  <a:pt x="1128712" y="1059657"/>
                </a:lnTo>
                <a:lnTo>
                  <a:pt x="1112044" y="1088232"/>
                </a:lnTo>
                <a:lnTo>
                  <a:pt x="1088231" y="1109663"/>
                </a:lnTo>
                <a:lnTo>
                  <a:pt x="1069181" y="1116807"/>
                </a:lnTo>
                <a:lnTo>
                  <a:pt x="1047750" y="1119188"/>
                </a:lnTo>
                <a:lnTo>
                  <a:pt x="1004887" y="1116807"/>
                </a:lnTo>
                <a:lnTo>
                  <a:pt x="950119" y="1107282"/>
                </a:lnTo>
                <a:lnTo>
                  <a:pt x="912019" y="1090613"/>
                </a:lnTo>
                <a:lnTo>
                  <a:pt x="883444" y="1062038"/>
                </a:lnTo>
                <a:lnTo>
                  <a:pt x="826294" y="973932"/>
                </a:lnTo>
                <a:lnTo>
                  <a:pt x="671512" y="745332"/>
                </a:lnTo>
                <a:lnTo>
                  <a:pt x="571500" y="607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0B46E94-7EF7-4118-A715-94CEAE1EB13D}"/>
              </a:ext>
            </a:extLst>
          </p:cNvPr>
          <p:cNvSpPr/>
          <p:nvPr/>
        </p:nvSpPr>
        <p:spPr>
          <a:xfrm>
            <a:off x="5716589" y="1443038"/>
            <a:ext cx="636587" cy="804862"/>
          </a:xfrm>
          <a:custGeom>
            <a:avLst/>
            <a:gdLst>
              <a:gd name="connsiteX0" fmla="*/ 280988 w 635794"/>
              <a:gd name="connsiteY0" fmla="*/ 635793 h 804862"/>
              <a:gd name="connsiteX1" fmla="*/ 264319 w 635794"/>
              <a:gd name="connsiteY1" fmla="*/ 228600 h 804862"/>
              <a:gd name="connsiteX2" fmla="*/ 257175 w 635794"/>
              <a:gd name="connsiteY2" fmla="*/ 159543 h 804862"/>
              <a:gd name="connsiteX3" fmla="*/ 238125 w 635794"/>
              <a:gd name="connsiteY3" fmla="*/ 130968 h 804862"/>
              <a:gd name="connsiteX4" fmla="*/ 192882 w 635794"/>
              <a:gd name="connsiteY4" fmla="*/ 104775 h 804862"/>
              <a:gd name="connsiteX5" fmla="*/ 88107 w 635794"/>
              <a:gd name="connsiteY5" fmla="*/ 73818 h 804862"/>
              <a:gd name="connsiteX6" fmla="*/ 45244 w 635794"/>
              <a:gd name="connsiteY6" fmla="*/ 66675 h 804862"/>
              <a:gd name="connsiteX7" fmla="*/ 16669 w 635794"/>
              <a:gd name="connsiteY7" fmla="*/ 40481 h 804862"/>
              <a:gd name="connsiteX8" fmla="*/ 0 w 635794"/>
              <a:gd name="connsiteY8" fmla="*/ 11906 h 804862"/>
              <a:gd name="connsiteX9" fmla="*/ 71438 w 635794"/>
              <a:gd name="connsiteY9" fmla="*/ 2381 h 804862"/>
              <a:gd name="connsiteX10" fmla="*/ 221457 w 635794"/>
              <a:gd name="connsiteY10" fmla="*/ 0 h 804862"/>
              <a:gd name="connsiteX11" fmla="*/ 307182 w 635794"/>
              <a:gd name="connsiteY11" fmla="*/ 7143 h 804862"/>
              <a:gd name="connsiteX12" fmla="*/ 390525 w 635794"/>
              <a:gd name="connsiteY12" fmla="*/ 30956 h 804862"/>
              <a:gd name="connsiteX13" fmla="*/ 469107 w 635794"/>
              <a:gd name="connsiteY13" fmla="*/ 69056 h 804862"/>
              <a:gd name="connsiteX14" fmla="*/ 550069 w 635794"/>
              <a:gd name="connsiteY14" fmla="*/ 119062 h 804862"/>
              <a:gd name="connsiteX15" fmla="*/ 609600 w 635794"/>
              <a:gd name="connsiteY15" fmla="*/ 166687 h 804862"/>
              <a:gd name="connsiteX16" fmla="*/ 635794 w 635794"/>
              <a:gd name="connsiteY16" fmla="*/ 211931 h 804862"/>
              <a:gd name="connsiteX17" fmla="*/ 635794 w 635794"/>
              <a:gd name="connsiteY17" fmla="*/ 257175 h 804862"/>
              <a:gd name="connsiteX18" fmla="*/ 614363 w 635794"/>
              <a:gd name="connsiteY18" fmla="*/ 290512 h 804862"/>
              <a:gd name="connsiteX19" fmla="*/ 590550 w 635794"/>
              <a:gd name="connsiteY19" fmla="*/ 321468 h 804862"/>
              <a:gd name="connsiteX20" fmla="*/ 573882 w 635794"/>
              <a:gd name="connsiteY20" fmla="*/ 357187 h 804862"/>
              <a:gd name="connsiteX21" fmla="*/ 566738 w 635794"/>
              <a:gd name="connsiteY21" fmla="*/ 428625 h 804862"/>
              <a:gd name="connsiteX22" fmla="*/ 552450 w 635794"/>
              <a:gd name="connsiteY22" fmla="*/ 783431 h 804862"/>
              <a:gd name="connsiteX23" fmla="*/ 288132 w 635794"/>
              <a:gd name="connsiteY23" fmla="*/ 804862 h 804862"/>
              <a:gd name="connsiteX24" fmla="*/ 280988 w 635794"/>
              <a:gd name="connsiteY24" fmla="*/ 635793 h 8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5794" h="804862">
                <a:moveTo>
                  <a:pt x="280988" y="635793"/>
                </a:moveTo>
                <a:lnTo>
                  <a:pt x="264319" y="228600"/>
                </a:lnTo>
                <a:lnTo>
                  <a:pt x="257175" y="159543"/>
                </a:lnTo>
                <a:lnTo>
                  <a:pt x="238125" y="130968"/>
                </a:lnTo>
                <a:lnTo>
                  <a:pt x="192882" y="104775"/>
                </a:lnTo>
                <a:lnTo>
                  <a:pt x="88107" y="73818"/>
                </a:lnTo>
                <a:lnTo>
                  <a:pt x="45244" y="66675"/>
                </a:lnTo>
                <a:lnTo>
                  <a:pt x="16669" y="40481"/>
                </a:lnTo>
                <a:lnTo>
                  <a:pt x="0" y="11906"/>
                </a:lnTo>
                <a:lnTo>
                  <a:pt x="71438" y="2381"/>
                </a:lnTo>
                <a:lnTo>
                  <a:pt x="221457" y="0"/>
                </a:lnTo>
                <a:lnTo>
                  <a:pt x="307182" y="7143"/>
                </a:lnTo>
                <a:lnTo>
                  <a:pt x="390525" y="30956"/>
                </a:lnTo>
                <a:lnTo>
                  <a:pt x="469107" y="69056"/>
                </a:lnTo>
                <a:lnTo>
                  <a:pt x="550069" y="119062"/>
                </a:lnTo>
                <a:lnTo>
                  <a:pt x="609600" y="166687"/>
                </a:lnTo>
                <a:lnTo>
                  <a:pt x="635794" y="211931"/>
                </a:lnTo>
                <a:lnTo>
                  <a:pt x="635794" y="257175"/>
                </a:lnTo>
                <a:lnTo>
                  <a:pt x="614363" y="290512"/>
                </a:lnTo>
                <a:lnTo>
                  <a:pt x="590550" y="321468"/>
                </a:lnTo>
                <a:lnTo>
                  <a:pt x="573882" y="357187"/>
                </a:lnTo>
                <a:lnTo>
                  <a:pt x="566738" y="428625"/>
                </a:lnTo>
                <a:lnTo>
                  <a:pt x="552450" y="783431"/>
                </a:lnTo>
                <a:lnTo>
                  <a:pt x="288132" y="804862"/>
                </a:lnTo>
                <a:lnTo>
                  <a:pt x="280988" y="6357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9230679-7FBA-4D1B-BBF9-1086D8E80BBB}"/>
              </a:ext>
            </a:extLst>
          </p:cNvPr>
          <p:cNvSpPr/>
          <p:nvPr/>
        </p:nvSpPr>
        <p:spPr>
          <a:xfrm>
            <a:off x="3933825" y="2028825"/>
            <a:ext cx="4381500" cy="604838"/>
          </a:xfrm>
          <a:custGeom>
            <a:avLst/>
            <a:gdLst>
              <a:gd name="connsiteX0" fmla="*/ 823913 w 4381500"/>
              <a:gd name="connsiteY0" fmla="*/ 314325 h 604838"/>
              <a:gd name="connsiteX1" fmla="*/ 1223963 w 4381500"/>
              <a:gd name="connsiteY1" fmla="*/ 271463 h 604838"/>
              <a:gd name="connsiteX2" fmla="*/ 1804988 w 4381500"/>
              <a:gd name="connsiteY2" fmla="*/ 204788 h 604838"/>
              <a:gd name="connsiteX3" fmla="*/ 2052638 w 4381500"/>
              <a:gd name="connsiteY3" fmla="*/ 176213 h 604838"/>
              <a:gd name="connsiteX4" fmla="*/ 2486025 w 4381500"/>
              <a:gd name="connsiteY4" fmla="*/ 138113 h 604838"/>
              <a:gd name="connsiteX5" fmla="*/ 2914650 w 4381500"/>
              <a:gd name="connsiteY5" fmla="*/ 104775 h 604838"/>
              <a:gd name="connsiteX6" fmla="*/ 3257550 w 4381500"/>
              <a:gd name="connsiteY6" fmla="*/ 85725 h 604838"/>
              <a:gd name="connsiteX7" fmla="*/ 3571875 w 4381500"/>
              <a:gd name="connsiteY7" fmla="*/ 66675 h 604838"/>
              <a:gd name="connsiteX8" fmla="*/ 3652838 w 4381500"/>
              <a:gd name="connsiteY8" fmla="*/ 57150 h 604838"/>
              <a:gd name="connsiteX9" fmla="*/ 3819525 w 4381500"/>
              <a:gd name="connsiteY9" fmla="*/ 14288 h 604838"/>
              <a:gd name="connsiteX10" fmla="*/ 3857625 w 4381500"/>
              <a:gd name="connsiteY10" fmla="*/ 0 h 604838"/>
              <a:gd name="connsiteX11" fmla="*/ 3929063 w 4381500"/>
              <a:gd name="connsiteY11" fmla="*/ 14288 h 604838"/>
              <a:gd name="connsiteX12" fmla="*/ 4067175 w 4381500"/>
              <a:gd name="connsiteY12" fmla="*/ 57150 h 604838"/>
              <a:gd name="connsiteX13" fmla="*/ 4219575 w 4381500"/>
              <a:gd name="connsiteY13" fmla="*/ 123825 h 604838"/>
              <a:gd name="connsiteX14" fmla="*/ 4310063 w 4381500"/>
              <a:gd name="connsiteY14" fmla="*/ 185738 h 604838"/>
              <a:gd name="connsiteX15" fmla="*/ 4352925 w 4381500"/>
              <a:gd name="connsiteY15" fmla="*/ 233363 h 604838"/>
              <a:gd name="connsiteX16" fmla="*/ 4376738 w 4381500"/>
              <a:gd name="connsiteY16" fmla="*/ 271463 h 604838"/>
              <a:gd name="connsiteX17" fmla="*/ 4381500 w 4381500"/>
              <a:gd name="connsiteY17" fmla="*/ 290513 h 604838"/>
              <a:gd name="connsiteX18" fmla="*/ 4367213 w 4381500"/>
              <a:gd name="connsiteY18" fmla="*/ 304800 h 604838"/>
              <a:gd name="connsiteX19" fmla="*/ 4338638 w 4381500"/>
              <a:gd name="connsiteY19" fmla="*/ 323850 h 604838"/>
              <a:gd name="connsiteX20" fmla="*/ 4291013 w 4381500"/>
              <a:gd name="connsiteY20" fmla="*/ 328613 h 604838"/>
              <a:gd name="connsiteX21" fmla="*/ 4010025 w 4381500"/>
              <a:gd name="connsiteY21" fmla="*/ 319088 h 604838"/>
              <a:gd name="connsiteX22" fmla="*/ 3686175 w 4381500"/>
              <a:gd name="connsiteY22" fmla="*/ 295275 h 604838"/>
              <a:gd name="connsiteX23" fmla="*/ 3214688 w 4381500"/>
              <a:gd name="connsiteY23" fmla="*/ 280988 h 604838"/>
              <a:gd name="connsiteX24" fmla="*/ 2767013 w 4381500"/>
              <a:gd name="connsiteY24" fmla="*/ 300038 h 604838"/>
              <a:gd name="connsiteX25" fmla="*/ 2447925 w 4381500"/>
              <a:gd name="connsiteY25" fmla="*/ 323850 h 604838"/>
              <a:gd name="connsiteX26" fmla="*/ 1957388 w 4381500"/>
              <a:gd name="connsiteY26" fmla="*/ 366713 h 604838"/>
              <a:gd name="connsiteX27" fmla="*/ 1557338 w 4381500"/>
              <a:gd name="connsiteY27" fmla="*/ 409575 h 604838"/>
              <a:gd name="connsiteX28" fmla="*/ 1252538 w 4381500"/>
              <a:gd name="connsiteY28" fmla="*/ 447675 h 604838"/>
              <a:gd name="connsiteX29" fmla="*/ 900113 w 4381500"/>
              <a:gd name="connsiteY29" fmla="*/ 500063 h 604838"/>
              <a:gd name="connsiteX30" fmla="*/ 704850 w 4381500"/>
              <a:gd name="connsiteY30" fmla="*/ 542925 h 604838"/>
              <a:gd name="connsiteX31" fmla="*/ 552450 w 4381500"/>
              <a:gd name="connsiteY31" fmla="*/ 581025 h 604838"/>
              <a:gd name="connsiteX32" fmla="*/ 461963 w 4381500"/>
              <a:gd name="connsiteY32" fmla="*/ 604838 h 604838"/>
              <a:gd name="connsiteX33" fmla="*/ 423863 w 4381500"/>
              <a:gd name="connsiteY33" fmla="*/ 590550 h 604838"/>
              <a:gd name="connsiteX34" fmla="*/ 285750 w 4381500"/>
              <a:gd name="connsiteY34" fmla="*/ 519113 h 604838"/>
              <a:gd name="connsiteX35" fmla="*/ 190500 w 4381500"/>
              <a:gd name="connsiteY35" fmla="*/ 442913 h 604838"/>
              <a:gd name="connsiteX36" fmla="*/ 76200 w 4381500"/>
              <a:gd name="connsiteY36" fmla="*/ 319088 h 604838"/>
              <a:gd name="connsiteX37" fmla="*/ 23813 w 4381500"/>
              <a:gd name="connsiteY37" fmla="*/ 233363 h 604838"/>
              <a:gd name="connsiteX38" fmla="*/ 4763 w 4381500"/>
              <a:gd name="connsiteY38" fmla="*/ 209550 h 604838"/>
              <a:gd name="connsiteX39" fmla="*/ 0 w 4381500"/>
              <a:gd name="connsiteY39" fmla="*/ 190500 h 604838"/>
              <a:gd name="connsiteX40" fmla="*/ 14288 w 4381500"/>
              <a:gd name="connsiteY40" fmla="*/ 171450 h 604838"/>
              <a:gd name="connsiteX41" fmla="*/ 42863 w 4381500"/>
              <a:gd name="connsiteY41" fmla="*/ 171450 h 604838"/>
              <a:gd name="connsiteX42" fmla="*/ 166688 w 4381500"/>
              <a:gd name="connsiteY42" fmla="*/ 233363 h 604838"/>
              <a:gd name="connsiteX43" fmla="*/ 266700 w 4381500"/>
              <a:gd name="connsiteY43" fmla="*/ 285750 h 604838"/>
              <a:gd name="connsiteX44" fmla="*/ 361950 w 4381500"/>
              <a:gd name="connsiteY44" fmla="*/ 314325 h 604838"/>
              <a:gd name="connsiteX45" fmla="*/ 542925 w 4381500"/>
              <a:gd name="connsiteY45" fmla="*/ 333375 h 604838"/>
              <a:gd name="connsiteX46" fmla="*/ 823913 w 4381500"/>
              <a:gd name="connsiteY46" fmla="*/ 314325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500" h="604838">
                <a:moveTo>
                  <a:pt x="823913" y="314325"/>
                </a:moveTo>
                <a:lnTo>
                  <a:pt x="1223963" y="271463"/>
                </a:lnTo>
                <a:lnTo>
                  <a:pt x="1804988" y="204788"/>
                </a:lnTo>
                <a:lnTo>
                  <a:pt x="2052638" y="176213"/>
                </a:lnTo>
                <a:lnTo>
                  <a:pt x="2486025" y="138113"/>
                </a:lnTo>
                <a:lnTo>
                  <a:pt x="2914650" y="104775"/>
                </a:lnTo>
                <a:lnTo>
                  <a:pt x="3257550" y="85725"/>
                </a:lnTo>
                <a:lnTo>
                  <a:pt x="3571875" y="66675"/>
                </a:lnTo>
                <a:lnTo>
                  <a:pt x="3652838" y="57150"/>
                </a:lnTo>
                <a:lnTo>
                  <a:pt x="3819525" y="14288"/>
                </a:lnTo>
                <a:lnTo>
                  <a:pt x="3857625" y="0"/>
                </a:lnTo>
                <a:lnTo>
                  <a:pt x="3929063" y="14288"/>
                </a:lnTo>
                <a:lnTo>
                  <a:pt x="4067175" y="57150"/>
                </a:lnTo>
                <a:lnTo>
                  <a:pt x="4219575" y="123825"/>
                </a:lnTo>
                <a:lnTo>
                  <a:pt x="4310063" y="185738"/>
                </a:lnTo>
                <a:lnTo>
                  <a:pt x="4352925" y="233363"/>
                </a:lnTo>
                <a:lnTo>
                  <a:pt x="4376738" y="271463"/>
                </a:lnTo>
                <a:lnTo>
                  <a:pt x="4381500" y="290513"/>
                </a:lnTo>
                <a:lnTo>
                  <a:pt x="4367213" y="304800"/>
                </a:lnTo>
                <a:lnTo>
                  <a:pt x="4338638" y="323850"/>
                </a:lnTo>
                <a:lnTo>
                  <a:pt x="4291013" y="328613"/>
                </a:lnTo>
                <a:lnTo>
                  <a:pt x="4010025" y="319088"/>
                </a:lnTo>
                <a:lnTo>
                  <a:pt x="3686175" y="295275"/>
                </a:lnTo>
                <a:lnTo>
                  <a:pt x="3214688" y="280988"/>
                </a:lnTo>
                <a:lnTo>
                  <a:pt x="2767013" y="300038"/>
                </a:lnTo>
                <a:lnTo>
                  <a:pt x="2447925" y="323850"/>
                </a:lnTo>
                <a:lnTo>
                  <a:pt x="1957388" y="366713"/>
                </a:lnTo>
                <a:lnTo>
                  <a:pt x="1557338" y="409575"/>
                </a:lnTo>
                <a:lnTo>
                  <a:pt x="1252538" y="447675"/>
                </a:lnTo>
                <a:lnTo>
                  <a:pt x="900113" y="500063"/>
                </a:lnTo>
                <a:lnTo>
                  <a:pt x="704850" y="542925"/>
                </a:lnTo>
                <a:lnTo>
                  <a:pt x="552450" y="581025"/>
                </a:lnTo>
                <a:lnTo>
                  <a:pt x="461963" y="604838"/>
                </a:lnTo>
                <a:lnTo>
                  <a:pt x="423863" y="590550"/>
                </a:lnTo>
                <a:lnTo>
                  <a:pt x="285750" y="519113"/>
                </a:lnTo>
                <a:lnTo>
                  <a:pt x="190500" y="442913"/>
                </a:lnTo>
                <a:lnTo>
                  <a:pt x="76200" y="319088"/>
                </a:lnTo>
                <a:lnTo>
                  <a:pt x="23813" y="233363"/>
                </a:lnTo>
                <a:lnTo>
                  <a:pt x="4763" y="209550"/>
                </a:lnTo>
                <a:lnTo>
                  <a:pt x="0" y="190500"/>
                </a:lnTo>
                <a:lnTo>
                  <a:pt x="14288" y="171450"/>
                </a:lnTo>
                <a:lnTo>
                  <a:pt x="42863" y="171450"/>
                </a:lnTo>
                <a:lnTo>
                  <a:pt x="166688" y="233363"/>
                </a:lnTo>
                <a:lnTo>
                  <a:pt x="266700" y="285750"/>
                </a:lnTo>
                <a:lnTo>
                  <a:pt x="361950" y="314325"/>
                </a:lnTo>
                <a:lnTo>
                  <a:pt x="542925" y="333375"/>
                </a:lnTo>
                <a:lnTo>
                  <a:pt x="823913" y="3143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5D18CE3-0D2C-43ED-9CF4-43C66FF969B0}"/>
              </a:ext>
            </a:extLst>
          </p:cNvPr>
          <p:cNvSpPr/>
          <p:nvPr/>
        </p:nvSpPr>
        <p:spPr>
          <a:xfrm>
            <a:off x="4899026" y="2841625"/>
            <a:ext cx="2620963" cy="1200150"/>
          </a:xfrm>
          <a:custGeom>
            <a:avLst/>
            <a:gdLst>
              <a:gd name="connsiteX0" fmla="*/ 464646 w 2621081"/>
              <a:gd name="connsiteY0" fmla="*/ 360398 h 1200336"/>
              <a:gd name="connsiteX1" fmla="*/ 169774 w 2621081"/>
              <a:gd name="connsiteY1" fmla="*/ 416990 h 1200336"/>
              <a:gd name="connsiteX2" fmla="*/ 0 w 2621081"/>
              <a:gd name="connsiteY2" fmla="*/ 220409 h 1200336"/>
              <a:gd name="connsiteX3" fmla="*/ 157860 w 2621081"/>
              <a:gd name="connsiteY3" fmla="*/ 223387 h 1200336"/>
              <a:gd name="connsiteX4" fmla="*/ 437839 w 2621081"/>
              <a:gd name="connsiteY4" fmla="*/ 190624 h 1200336"/>
              <a:gd name="connsiteX5" fmla="*/ 720797 w 2621081"/>
              <a:gd name="connsiteY5" fmla="*/ 157860 h 1200336"/>
              <a:gd name="connsiteX6" fmla="*/ 1227142 w 2621081"/>
              <a:gd name="connsiteY6" fmla="*/ 104247 h 1200336"/>
              <a:gd name="connsiteX7" fmla="*/ 1584562 w 2621081"/>
              <a:gd name="connsiteY7" fmla="*/ 68505 h 1200336"/>
              <a:gd name="connsiteX8" fmla="*/ 2013467 w 2621081"/>
              <a:gd name="connsiteY8" fmla="*/ 32763 h 1200336"/>
              <a:gd name="connsiteX9" fmla="*/ 2120693 w 2621081"/>
              <a:gd name="connsiteY9" fmla="*/ 11914 h 1200336"/>
              <a:gd name="connsiteX10" fmla="*/ 2248768 w 2621081"/>
              <a:gd name="connsiteY10" fmla="*/ 0 h 1200336"/>
              <a:gd name="connsiteX11" fmla="*/ 2293446 w 2621081"/>
              <a:gd name="connsiteY11" fmla="*/ 0 h 1200336"/>
              <a:gd name="connsiteX12" fmla="*/ 2320252 w 2621081"/>
              <a:gd name="connsiteY12" fmla="*/ 0 h 1200336"/>
              <a:gd name="connsiteX13" fmla="*/ 2344080 w 2621081"/>
              <a:gd name="connsiteY13" fmla="*/ 5957 h 1200336"/>
              <a:gd name="connsiteX14" fmla="*/ 2382801 w 2621081"/>
              <a:gd name="connsiteY14" fmla="*/ 32763 h 1200336"/>
              <a:gd name="connsiteX15" fmla="*/ 2490027 w 2621081"/>
              <a:gd name="connsiteY15" fmla="*/ 137011 h 1200336"/>
              <a:gd name="connsiteX16" fmla="*/ 2576403 w 2621081"/>
              <a:gd name="connsiteY16" fmla="*/ 235301 h 1200336"/>
              <a:gd name="connsiteX17" fmla="*/ 2612145 w 2621081"/>
              <a:gd name="connsiteY17" fmla="*/ 282957 h 1200336"/>
              <a:gd name="connsiteX18" fmla="*/ 2621081 w 2621081"/>
              <a:gd name="connsiteY18" fmla="*/ 315721 h 1200336"/>
              <a:gd name="connsiteX19" fmla="*/ 2609167 w 2621081"/>
              <a:gd name="connsiteY19" fmla="*/ 336570 h 1200336"/>
              <a:gd name="connsiteX20" fmla="*/ 2528747 w 2621081"/>
              <a:gd name="connsiteY20" fmla="*/ 416990 h 1200336"/>
              <a:gd name="connsiteX21" fmla="*/ 2507898 w 2621081"/>
              <a:gd name="connsiteY21" fmla="*/ 455710 h 1200336"/>
              <a:gd name="connsiteX22" fmla="*/ 2394715 w 2621081"/>
              <a:gd name="connsiteY22" fmla="*/ 863765 h 1200336"/>
              <a:gd name="connsiteX23" fmla="*/ 2308338 w 2621081"/>
              <a:gd name="connsiteY23" fmla="*/ 1102045 h 1200336"/>
              <a:gd name="connsiteX24" fmla="*/ 2281532 w 2621081"/>
              <a:gd name="connsiteY24" fmla="*/ 1146723 h 1200336"/>
              <a:gd name="connsiteX25" fmla="*/ 2266639 w 2621081"/>
              <a:gd name="connsiteY25" fmla="*/ 1164594 h 1200336"/>
              <a:gd name="connsiteX26" fmla="*/ 2236854 w 2621081"/>
              <a:gd name="connsiteY26" fmla="*/ 1188422 h 1200336"/>
              <a:gd name="connsiteX27" fmla="*/ 2207069 w 2621081"/>
              <a:gd name="connsiteY27" fmla="*/ 1200336 h 1200336"/>
              <a:gd name="connsiteX28" fmla="*/ 2171327 w 2621081"/>
              <a:gd name="connsiteY28" fmla="*/ 1188422 h 1200336"/>
              <a:gd name="connsiteX29" fmla="*/ 2126650 w 2621081"/>
              <a:gd name="connsiteY29" fmla="*/ 1152680 h 1200336"/>
              <a:gd name="connsiteX30" fmla="*/ 2090908 w 2621081"/>
              <a:gd name="connsiteY30" fmla="*/ 1113959 h 1200336"/>
              <a:gd name="connsiteX31" fmla="*/ 2084951 w 2621081"/>
              <a:gd name="connsiteY31" fmla="*/ 1090131 h 1200336"/>
              <a:gd name="connsiteX32" fmla="*/ 2129628 w 2621081"/>
              <a:gd name="connsiteY32" fmla="*/ 911421 h 1200336"/>
              <a:gd name="connsiteX33" fmla="*/ 2201112 w 2621081"/>
              <a:gd name="connsiteY33" fmla="*/ 565915 h 1200336"/>
              <a:gd name="connsiteX34" fmla="*/ 2239833 w 2621081"/>
              <a:gd name="connsiteY34" fmla="*/ 336570 h 1200336"/>
              <a:gd name="connsiteX35" fmla="*/ 2233876 w 2621081"/>
              <a:gd name="connsiteY35" fmla="*/ 297850 h 1200336"/>
              <a:gd name="connsiteX36" fmla="*/ 2218983 w 2621081"/>
              <a:gd name="connsiteY36" fmla="*/ 265086 h 1200336"/>
              <a:gd name="connsiteX37" fmla="*/ 2201112 w 2621081"/>
              <a:gd name="connsiteY37" fmla="*/ 241258 h 1200336"/>
              <a:gd name="connsiteX38" fmla="*/ 2174306 w 2621081"/>
              <a:gd name="connsiteY38" fmla="*/ 217430 h 1200336"/>
              <a:gd name="connsiteX39" fmla="*/ 2144521 w 2621081"/>
              <a:gd name="connsiteY39" fmla="*/ 205516 h 1200336"/>
              <a:gd name="connsiteX40" fmla="*/ 1754337 w 2621081"/>
              <a:gd name="connsiteY40" fmla="*/ 217430 h 1200336"/>
              <a:gd name="connsiteX41" fmla="*/ 1322454 w 2621081"/>
              <a:gd name="connsiteY41" fmla="*/ 247215 h 1200336"/>
              <a:gd name="connsiteX42" fmla="*/ 848873 w 2621081"/>
              <a:gd name="connsiteY42" fmla="*/ 300828 h 1200336"/>
              <a:gd name="connsiteX43" fmla="*/ 464646 w 2621081"/>
              <a:gd name="connsiteY43" fmla="*/ 360398 h 120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21081" h="1200336">
                <a:moveTo>
                  <a:pt x="464646" y="360398"/>
                </a:moveTo>
                <a:lnTo>
                  <a:pt x="169774" y="416990"/>
                </a:lnTo>
                <a:lnTo>
                  <a:pt x="0" y="220409"/>
                </a:lnTo>
                <a:lnTo>
                  <a:pt x="157860" y="223387"/>
                </a:lnTo>
                <a:lnTo>
                  <a:pt x="437839" y="190624"/>
                </a:lnTo>
                <a:lnTo>
                  <a:pt x="720797" y="157860"/>
                </a:lnTo>
                <a:lnTo>
                  <a:pt x="1227142" y="104247"/>
                </a:lnTo>
                <a:lnTo>
                  <a:pt x="1584562" y="68505"/>
                </a:lnTo>
                <a:lnTo>
                  <a:pt x="2013467" y="32763"/>
                </a:lnTo>
                <a:lnTo>
                  <a:pt x="2120693" y="11914"/>
                </a:lnTo>
                <a:lnTo>
                  <a:pt x="2248768" y="0"/>
                </a:lnTo>
                <a:lnTo>
                  <a:pt x="2293446" y="0"/>
                </a:lnTo>
                <a:lnTo>
                  <a:pt x="2320252" y="0"/>
                </a:lnTo>
                <a:lnTo>
                  <a:pt x="2344080" y="5957"/>
                </a:lnTo>
                <a:lnTo>
                  <a:pt x="2382801" y="32763"/>
                </a:lnTo>
                <a:lnTo>
                  <a:pt x="2490027" y="137011"/>
                </a:lnTo>
                <a:lnTo>
                  <a:pt x="2576403" y="235301"/>
                </a:lnTo>
                <a:lnTo>
                  <a:pt x="2612145" y="282957"/>
                </a:lnTo>
                <a:lnTo>
                  <a:pt x="2621081" y="315721"/>
                </a:lnTo>
                <a:lnTo>
                  <a:pt x="2609167" y="336570"/>
                </a:lnTo>
                <a:lnTo>
                  <a:pt x="2528747" y="416990"/>
                </a:lnTo>
                <a:lnTo>
                  <a:pt x="2507898" y="455710"/>
                </a:lnTo>
                <a:lnTo>
                  <a:pt x="2394715" y="863765"/>
                </a:lnTo>
                <a:lnTo>
                  <a:pt x="2308338" y="1102045"/>
                </a:lnTo>
                <a:lnTo>
                  <a:pt x="2281532" y="1146723"/>
                </a:lnTo>
                <a:lnTo>
                  <a:pt x="2266639" y="1164594"/>
                </a:lnTo>
                <a:lnTo>
                  <a:pt x="2236854" y="1188422"/>
                </a:lnTo>
                <a:lnTo>
                  <a:pt x="2207069" y="1200336"/>
                </a:lnTo>
                <a:lnTo>
                  <a:pt x="2171327" y="1188422"/>
                </a:lnTo>
                <a:lnTo>
                  <a:pt x="2126650" y="1152680"/>
                </a:lnTo>
                <a:lnTo>
                  <a:pt x="2090908" y="1113959"/>
                </a:lnTo>
                <a:lnTo>
                  <a:pt x="2084951" y="1090131"/>
                </a:lnTo>
                <a:lnTo>
                  <a:pt x="2129628" y="911421"/>
                </a:lnTo>
                <a:lnTo>
                  <a:pt x="2201112" y="565915"/>
                </a:lnTo>
                <a:lnTo>
                  <a:pt x="2239833" y="336570"/>
                </a:lnTo>
                <a:lnTo>
                  <a:pt x="2233876" y="297850"/>
                </a:lnTo>
                <a:lnTo>
                  <a:pt x="2218983" y="265086"/>
                </a:lnTo>
                <a:lnTo>
                  <a:pt x="2201112" y="241258"/>
                </a:lnTo>
                <a:lnTo>
                  <a:pt x="2174306" y="217430"/>
                </a:lnTo>
                <a:lnTo>
                  <a:pt x="2144521" y="205516"/>
                </a:lnTo>
                <a:lnTo>
                  <a:pt x="1754337" y="217430"/>
                </a:lnTo>
                <a:lnTo>
                  <a:pt x="1322454" y="247215"/>
                </a:lnTo>
                <a:lnTo>
                  <a:pt x="848873" y="300828"/>
                </a:lnTo>
                <a:lnTo>
                  <a:pt x="464646" y="3603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B3128D4-8C6D-4286-95E4-3596F52411CF}"/>
              </a:ext>
            </a:extLst>
          </p:cNvPr>
          <p:cNvSpPr/>
          <p:nvPr/>
        </p:nvSpPr>
        <p:spPr>
          <a:xfrm>
            <a:off x="5114925" y="3760788"/>
            <a:ext cx="2006600" cy="336550"/>
          </a:xfrm>
          <a:custGeom>
            <a:avLst/>
            <a:gdLst>
              <a:gd name="connsiteX0" fmla="*/ 641367 w 2006528"/>
              <a:gd name="connsiteY0" fmla="*/ 257577 h 337426"/>
              <a:gd name="connsiteX1" fmla="*/ 298789 w 2006528"/>
              <a:gd name="connsiteY1" fmla="*/ 311669 h 337426"/>
              <a:gd name="connsiteX2" fmla="*/ 128788 w 2006528"/>
              <a:gd name="connsiteY2" fmla="*/ 337426 h 337426"/>
              <a:gd name="connsiteX3" fmla="*/ 0 w 2006528"/>
              <a:gd name="connsiteY3" fmla="*/ 185456 h 337426"/>
              <a:gd name="connsiteX4" fmla="*/ 141667 w 2006528"/>
              <a:gd name="connsiteY4" fmla="*/ 175153 h 337426"/>
              <a:gd name="connsiteX5" fmla="*/ 409548 w 2006528"/>
              <a:gd name="connsiteY5" fmla="*/ 126213 h 337426"/>
              <a:gd name="connsiteX6" fmla="*/ 620761 w 2006528"/>
              <a:gd name="connsiteY6" fmla="*/ 97879 h 337426"/>
              <a:gd name="connsiteX7" fmla="*/ 893793 w 2006528"/>
              <a:gd name="connsiteY7" fmla="*/ 61819 h 337426"/>
              <a:gd name="connsiteX8" fmla="*/ 1179704 w 2006528"/>
              <a:gd name="connsiteY8" fmla="*/ 36061 h 337426"/>
              <a:gd name="connsiteX9" fmla="*/ 1439858 w 2006528"/>
              <a:gd name="connsiteY9" fmla="*/ 18030 h 337426"/>
              <a:gd name="connsiteX10" fmla="*/ 1707738 w 2006528"/>
              <a:gd name="connsiteY10" fmla="*/ 5152 h 337426"/>
              <a:gd name="connsiteX11" fmla="*/ 1929255 w 2006528"/>
              <a:gd name="connsiteY11" fmla="*/ 0 h 337426"/>
              <a:gd name="connsiteX12" fmla="*/ 2006528 w 2006528"/>
              <a:gd name="connsiteY12" fmla="*/ 188032 h 337426"/>
              <a:gd name="connsiteX13" fmla="*/ 1725769 w 2006528"/>
              <a:gd name="connsiteY13" fmla="*/ 177728 h 337426"/>
              <a:gd name="connsiteX14" fmla="*/ 1419251 w 2006528"/>
              <a:gd name="connsiteY14" fmla="*/ 190607 h 337426"/>
              <a:gd name="connsiteX15" fmla="*/ 1007127 w 2006528"/>
              <a:gd name="connsiteY15" fmla="*/ 216365 h 337426"/>
              <a:gd name="connsiteX16" fmla="*/ 641367 w 2006528"/>
              <a:gd name="connsiteY16" fmla="*/ 257577 h 33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6528" h="337426">
                <a:moveTo>
                  <a:pt x="641367" y="257577"/>
                </a:moveTo>
                <a:lnTo>
                  <a:pt x="298789" y="311669"/>
                </a:lnTo>
                <a:lnTo>
                  <a:pt x="128788" y="337426"/>
                </a:lnTo>
                <a:lnTo>
                  <a:pt x="0" y="185456"/>
                </a:lnTo>
                <a:lnTo>
                  <a:pt x="141667" y="175153"/>
                </a:lnTo>
                <a:lnTo>
                  <a:pt x="409548" y="126213"/>
                </a:lnTo>
                <a:lnTo>
                  <a:pt x="620761" y="97879"/>
                </a:lnTo>
                <a:lnTo>
                  <a:pt x="893793" y="61819"/>
                </a:lnTo>
                <a:lnTo>
                  <a:pt x="1179704" y="36061"/>
                </a:lnTo>
                <a:lnTo>
                  <a:pt x="1439858" y="18030"/>
                </a:lnTo>
                <a:lnTo>
                  <a:pt x="1707738" y="5152"/>
                </a:lnTo>
                <a:lnTo>
                  <a:pt x="1929255" y="0"/>
                </a:lnTo>
                <a:lnTo>
                  <a:pt x="2006528" y="188032"/>
                </a:lnTo>
                <a:lnTo>
                  <a:pt x="1725769" y="177728"/>
                </a:lnTo>
                <a:lnTo>
                  <a:pt x="1419251" y="190607"/>
                </a:lnTo>
                <a:lnTo>
                  <a:pt x="1007127" y="216365"/>
                </a:lnTo>
                <a:lnTo>
                  <a:pt x="641367" y="2575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92210AB6-7178-40E9-9E77-858DD8F04EF2}"/>
              </a:ext>
            </a:extLst>
          </p:cNvPr>
          <p:cNvSpPr/>
          <p:nvPr/>
        </p:nvSpPr>
        <p:spPr>
          <a:xfrm>
            <a:off x="5727700" y="3917951"/>
            <a:ext cx="520700" cy="2130425"/>
          </a:xfrm>
          <a:custGeom>
            <a:avLst/>
            <a:gdLst>
              <a:gd name="connsiteX0" fmla="*/ 248253 w 521332"/>
              <a:gd name="connsiteY0" fmla="*/ 964051 h 2130842"/>
              <a:gd name="connsiteX1" fmla="*/ 248253 w 521332"/>
              <a:gd name="connsiteY1" fmla="*/ 612358 h 2130842"/>
              <a:gd name="connsiteX2" fmla="*/ 248253 w 521332"/>
              <a:gd name="connsiteY2" fmla="*/ 459269 h 2130842"/>
              <a:gd name="connsiteX3" fmla="*/ 252391 w 521332"/>
              <a:gd name="connsiteY3" fmla="*/ 359967 h 2130842"/>
              <a:gd name="connsiteX4" fmla="*/ 239978 w 521332"/>
              <a:gd name="connsiteY4" fmla="*/ 306179 h 2130842"/>
              <a:gd name="connsiteX5" fmla="*/ 211015 w 521332"/>
              <a:gd name="connsiteY5" fmla="*/ 215153 h 2130842"/>
              <a:gd name="connsiteX6" fmla="*/ 132401 w 521332"/>
              <a:gd name="connsiteY6" fmla="*/ 124127 h 2130842"/>
              <a:gd name="connsiteX7" fmla="*/ 0 w 521332"/>
              <a:gd name="connsiteY7" fmla="*/ 0 h 2130842"/>
              <a:gd name="connsiteX8" fmla="*/ 273078 w 521332"/>
              <a:gd name="connsiteY8" fmla="*/ 62063 h 2130842"/>
              <a:gd name="connsiteX9" fmla="*/ 339279 w 521332"/>
              <a:gd name="connsiteY9" fmla="*/ 111714 h 2130842"/>
              <a:gd name="connsiteX10" fmla="*/ 388930 w 521332"/>
              <a:gd name="connsiteY10" fmla="*/ 144815 h 2130842"/>
              <a:gd name="connsiteX11" fmla="*/ 442718 w 521332"/>
              <a:gd name="connsiteY11" fmla="*/ 186190 h 2130842"/>
              <a:gd name="connsiteX12" fmla="*/ 463406 w 521332"/>
              <a:gd name="connsiteY12" fmla="*/ 219291 h 2130842"/>
              <a:gd name="connsiteX13" fmla="*/ 488231 w 521332"/>
              <a:gd name="connsiteY13" fmla="*/ 264804 h 2130842"/>
              <a:gd name="connsiteX14" fmla="*/ 500644 w 521332"/>
              <a:gd name="connsiteY14" fmla="*/ 318592 h 2130842"/>
              <a:gd name="connsiteX15" fmla="*/ 492369 w 521332"/>
              <a:gd name="connsiteY15" fmla="*/ 620634 h 2130842"/>
              <a:gd name="connsiteX16" fmla="*/ 492369 w 521332"/>
              <a:gd name="connsiteY16" fmla="*/ 1038527 h 2130842"/>
              <a:gd name="connsiteX17" fmla="*/ 496506 w 521332"/>
              <a:gd name="connsiteY17" fmla="*/ 1266092 h 2130842"/>
              <a:gd name="connsiteX18" fmla="*/ 504782 w 521332"/>
              <a:gd name="connsiteY18" fmla="*/ 1477108 h 2130842"/>
              <a:gd name="connsiteX19" fmla="*/ 521332 w 521332"/>
              <a:gd name="connsiteY19" fmla="*/ 1592959 h 2130842"/>
              <a:gd name="connsiteX20" fmla="*/ 517194 w 521332"/>
              <a:gd name="connsiteY20" fmla="*/ 1659160 h 2130842"/>
              <a:gd name="connsiteX21" fmla="*/ 475819 w 521332"/>
              <a:gd name="connsiteY21" fmla="*/ 1791562 h 2130842"/>
              <a:gd name="connsiteX22" fmla="*/ 417893 w 521332"/>
              <a:gd name="connsiteY22" fmla="*/ 1915689 h 2130842"/>
              <a:gd name="connsiteX23" fmla="*/ 339279 w 521332"/>
              <a:gd name="connsiteY23" fmla="*/ 2064641 h 2130842"/>
              <a:gd name="connsiteX24" fmla="*/ 302041 w 521332"/>
              <a:gd name="connsiteY24" fmla="*/ 2118429 h 2130842"/>
              <a:gd name="connsiteX25" fmla="*/ 273078 w 521332"/>
              <a:gd name="connsiteY25" fmla="*/ 2130842 h 2130842"/>
              <a:gd name="connsiteX26" fmla="*/ 244116 w 521332"/>
              <a:gd name="connsiteY26" fmla="*/ 2130842 h 2130842"/>
              <a:gd name="connsiteX27" fmla="*/ 211015 w 521332"/>
              <a:gd name="connsiteY27" fmla="*/ 2110154 h 2130842"/>
              <a:gd name="connsiteX28" fmla="*/ 202740 w 521332"/>
              <a:gd name="connsiteY28" fmla="*/ 2097741 h 2130842"/>
              <a:gd name="connsiteX29" fmla="*/ 161364 w 521332"/>
              <a:gd name="connsiteY29" fmla="*/ 2048091 h 2130842"/>
              <a:gd name="connsiteX30" fmla="*/ 132401 w 521332"/>
              <a:gd name="connsiteY30" fmla="*/ 1977752 h 2130842"/>
              <a:gd name="connsiteX31" fmla="*/ 99301 w 521332"/>
              <a:gd name="connsiteY31" fmla="*/ 1725361 h 2130842"/>
              <a:gd name="connsiteX32" fmla="*/ 165502 w 521332"/>
              <a:gd name="connsiteY32" fmla="*/ 1576409 h 2130842"/>
              <a:gd name="connsiteX33" fmla="*/ 190327 w 521332"/>
              <a:gd name="connsiteY33" fmla="*/ 1559859 h 2130842"/>
              <a:gd name="connsiteX34" fmla="*/ 219290 w 521332"/>
              <a:gd name="connsiteY34" fmla="*/ 1518483 h 2130842"/>
              <a:gd name="connsiteX35" fmla="*/ 244116 w 521332"/>
              <a:gd name="connsiteY35" fmla="*/ 1381944 h 2130842"/>
              <a:gd name="connsiteX36" fmla="*/ 248253 w 521332"/>
              <a:gd name="connsiteY36" fmla="*/ 964051 h 2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1332" h="2130842">
                <a:moveTo>
                  <a:pt x="248253" y="964051"/>
                </a:moveTo>
                <a:lnTo>
                  <a:pt x="248253" y="612358"/>
                </a:lnTo>
                <a:lnTo>
                  <a:pt x="248253" y="459269"/>
                </a:lnTo>
                <a:lnTo>
                  <a:pt x="252391" y="359967"/>
                </a:lnTo>
                <a:lnTo>
                  <a:pt x="239978" y="306179"/>
                </a:lnTo>
                <a:lnTo>
                  <a:pt x="211015" y="215153"/>
                </a:lnTo>
                <a:lnTo>
                  <a:pt x="132401" y="124127"/>
                </a:lnTo>
                <a:lnTo>
                  <a:pt x="0" y="0"/>
                </a:lnTo>
                <a:lnTo>
                  <a:pt x="273078" y="62063"/>
                </a:lnTo>
                <a:lnTo>
                  <a:pt x="339279" y="111714"/>
                </a:lnTo>
                <a:lnTo>
                  <a:pt x="388930" y="144815"/>
                </a:lnTo>
                <a:lnTo>
                  <a:pt x="442718" y="186190"/>
                </a:lnTo>
                <a:lnTo>
                  <a:pt x="463406" y="219291"/>
                </a:lnTo>
                <a:lnTo>
                  <a:pt x="488231" y="264804"/>
                </a:lnTo>
                <a:lnTo>
                  <a:pt x="500644" y="318592"/>
                </a:lnTo>
                <a:lnTo>
                  <a:pt x="492369" y="620634"/>
                </a:lnTo>
                <a:lnTo>
                  <a:pt x="492369" y="1038527"/>
                </a:lnTo>
                <a:lnTo>
                  <a:pt x="496506" y="1266092"/>
                </a:lnTo>
                <a:lnTo>
                  <a:pt x="504782" y="1477108"/>
                </a:lnTo>
                <a:lnTo>
                  <a:pt x="521332" y="1592959"/>
                </a:lnTo>
                <a:lnTo>
                  <a:pt x="517194" y="1659160"/>
                </a:lnTo>
                <a:lnTo>
                  <a:pt x="475819" y="1791562"/>
                </a:lnTo>
                <a:lnTo>
                  <a:pt x="417893" y="1915689"/>
                </a:lnTo>
                <a:lnTo>
                  <a:pt x="339279" y="2064641"/>
                </a:lnTo>
                <a:lnTo>
                  <a:pt x="302041" y="2118429"/>
                </a:lnTo>
                <a:lnTo>
                  <a:pt x="273078" y="2130842"/>
                </a:lnTo>
                <a:lnTo>
                  <a:pt x="244116" y="2130842"/>
                </a:lnTo>
                <a:lnTo>
                  <a:pt x="211015" y="2110154"/>
                </a:lnTo>
                <a:lnTo>
                  <a:pt x="202740" y="2097741"/>
                </a:lnTo>
                <a:lnTo>
                  <a:pt x="161364" y="2048091"/>
                </a:lnTo>
                <a:lnTo>
                  <a:pt x="132401" y="1977752"/>
                </a:lnTo>
                <a:lnTo>
                  <a:pt x="99301" y="1725361"/>
                </a:lnTo>
                <a:lnTo>
                  <a:pt x="165502" y="1576409"/>
                </a:lnTo>
                <a:lnTo>
                  <a:pt x="190327" y="1559859"/>
                </a:lnTo>
                <a:lnTo>
                  <a:pt x="219290" y="1518483"/>
                </a:lnTo>
                <a:lnTo>
                  <a:pt x="244116" y="1381944"/>
                </a:lnTo>
                <a:lnTo>
                  <a:pt x="248253" y="96405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8966B32-DCB7-4EB8-9482-003BA46BBA7A}"/>
              </a:ext>
            </a:extLst>
          </p:cNvPr>
          <p:cNvSpPr/>
          <p:nvPr/>
        </p:nvSpPr>
        <p:spPr>
          <a:xfrm>
            <a:off x="5199064" y="5316538"/>
            <a:ext cx="725487" cy="641350"/>
          </a:xfrm>
          <a:custGeom>
            <a:avLst/>
            <a:gdLst>
              <a:gd name="connsiteX0" fmla="*/ 147637 w 726281"/>
              <a:gd name="connsiteY0" fmla="*/ 123825 h 640557"/>
              <a:gd name="connsiteX1" fmla="*/ 342900 w 726281"/>
              <a:gd name="connsiteY1" fmla="*/ 250032 h 640557"/>
              <a:gd name="connsiteX2" fmla="*/ 469106 w 726281"/>
              <a:gd name="connsiteY2" fmla="*/ 335757 h 640557"/>
              <a:gd name="connsiteX3" fmla="*/ 521494 w 726281"/>
              <a:gd name="connsiteY3" fmla="*/ 366713 h 640557"/>
              <a:gd name="connsiteX4" fmla="*/ 561975 w 726281"/>
              <a:gd name="connsiteY4" fmla="*/ 404813 h 640557"/>
              <a:gd name="connsiteX5" fmla="*/ 604837 w 726281"/>
              <a:gd name="connsiteY5" fmla="*/ 457200 h 640557"/>
              <a:gd name="connsiteX6" fmla="*/ 688181 w 726281"/>
              <a:gd name="connsiteY6" fmla="*/ 640557 h 640557"/>
              <a:gd name="connsiteX7" fmla="*/ 726281 w 726281"/>
              <a:gd name="connsiteY7" fmla="*/ 169069 h 640557"/>
              <a:gd name="connsiteX8" fmla="*/ 666750 w 726281"/>
              <a:gd name="connsiteY8" fmla="*/ 183357 h 640557"/>
              <a:gd name="connsiteX9" fmla="*/ 633412 w 726281"/>
              <a:gd name="connsiteY9" fmla="*/ 190500 h 640557"/>
              <a:gd name="connsiteX10" fmla="*/ 595312 w 726281"/>
              <a:gd name="connsiteY10" fmla="*/ 192882 h 640557"/>
              <a:gd name="connsiteX11" fmla="*/ 535781 w 726281"/>
              <a:gd name="connsiteY11" fmla="*/ 180975 h 640557"/>
              <a:gd name="connsiteX12" fmla="*/ 300037 w 726281"/>
              <a:gd name="connsiteY12" fmla="*/ 90488 h 640557"/>
              <a:gd name="connsiteX13" fmla="*/ 76200 w 726281"/>
              <a:gd name="connsiteY13" fmla="*/ 9525 h 640557"/>
              <a:gd name="connsiteX14" fmla="*/ 40481 w 726281"/>
              <a:gd name="connsiteY14" fmla="*/ 0 h 640557"/>
              <a:gd name="connsiteX15" fmla="*/ 9525 w 726281"/>
              <a:gd name="connsiteY15" fmla="*/ 7144 h 640557"/>
              <a:gd name="connsiteX16" fmla="*/ 0 w 726281"/>
              <a:gd name="connsiteY16" fmla="*/ 26194 h 640557"/>
              <a:gd name="connsiteX17" fmla="*/ 4762 w 726281"/>
              <a:gd name="connsiteY17" fmla="*/ 40482 h 640557"/>
              <a:gd name="connsiteX18" fmla="*/ 147637 w 726281"/>
              <a:gd name="connsiteY18" fmla="*/ 123825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6281" h="640557">
                <a:moveTo>
                  <a:pt x="147637" y="123825"/>
                </a:moveTo>
                <a:lnTo>
                  <a:pt x="342900" y="250032"/>
                </a:lnTo>
                <a:lnTo>
                  <a:pt x="469106" y="335757"/>
                </a:lnTo>
                <a:lnTo>
                  <a:pt x="521494" y="366713"/>
                </a:lnTo>
                <a:lnTo>
                  <a:pt x="561975" y="404813"/>
                </a:lnTo>
                <a:lnTo>
                  <a:pt x="604837" y="457200"/>
                </a:lnTo>
                <a:lnTo>
                  <a:pt x="688181" y="640557"/>
                </a:lnTo>
                <a:lnTo>
                  <a:pt x="726281" y="169069"/>
                </a:lnTo>
                <a:lnTo>
                  <a:pt x="666750" y="183357"/>
                </a:lnTo>
                <a:lnTo>
                  <a:pt x="633412" y="190500"/>
                </a:lnTo>
                <a:lnTo>
                  <a:pt x="595312" y="192882"/>
                </a:lnTo>
                <a:lnTo>
                  <a:pt x="535781" y="180975"/>
                </a:lnTo>
                <a:lnTo>
                  <a:pt x="300037" y="90488"/>
                </a:lnTo>
                <a:lnTo>
                  <a:pt x="76200" y="9525"/>
                </a:lnTo>
                <a:lnTo>
                  <a:pt x="40481" y="0"/>
                </a:lnTo>
                <a:lnTo>
                  <a:pt x="9525" y="7144"/>
                </a:lnTo>
                <a:lnTo>
                  <a:pt x="0" y="26194"/>
                </a:lnTo>
                <a:lnTo>
                  <a:pt x="4762" y="40482"/>
                </a:lnTo>
                <a:lnTo>
                  <a:pt x="147637" y="1238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161404B-4A92-4BA5-B126-F833C34AE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443038"/>
            <a:ext cx="4383404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46CC34B-1D80-4533-AF62-7C9080EC4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250" y="1443038"/>
            <a:ext cx="4389500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8" grpId="0" animBg="1"/>
      <p:bldP spid="13" grpId="0" animBg="1"/>
      <p:bldP spid="8" grpId="0" animBg="1"/>
      <p:bldP spid="14" grpId="0" animBg="1"/>
      <p:bldP spid="19" grpId="0" animBg="1"/>
      <p:bldP spid="40" grpId="0" animBg="1"/>
      <p:bldP spid="41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E358A9-53E6-4AF7-8719-0A01BBD8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298" y="1127560"/>
            <a:ext cx="4383404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338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6" y="2747962"/>
            <a:ext cx="10188321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むかしの</a:t>
            </a:r>
            <a:r>
              <a:rPr kumimoji="1" lang="ja-JP" altLang="en-US" sz="48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あそび</a:t>
            </a:r>
            <a:r>
              <a:rPr lang="ja-JP" altLang="en-US" sz="48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をせつ</a:t>
            </a:r>
            <a:r>
              <a: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めいしよう</a:t>
            </a:r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　　　　　</a:t>
            </a:r>
            <a:endParaRPr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新 知 多</a:t>
            </a:r>
          </a:p>
        </p:txBody>
      </p:sp>
    </p:spTree>
    <p:extLst>
      <p:ext uri="{BB962C8B-B14F-4D97-AF65-F5344CB8AC3E}">
        <p14:creationId xmlns:p14="http://schemas.microsoft.com/office/powerpoint/2010/main" val="34030062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4E0906E-9EA3-478B-8ADB-CD4546A62F02}"/>
              </a:ext>
            </a:extLst>
          </p:cNvPr>
          <p:cNvSpPr/>
          <p:nvPr/>
        </p:nvSpPr>
        <p:spPr>
          <a:xfrm>
            <a:off x="4719639" y="1462089"/>
            <a:ext cx="542925" cy="814387"/>
          </a:xfrm>
          <a:custGeom>
            <a:avLst/>
            <a:gdLst>
              <a:gd name="connsiteX0" fmla="*/ 230981 w 542925"/>
              <a:gd name="connsiteY0" fmla="*/ 454818 h 814387"/>
              <a:gd name="connsiteX1" fmla="*/ 230981 w 542925"/>
              <a:gd name="connsiteY1" fmla="*/ 321468 h 814387"/>
              <a:gd name="connsiteX2" fmla="*/ 223837 w 542925"/>
              <a:gd name="connsiteY2" fmla="*/ 276225 h 814387"/>
              <a:gd name="connsiteX3" fmla="*/ 202406 w 542925"/>
              <a:gd name="connsiteY3" fmla="*/ 230981 h 814387"/>
              <a:gd name="connsiteX4" fmla="*/ 171450 w 542925"/>
              <a:gd name="connsiteY4" fmla="*/ 190500 h 814387"/>
              <a:gd name="connsiteX5" fmla="*/ 97631 w 542925"/>
              <a:gd name="connsiteY5" fmla="*/ 121443 h 814387"/>
              <a:gd name="connsiteX6" fmla="*/ 33337 w 542925"/>
              <a:gd name="connsiteY6" fmla="*/ 71437 h 814387"/>
              <a:gd name="connsiteX7" fmla="*/ 9525 w 542925"/>
              <a:gd name="connsiteY7" fmla="*/ 50006 h 814387"/>
              <a:gd name="connsiteX8" fmla="*/ 0 w 542925"/>
              <a:gd name="connsiteY8" fmla="*/ 28575 h 814387"/>
              <a:gd name="connsiteX9" fmla="*/ 2381 w 542925"/>
              <a:gd name="connsiteY9" fmla="*/ 11906 h 814387"/>
              <a:gd name="connsiteX10" fmla="*/ 14287 w 542925"/>
              <a:gd name="connsiteY10" fmla="*/ 0 h 814387"/>
              <a:gd name="connsiteX11" fmla="*/ 64293 w 542925"/>
              <a:gd name="connsiteY11" fmla="*/ 0 h 814387"/>
              <a:gd name="connsiteX12" fmla="*/ 214312 w 542925"/>
              <a:gd name="connsiteY12" fmla="*/ 11906 h 814387"/>
              <a:gd name="connsiteX13" fmla="*/ 328612 w 542925"/>
              <a:gd name="connsiteY13" fmla="*/ 30956 h 814387"/>
              <a:gd name="connsiteX14" fmla="*/ 431006 w 542925"/>
              <a:gd name="connsiteY14" fmla="*/ 66675 h 814387"/>
              <a:gd name="connsiteX15" fmla="*/ 488156 w 542925"/>
              <a:gd name="connsiteY15" fmla="*/ 97631 h 814387"/>
              <a:gd name="connsiteX16" fmla="*/ 526256 w 542925"/>
              <a:gd name="connsiteY16" fmla="*/ 128587 h 814387"/>
              <a:gd name="connsiteX17" fmla="*/ 538162 w 542925"/>
              <a:gd name="connsiteY17" fmla="*/ 150018 h 814387"/>
              <a:gd name="connsiteX18" fmla="*/ 542925 w 542925"/>
              <a:gd name="connsiteY18" fmla="*/ 202406 h 814387"/>
              <a:gd name="connsiteX19" fmla="*/ 540543 w 542925"/>
              <a:gd name="connsiteY19" fmla="*/ 230981 h 814387"/>
              <a:gd name="connsiteX20" fmla="*/ 523875 w 542925"/>
              <a:gd name="connsiteY20" fmla="*/ 257175 h 814387"/>
              <a:gd name="connsiteX21" fmla="*/ 504825 w 542925"/>
              <a:gd name="connsiteY21" fmla="*/ 297656 h 814387"/>
              <a:gd name="connsiteX22" fmla="*/ 488156 w 542925"/>
              <a:gd name="connsiteY22" fmla="*/ 361950 h 814387"/>
              <a:gd name="connsiteX23" fmla="*/ 481012 w 542925"/>
              <a:gd name="connsiteY23" fmla="*/ 452437 h 814387"/>
              <a:gd name="connsiteX24" fmla="*/ 478631 w 542925"/>
              <a:gd name="connsiteY24" fmla="*/ 709612 h 814387"/>
              <a:gd name="connsiteX25" fmla="*/ 347662 w 542925"/>
              <a:gd name="connsiteY25" fmla="*/ 814387 h 814387"/>
              <a:gd name="connsiteX26" fmla="*/ 233362 w 542925"/>
              <a:gd name="connsiteY26" fmla="*/ 759618 h 814387"/>
              <a:gd name="connsiteX27" fmla="*/ 230981 w 542925"/>
              <a:gd name="connsiteY27" fmla="*/ 454818 h 814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2925" h="814387">
                <a:moveTo>
                  <a:pt x="230981" y="454818"/>
                </a:moveTo>
                <a:lnTo>
                  <a:pt x="230981" y="321468"/>
                </a:lnTo>
                <a:lnTo>
                  <a:pt x="223837" y="276225"/>
                </a:lnTo>
                <a:lnTo>
                  <a:pt x="202406" y="230981"/>
                </a:lnTo>
                <a:lnTo>
                  <a:pt x="171450" y="190500"/>
                </a:lnTo>
                <a:lnTo>
                  <a:pt x="97631" y="121443"/>
                </a:lnTo>
                <a:lnTo>
                  <a:pt x="33337" y="71437"/>
                </a:lnTo>
                <a:lnTo>
                  <a:pt x="9525" y="50006"/>
                </a:lnTo>
                <a:lnTo>
                  <a:pt x="0" y="28575"/>
                </a:lnTo>
                <a:lnTo>
                  <a:pt x="2381" y="11906"/>
                </a:lnTo>
                <a:lnTo>
                  <a:pt x="14287" y="0"/>
                </a:lnTo>
                <a:lnTo>
                  <a:pt x="64293" y="0"/>
                </a:lnTo>
                <a:lnTo>
                  <a:pt x="214312" y="11906"/>
                </a:lnTo>
                <a:lnTo>
                  <a:pt x="328612" y="30956"/>
                </a:lnTo>
                <a:lnTo>
                  <a:pt x="431006" y="66675"/>
                </a:lnTo>
                <a:lnTo>
                  <a:pt x="488156" y="97631"/>
                </a:lnTo>
                <a:lnTo>
                  <a:pt x="526256" y="128587"/>
                </a:lnTo>
                <a:lnTo>
                  <a:pt x="538162" y="150018"/>
                </a:lnTo>
                <a:lnTo>
                  <a:pt x="542925" y="202406"/>
                </a:lnTo>
                <a:lnTo>
                  <a:pt x="540543" y="230981"/>
                </a:lnTo>
                <a:lnTo>
                  <a:pt x="523875" y="257175"/>
                </a:lnTo>
                <a:lnTo>
                  <a:pt x="504825" y="297656"/>
                </a:lnTo>
                <a:lnTo>
                  <a:pt x="488156" y="361950"/>
                </a:lnTo>
                <a:lnTo>
                  <a:pt x="481012" y="452437"/>
                </a:lnTo>
                <a:cubicBezTo>
                  <a:pt x="480218" y="538162"/>
                  <a:pt x="479425" y="623887"/>
                  <a:pt x="478631" y="709612"/>
                </a:cubicBezTo>
                <a:lnTo>
                  <a:pt x="347662" y="814387"/>
                </a:lnTo>
                <a:lnTo>
                  <a:pt x="233362" y="759618"/>
                </a:lnTo>
                <a:cubicBezTo>
                  <a:pt x="232568" y="660399"/>
                  <a:pt x="231775" y="561181"/>
                  <a:pt x="230981" y="4548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7F8E1416-A251-4540-A893-A8679DBFC57B}"/>
              </a:ext>
            </a:extLst>
          </p:cNvPr>
          <p:cNvSpPr/>
          <p:nvPr/>
        </p:nvSpPr>
        <p:spPr>
          <a:xfrm>
            <a:off x="6307139" y="1573214"/>
            <a:ext cx="1474787" cy="1246187"/>
          </a:xfrm>
          <a:custGeom>
            <a:avLst/>
            <a:gdLst>
              <a:gd name="connsiteX0" fmla="*/ 819150 w 1473994"/>
              <a:gd name="connsiteY0" fmla="*/ 457200 h 1245394"/>
              <a:gd name="connsiteX1" fmla="*/ 914400 w 1473994"/>
              <a:gd name="connsiteY1" fmla="*/ 347663 h 1245394"/>
              <a:gd name="connsiteX2" fmla="*/ 966788 w 1473994"/>
              <a:gd name="connsiteY2" fmla="*/ 276225 h 1245394"/>
              <a:gd name="connsiteX3" fmla="*/ 997744 w 1473994"/>
              <a:gd name="connsiteY3" fmla="*/ 228600 h 1245394"/>
              <a:gd name="connsiteX4" fmla="*/ 1007269 w 1473994"/>
              <a:gd name="connsiteY4" fmla="*/ 204788 h 1245394"/>
              <a:gd name="connsiteX5" fmla="*/ 1009650 w 1473994"/>
              <a:gd name="connsiteY5" fmla="*/ 188119 h 1245394"/>
              <a:gd name="connsiteX6" fmla="*/ 1007269 w 1473994"/>
              <a:gd name="connsiteY6" fmla="*/ 164307 h 1245394"/>
              <a:gd name="connsiteX7" fmla="*/ 985838 w 1473994"/>
              <a:gd name="connsiteY7" fmla="*/ 123825 h 1245394"/>
              <a:gd name="connsiteX8" fmla="*/ 940594 w 1473994"/>
              <a:gd name="connsiteY8" fmla="*/ 69057 h 1245394"/>
              <a:gd name="connsiteX9" fmla="*/ 914400 w 1473994"/>
              <a:gd name="connsiteY9" fmla="*/ 35719 h 1245394"/>
              <a:gd name="connsiteX10" fmla="*/ 907257 w 1473994"/>
              <a:gd name="connsiteY10" fmla="*/ 11907 h 1245394"/>
              <a:gd name="connsiteX11" fmla="*/ 914400 w 1473994"/>
              <a:gd name="connsiteY11" fmla="*/ 2382 h 1245394"/>
              <a:gd name="connsiteX12" fmla="*/ 935832 w 1473994"/>
              <a:gd name="connsiteY12" fmla="*/ 0 h 1245394"/>
              <a:gd name="connsiteX13" fmla="*/ 1021557 w 1473994"/>
              <a:gd name="connsiteY13" fmla="*/ 14288 h 1245394"/>
              <a:gd name="connsiteX14" fmla="*/ 1135857 w 1473994"/>
              <a:gd name="connsiteY14" fmla="*/ 47625 h 1245394"/>
              <a:gd name="connsiteX15" fmla="*/ 1243013 w 1473994"/>
              <a:gd name="connsiteY15" fmla="*/ 102394 h 1245394"/>
              <a:gd name="connsiteX16" fmla="*/ 1338263 w 1473994"/>
              <a:gd name="connsiteY16" fmla="*/ 169069 h 1245394"/>
              <a:gd name="connsiteX17" fmla="*/ 1416844 w 1473994"/>
              <a:gd name="connsiteY17" fmla="*/ 233363 h 1245394"/>
              <a:gd name="connsiteX18" fmla="*/ 1462088 w 1473994"/>
              <a:gd name="connsiteY18" fmla="*/ 278607 h 1245394"/>
              <a:gd name="connsiteX19" fmla="*/ 1473994 w 1473994"/>
              <a:gd name="connsiteY19" fmla="*/ 300038 h 1245394"/>
              <a:gd name="connsiteX20" fmla="*/ 1473994 w 1473994"/>
              <a:gd name="connsiteY20" fmla="*/ 321469 h 1245394"/>
              <a:gd name="connsiteX21" fmla="*/ 1466850 w 1473994"/>
              <a:gd name="connsiteY21" fmla="*/ 333375 h 1245394"/>
              <a:gd name="connsiteX22" fmla="*/ 1416844 w 1473994"/>
              <a:gd name="connsiteY22" fmla="*/ 357188 h 1245394"/>
              <a:gd name="connsiteX23" fmla="*/ 1371600 w 1473994"/>
              <a:gd name="connsiteY23" fmla="*/ 361950 h 1245394"/>
              <a:gd name="connsiteX24" fmla="*/ 1328738 w 1473994"/>
              <a:gd name="connsiteY24" fmla="*/ 364332 h 1245394"/>
              <a:gd name="connsiteX25" fmla="*/ 1290638 w 1473994"/>
              <a:gd name="connsiteY25" fmla="*/ 378619 h 1245394"/>
              <a:gd name="connsiteX26" fmla="*/ 1102519 w 1473994"/>
              <a:gd name="connsiteY26" fmla="*/ 528638 h 1245394"/>
              <a:gd name="connsiteX27" fmla="*/ 623888 w 1473994"/>
              <a:gd name="connsiteY27" fmla="*/ 885825 h 1245394"/>
              <a:gd name="connsiteX28" fmla="*/ 371475 w 1473994"/>
              <a:gd name="connsiteY28" fmla="*/ 1064419 h 1245394"/>
              <a:gd name="connsiteX29" fmla="*/ 166688 w 1473994"/>
              <a:gd name="connsiteY29" fmla="*/ 1195388 h 1245394"/>
              <a:gd name="connsiteX30" fmla="*/ 0 w 1473994"/>
              <a:gd name="connsiteY30" fmla="*/ 1245394 h 1245394"/>
              <a:gd name="connsiteX31" fmla="*/ 102394 w 1473994"/>
              <a:gd name="connsiteY31" fmla="*/ 1131094 h 1245394"/>
              <a:gd name="connsiteX32" fmla="*/ 235744 w 1473994"/>
              <a:gd name="connsiteY32" fmla="*/ 1033463 h 1245394"/>
              <a:gd name="connsiteX33" fmla="*/ 395288 w 1473994"/>
              <a:gd name="connsiteY33" fmla="*/ 885825 h 1245394"/>
              <a:gd name="connsiteX34" fmla="*/ 588169 w 1473994"/>
              <a:gd name="connsiteY34" fmla="*/ 697707 h 1245394"/>
              <a:gd name="connsiteX35" fmla="*/ 819150 w 1473994"/>
              <a:gd name="connsiteY35" fmla="*/ 457200 h 124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73994" h="1245394">
                <a:moveTo>
                  <a:pt x="819150" y="457200"/>
                </a:moveTo>
                <a:lnTo>
                  <a:pt x="914400" y="347663"/>
                </a:lnTo>
                <a:lnTo>
                  <a:pt x="966788" y="276225"/>
                </a:lnTo>
                <a:lnTo>
                  <a:pt x="997744" y="228600"/>
                </a:lnTo>
                <a:lnTo>
                  <a:pt x="1007269" y="204788"/>
                </a:lnTo>
                <a:lnTo>
                  <a:pt x="1009650" y="188119"/>
                </a:lnTo>
                <a:lnTo>
                  <a:pt x="1007269" y="164307"/>
                </a:lnTo>
                <a:lnTo>
                  <a:pt x="985838" y="123825"/>
                </a:lnTo>
                <a:lnTo>
                  <a:pt x="940594" y="69057"/>
                </a:lnTo>
                <a:lnTo>
                  <a:pt x="914400" y="35719"/>
                </a:lnTo>
                <a:lnTo>
                  <a:pt x="907257" y="11907"/>
                </a:lnTo>
                <a:lnTo>
                  <a:pt x="914400" y="2382"/>
                </a:lnTo>
                <a:lnTo>
                  <a:pt x="935832" y="0"/>
                </a:lnTo>
                <a:lnTo>
                  <a:pt x="1021557" y="14288"/>
                </a:lnTo>
                <a:lnTo>
                  <a:pt x="1135857" y="47625"/>
                </a:lnTo>
                <a:lnTo>
                  <a:pt x="1243013" y="102394"/>
                </a:lnTo>
                <a:lnTo>
                  <a:pt x="1338263" y="169069"/>
                </a:lnTo>
                <a:lnTo>
                  <a:pt x="1416844" y="233363"/>
                </a:lnTo>
                <a:lnTo>
                  <a:pt x="1462088" y="278607"/>
                </a:lnTo>
                <a:lnTo>
                  <a:pt x="1473994" y="300038"/>
                </a:lnTo>
                <a:lnTo>
                  <a:pt x="1473994" y="321469"/>
                </a:lnTo>
                <a:lnTo>
                  <a:pt x="1466850" y="333375"/>
                </a:lnTo>
                <a:lnTo>
                  <a:pt x="1416844" y="357188"/>
                </a:lnTo>
                <a:lnTo>
                  <a:pt x="1371600" y="361950"/>
                </a:lnTo>
                <a:lnTo>
                  <a:pt x="1328738" y="364332"/>
                </a:lnTo>
                <a:lnTo>
                  <a:pt x="1290638" y="378619"/>
                </a:lnTo>
                <a:lnTo>
                  <a:pt x="1102519" y="528638"/>
                </a:lnTo>
                <a:lnTo>
                  <a:pt x="623888" y="885825"/>
                </a:lnTo>
                <a:lnTo>
                  <a:pt x="371475" y="1064419"/>
                </a:lnTo>
                <a:lnTo>
                  <a:pt x="166688" y="1195388"/>
                </a:lnTo>
                <a:lnTo>
                  <a:pt x="0" y="1245394"/>
                </a:lnTo>
                <a:lnTo>
                  <a:pt x="102394" y="1131094"/>
                </a:lnTo>
                <a:lnTo>
                  <a:pt x="235744" y="1033463"/>
                </a:lnTo>
                <a:lnTo>
                  <a:pt x="395288" y="885825"/>
                </a:lnTo>
                <a:lnTo>
                  <a:pt x="588169" y="697707"/>
                </a:lnTo>
                <a:lnTo>
                  <a:pt x="819150" y="457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6D8B8E72-B626-4D8A-BA03-4E776F764580}"/>
              </a:ext>
            </a:extLst>
          </p:cNvPr>
          <p:cNvSpPr/>
          <p:nvPr/>
        </p:nvSpPr>
        <p:spPr>
          <a:xfrm>
            <a:off x="4097339" y="2047876"/>
            <a:ext cx="1920875" cy="373063"/>
          </a:xfrm>
          <a:custGeom>
            <a:avLst/>
            <a:gdLst>
              <a:gd name="connsiteX0" fmla="*/ 659607 w 1919288"/>
              <a:gd name="connsiteY0" fmla="*/ 176213 h 373856"/>
              <a:gd name="connsiteX1" fmla="*/ 485775 w 1919288"/>
              <a:gd name="connsiteY1" fmla="*/ 195263 h 373856"/>
              <a:gd name="connsiteX2" fmla="*/ 404813 w 1919288"/>
              <a:gd name="connsiteY2" fmla="*/ 200025 h 373856"/>
              <a:gd name="connsiteX3" fmla="*/ 311944 w 1919288"/>
              <a:gd name="connsiteY3" fmla="*/ 200025 h 373856"/>
              <a:gd name="connsiteX4" fmla="*/ 192882 w 1919288"/>
              <a:gd name="connsiteY4" fmla="*/ 180975 h 373856"/>
              <a:gd name="connsiteX5" fmla="*/ 90488 w 1919288"/>
              <a:gd name="connsiteY5" fmla="*/ 147638 h 373856"/>
              <a:gd name="connsiteX6" fmla="*/ 28575 w 1919288"/>
              <a:gd name="connsiteY6" fmla="*/ 128588 h 373856"/>
              <a:gd name="connsiteX7" fmla="*/ 7144 w 1919288"/>
              <a:gd name="connsiteY7" fmla="*/ 133350 h 373856"/>
              <a:gd name="connsiteX8" fmla="*/ 0 w 1919288"/>
              <a:gd name="connsiteY8" fmla="*/ 152400 h 373856"/>
              <a:gd name="connsiteX9" fmla="*/ 7144 w 1919288"/>
              <a:gd name="connsiteY9" fmla="*/ 173831 h 373856"/>
              <a:gd name="connsiteX10" fmla="*/ 21432 w 1919288"/>
              <a:gd name="connsiteY10" fmla="*/ 190500 h 373856"/>
              <a:gd name="connsiteX11" fmla="*/ 150019 w 1919288"/>
              <a:gd name="connsiteY11" fmla="*/ 292894 h 373856"/>
              <a:gd name="connsiteX12" fmla="*/ 240507 w 1919288"/>
              <a:gd name="connsiteY12" fmla="*/ 373856 h 373856"/>
              <a:gd name="connsiteX13" fmla="*/ 511969 w 1919288"/>
              <a:gd name="connsiteY13" fmla="*/ 352425 h 373856"/>
              <a:gd name="connsiteX14" fmla="*/ 781050 w 1919288"/>
              <a:gd name="connsiteY14" fmla="*/ 319088 h 373856"/>
              <a:gd name="connsiteX15" fmla="*/ 1145382 w 1919288"/>
              <a:gd name="connsiteY15" fmla="*/ 273844 h 373856"/>
              <a:gd name="connsiteX16" fmla="*/ 1262063 w 1919288"/>
              <a:gd name="connsiteY16" fmla="*/ 259556 h 373856"/>
              <a:gd name="connsiteX17" fmla="*/ 1371600 w 1919288"/>
              <a:gd name="connsiteY17" fmla="*/ 242888 h 373856"/>
              <a:gd name="connsiteX18" fmla="*/ 1647825 w 1919288"/>
              <a:gd name="connsiteY18" fmla="*/ 230981 h 373856"/>
              <a:gd name="connsiteX19" fmla="*/ 1790700 w 1919288"/>
              <a:gd name="connsiteY19" fmla="*/ 226219 h 373856"/>
              <a:gd name="connsiteX20" fmla="*/ 1826419 w 1919288"/>
              <a:gd name="connsiteY20" fmla="*/ 223838 h 373856"/>
              <a:gd name="connsiteX21" fmla="*/ 1852613 w 1919288"/>
              <a:gd name="connsiteY21" fmla="*/ 216694 h 373856"/>
              <a:gd name="connsiteX22" fmla="*/ 1897857 w 1919288"/>
              <a:gd name="connsiteY22" fmla="*/ 188119 h 373856"/>
              <a:gd name="connsiteX23" fmla="*/ 1919288 w 1919288"/>
              <a:gd name="connsiteY23" fmla="*/ 161925 h 373856"/>
              <a:gd name="connsiteX24" fmla="*/ 1912144 w 1919288"/>
              <a:gd name="connsiteY24" fmla="*/ 142875 h 373856"/>
              <a:gd name="connsiteX25" fmla="*/ 1878807 w 1919288"/>
              <a:gd name="connsiteY25" fmla="*/ 100013 h 373856"/>
              <a:gd name="connsiteX26" fmla="*/ 1819275 w 1919288"/>
              <a:gd name="connsiteY26" fmla="*/ 47625 h 373856"/>
              <a:gd name="connsiteX27" fmla="*/ 1771650 w 1919288"/>
              <a:gd name="connsiteY27" fmla="*/ 23813 h 373856"/>
              <a:gd name="connsiteX28" fmla="*/ 1719263 w 1919288"/>
              <a:gd name="connsiteY28" fmla="*/ 7144 h 373856"/>
              <a:gd name="connsiteX29" fmla="*/ 1659732 w 1919288"/>
              <a:gd name="connsiteY29" fmla="*/ 0 h 373856"/>
              <a:gd name="connsiteX30" fmla="*/ 1602582 w 1919288"/>
              <a:gd name="connsiteY30" fmla="*/ 2381 h 373856"/>
              <a:gd name="connsiteX31" fmla="*/ 1538288 w 1919288"/>
              <a:gd name="connsiteY31" fmla="*/ 9525 h 373856"/>
              <a:gd name="connsiteX32" fmla="*/ 1483519 w 1919288"/>
              <a:gd name="connsiteY32" fmla="*/ 23813 h 373856"/>
              <a:gd name="connsiteX33" fmla="*/ 1376363 w 1919288"/>
              <a:gd name="connsiteY33" fmla="*/ 61913 h 373856"/>
              <a:gd name="connsiteX34" fmla="*/ 1257300 w 1919288"/>
              <a:gd name="connsiteY34" fmla="*/ 90488 h 373856"/>
              <a:gd name="connsiteX35" fmla="*/ 1133475 w 1919288"/>
              <a:gd name="connsiteY35" fmla="*/ 111919 h 373856"/>
              <a:gd name="connsiteX36" fmla="*/ 1071563 w 1919288"/>
              <a:gd name="connsiteY36" fmla="*/ 109538 h 373856"/>
              <a:gd name="connsiteX37" fmla="*/ 850107 w 1919288"/>
              <a:gd name="connsiteY37" fmla="*/ 154781 h 373856"/>
              <a:gd name="connsiteX38" fmla="*/ 659607 w 1919288"/>
              <a:gd name="connsiteY38" fmla="*/ 176213 h 37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19288" h="373856">
                <a:moveTo>
                  <a:pt x="659607" y="176213"/>
                </a:moveTo>
                <a:lnTo>
                  <a:pt x="485775" y="195263"/>
                </a:lnTo>
                <a:lnTo>
                  <a:pt x="404813" y="200025"/>
                </a:lnTo>
                <a:lnTo>
                  <a:pt x="311944" y="200025"/>
                </a:lnTo>
                <a:lnTo>
                  <a:pt x="192882" y="180975"/>
                </a:lnTo>
                <a:lnTo>
                  <a:pt x="90488" y="147638"/>
                </a:lnTo>
                <a:lnTo>
                  <a:pt x="28575" y="128588"/>
                </a:lnTo>
                <a:lnTo>
                  <a:pt x="7144" y="133350"/>
                </a:lnTo>
                <a:lnTo>
                  <a:pt x="0" y="152400"/>
                </a:lnTo>
                <a:lnTo>
                  <a:pt x="7144" y="173831"/>
                </a:lnTo>
                <a:lnTo>
                  <a:pt x="21432" y="190500"/>
                </a:lnTo>
                <a:lnTo>
                  <a:pt x="150019" y="292894"/>
                </a:lnTo>
                <a:lnTo>
                  <a:pt x="240507" y="373856"/>
                </a:lnTo>
                <a:lnTo>
                  <a:pt x="511969" y="352425"/>
                </a:lnTo>
                <a:lnTo>
                  <a:pt x="781050" y="319088"/>
                </a:lnTo>
                <a:lnTo>
                  <a:pt x="1145382" y="273844"/>
                </a:lnTo>
                <a:lnTo>
                  <a:pt x="1262063" y="259556"/>
                </a:lnTo>
                <a:lnTo>
                  <a:pt x="1371600" y="242888"/>
                </a:lnTo>
                <a:lnTo>
                  <a:pt x="1647825" y="230981"/>
                </a:lnTo>
                <a:lnTo>
                  <a:pt x="1790700" y="226219"/>
                </a:lnTo>
                <a:lnTo>
                  <a:pt x="1826419" y="223838"/>
                </a:lnTo>
                <a:lnTo>
                  <a:pt x="1852613" y="216694"/>
                </a:lnTo>
                <a:lnTo>
                  <a:pt x="1897857" y="188119"/>
                </a:lnTo>
                <a:lnTo>
                  <a:pt x="1919288" y="161925"/>
                </a:lnTo>
                <a:lnTo>
                  <a:pt x="1912144" y="142875"/>
                </a:lnTo>
                <a:lnTo>
                  <a:pt x="1878807" y="100013"/>
                </a:lnTo>
                <a:lnTo>
                  <a:pt x="1819275" y="47625"/>
                </a:lnTo>
                <a:lnTo>
                  <a:pt x="1771650" y="23813"/>
                </a:lnTo>
                <a:lnTo>
                  <a:pt x="1719263" y="7144"/>
                </a:lnTo>
                <a:lnTo>
                  <a:pt x="1659732" y="0"/>
                </a:lnTo>
                <a:lnTo>
                  <a:pt x="1602582" y="2381"/>
                </a:lnTo>
                <a:lnTo>
                  <a:pt x="1538288" y="9525"/>
                </a:lnTo>
                <a:lnTo>
                  <a:pt x="1483519" y="23813"/>
                </a:lnTo>
                <a:lnTo>
                  <a:pt x="1376363" y="61913"/>
                </a:lnTo>
                <a:lnTo>
                  <a:pt x="1257300" y="90488"/>
                </a:lnTo>
                <a:lnTo>
                  <a:pt x="1133475" y="111919"/>
                </a:lnTo>
                <a:lnTo>
                  <a:pt x="1071563" y="109538"/>
                </a:lnTo>
                <a:lnTo>
                  <a:pt x="850107" y="154781"/>
                </a:lnTo>
                <a:lnTo>
                  <a:pt x="659607" y="1762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D42034AB-DD7F-4F17-A686-70226B3BE755}"/>
              </a:ext>
            </a:extLst>
          </p:cNvPr>
          <p:cNvSpPr/>
          <p:nvPr/>
        </p:nvSpPr>
        <p:spPr>
          <a:xfrm>
            <a:off x="4354513" y="2306639"/>
            <a:ext cx="417512" cy="1038225"/>
          </a:xfrm>
          <a:custGeom>
            <a:avLst/>
            <a:gdLst>
              <a:gd name="connsiteX0" fmla="*/ 395288 w 416719"/>
              <a:gd name="connsiteY0" fmla="*/ 454819 h 1038225"/>
              <a:gd name="connsiteX1" fmla="*/ 395288 w 416719"/>
              <a:gd name="connsiteY1" fmla="*/ 350044 h 1038225"/>
              <a:gd name="connsiteX2" fmla="*/ 392907 w 416719"/>
              <a:gd name="connsiteY2" fmla="*/ 333375 h 1038225"/>
              <a:gd name="connsiteX3" fmla="*/ 383382 w 416719"/>
              <a:gd name="connsiteY3" fmla="*/ 300038 h 1038225"/>
              <a:gd name="connsiteX4" fmla="*/ 369094 w 416719"/>
              <a:gd name="connsiteY4" fmla="*/ 266700 h 1038225"/>
              <a:gd name="connsiteX5" fmla="*/ 338138 w 416719"/>
              <a:gd name="connsiteY5" fmla="*/ 216694 h 1038225"/>
              <a:gd name="connsiteX6" fmla="*/ 276225 w 416719"/>
              <a:gd name="connsiteY6" fmla="*/ 133350 h 1038225"/>
              <a:gd name="connsiteX7" fmla="*/ 221457 w 416719"/>
              <a:gd name="connsiteY7" fmla="*/ 73819 h 1038225"/>
              <a:gd name="connsiteX8" fmla="*/ 30957 w 416719"/>
              <a:gd name="connsiteY8" fmla="*/ 0 h 1038225"/>
              <a:gd name="connsiteX9" fmla="*/ 0 w 416719"/>
              <a:gd name="connsiteY9" fmla="*/ 109538 h 1038225"/>
              <a:gd name="connsiteX10" fmla="*/ 45244 w 416719"/>
              <a:gd name="connsiteY10" fmla="*/ 116682 h 1038225"/>
              <a:gd name="connsiteX11" fmla="*/ 71438 w 416719"/>
              <a:gd name="connsiteY11" fmla="*/ 130969 h 1038225"/>
              <a:gd name="connsiteX12" fmla="*/ 107157 w 416719"/>
              <a:gd name="connsiteY12" fmla="*/ 164307 h 1038225"/>
              <a:gd name="connsiteX13" fmla="*/ 135732 w 416719"/>
              <a:gd name="connsiteY13" fmla="*/ 209550 h 1038225"/>
              <a:gd name="connsiteX14" fmla="*/ 161925 w 416719"/>
              <a:gd name="connsiteY14" fmla="*/ 276225 h 1038225"/>
              <a:gd name="connsiteX15" fmla="*/ 178594 w 416719"/>
              <a:gd name="connsiteY15" fmla="*/ 354807 h 1038225"/>
              <a:gd name="connsiteX16" fmla="*/ 214313 w 416719"/>
              <a:gd name="connsiteY16" fmla="*/ 631032 h 1038225"/>
              <a:gd name="connsiteX17" fmla="*/ 264319 w 416719"/>
              <a:gd name="connsiteY17" fmla="*/ 978694 h 1038225"/>
              <a:gd name="connsiteX18" fmla="*/ 345282 w 416719"/>
              <a:gd name="connsiteY18" fmla="*/ 1038225 h 1038225"/>
              <a:gd name="connsiteX19" fmla="*/ 416719 w 416719"/>
              <a:gd name="connsiteY19" fmla="*/ 959644 h 1038225"/>
              <a:gd name="connsiteX20" fmla="*/ 395288 w 416719"/>
              <a:gd name="connsiteY20" fmla="*/ 454819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719" h="1038225">
                <a:moveTo>
                  <a:pt x="395288" y="454819"/>
                </a:moveTo>
                <a:lnTo>
                  <a:pt x="395288" y="350044"/>
                </a:lnTo>
                <a:lnTo>
                  <a:pt x="392907" y="333375"/>
                </a:lnTo>
                <a:lnTo>
                  <a:pt x="383382" y="300038"/>
                </a:lnTo>
                <a:lnTo>
                  <a:pt x="369094" y="266700"/>
                </a:lnTo>
                <a:lnTo>
                  <a:pt x="338138" y="216694"/>
                </a:lnTo>
                <a:lnTo>
                  <a:pt x="276225" y="133350"/>
                </a:lnTo>
                <a:lnTo>
                  <a:pt x="221457" y="73819"/>
                </a:lnTo>
                <a:lnTo>
                  <a:pt x="30957" y="0"/>
                </a:lnTo>
                <a:lnTo>
                  <a:pt x="0" y="109538"/>
                </a:lnTo>
                <a:lnTo>
                  <a:pt x="45244" y="116682"/>
                </a:lnTo>
                <a:lnTo>
                  <a:pt x="71438" y="130969"/>
                </a:lnTo>
                <a:lnTo>
                  <a:pt x="107157" y="164307"/>
                </a:lnTo>
                <a:lnTo>
                  <a:pt x="135732" y="209550"/>
                </a:lnTo>
                <a:lnTo>
                  <a:pt x="161925" y="276225"/>
                </a:lnTo>
                <a:lnTo>
                  <a:pt x="178594" y="354807"/>
                </a:lnTo>
                <a:lnTo>
                  <a:pt x="214313" y="631032"/>
                </a:lnTo>
                <a:lnTo>
                  <a:pt x="264319" y="978694"/>
                </a:lnTo>
                <a:lnTo>
                  <a:pt x="345282" y="1038225"/>
                </a:lnTo>
                <a:lnTo>
                  <a:pt x="416719" y="959644"/>
                </a:lnTo>
                <a:lnTo>
                  <a:pt x="395288" y="4548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9E98A1A-F208-4391-8F15-6A5E431AF9BE}"/>
              </a:ext>
            </a:extLst>
          </p:cNvPr>
          <p:cNvSpPr/>
          <p:nvPr/>
        </p:nvSpPr>
        <p:spPr>
          <a:xfrm>
            <a:off x="5284789" y="2278064"/>
            <a:ext cx="466725" cy="993775"/>
          </a:xfrm>
          <a:custGeom>
            <a:avLst/>
            <a:gdLst>
              <a:gd name="connsiteX0" fmla="*/ 107156 w 466725"/>
              <a:gd name="connsiteY0" fmla="*/ 495300 h 992982"/>
              <a:gd name="connsiteX1" fmla="*/ 135731 w 466725"/>
              <a:gd name="connsiteY1" fmla="*/ 257175 h 992982"/>
              <a:gd name="connsiteX2" fmla="*/ 135731 w 466725"/>
              <a:gd name="connsiteY2" fmla="*/ 204788 h 992982"/>
              <a:gd name="connsiteX3" fmla="*/ 128587 w 466725"/>
              <a:gd name="connsiteY3" fmla="*/ 157163 h 992982"/>
              <a:gd name="connsiteX4" fmla="*/ 119062 w 466725"/>
              <a:gd name="connsiteY4" fmla="*/ 111919 h 992982"/>
              <a:gd name="connsiteX5" fmla="*/ 102394 w 466725"/>
              <a:gd name="connsiteY5" fmla="*/ 78582 h 992982"/>
              <a:gd name="connsiteX6" fmla="*/ 78581 w 466725"/>
              <a:gd name="connsiteY6" fmla="*/ 50007 h 992982"/>
              <a:gd name="connsiteX7" fmla="*/ 0 w 466725"/>
              <a:gd name="connsiteY7" fmla="*/ 0 h 992982"/>
              <a:gd name="connsiteX8" fmla="*/ 185737 w 466725"/>
              <a:gd name="connsiteY8" fmla="*/ 4763 h 992982"/>
              <a:gd name="connsiteX9" fmla="*/ 257175 w 466725"/>
              <a:gd name="connsiteY9" fmla="*/ 50007 h 992982"/>
              <a:gd name="connsiteX10" fmla="*/ 354806 w 466725"/>
              <a:gd name="connsiteY10" fmla="*/ 119063 h 992982"/>
              <a:gd name="connsiteX11" fmla="*/ 426244 w 466725"/>
              <a:gd name="connsiteY11" fmla="*/ 173832 h 992982"/>
              <a:gd name="connsiteX12" fmla="*/ 459581 w 466725"/>
              <a:gd name="connsiteY12" fmla="*/ 202407 h 992982"/>
              <a:gd name="connsiteX13" fmla="*/ 466725 w 466725"/>
              <a:gd name="connsiteY13" fmla="*/ 214313 h 992982"/>
              <a:gd name="connsiteX14" fmla="*/ 461962 w 466725"/>
              <a:gd name="connsiteY14" fmla="*/ 238125 h 992982"/>
              <a:gd name="connsiteX15" fmla="*/ 440531 w 466725"/>
              <a:gd name="connsiteY15" fmla="*/ 264319 h 992982"/>
              <a:gd name="connsiteX16" fmla="*/ 371475 w 466725"/>
              <a:gd name="connsiteY16" fmla="*/ 321469 h 992982"/>
              <a:gd name="connsiteX17" fmla="*/ 352425 w 466725"/>
              <a:gd name="connsiteY17" fmla="*/ 342900 h 992982"/>
              <a:gd name="connsiteX18" fmla="*/ 219075 w 466725"/>
              <a:gd name="connsiteY18" fmla="*/ 754857 h 992982"/>
              <a:gd name="connsiteX19" fmla="*/ 173831 w 466725"/>
              <a:gd name="connsiteY19" fmla="*/ 878682 h 992982"/>
              <a:gd name="connsiteX20" fmla="*/ 71437 w 466725"/>
              <a:gd name="connsiteY20" fmla="*/ 992982 h 992982"/>
              <a:gd name="connsiteX21" fmla="*/ 69056 w 466725"/>
              <a:gd name="connsiteY21" fmla="*/ 897732 h 992982"/>
              <a:gd name="connsiteX22" fmla="*/ 107156 w 466725"/>
              <a:gd name="connsiteY22" fmla="*/ 495300 h 99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6725" h="992982">
                <a:moveTo>
                  <a:pt x="107156" y="495300"/>
                </a:moveTo>
                <a:lnTo>
                  <a:pt x="135731" y="257175"/>
                </a:lnTo>
                <a:lnTo>
                  <a:pt x="135731" y="204788"/>
                </a:lnTo>
                <a:lnTo>
                  <a:pt x="128587" y="157163"/>
                </a:lnTo>
                <a:lnTo>
                  <a:pt x="119062" y="111919"/>
                </a:lnTo>
                <a:lnTo>
                  <a:pt x="102394" y="78582"/>
                </a:lnTo>
                <a:lnTo>
                  <a:pt x="78581" y="50007"/>
                </a:lnTo>
                <a:lnTo>
                  <a:pt x="0" y="0"/>
                </a:lnTo>
                <a:lnTo>
                  <a:pt x="185737" y="4763"/>
                </a:lnTo>
                <a:lnTo>
                  <a:pt x="257175" y="50007"/>
                </a:lnTo>
                <a:lnTo>
                  <a:pt x="354806" y="119063"/>
                </a:lnTo>
                <a:lnTo>
                  <a:pt x="426244" y="173832"/>
                </a:lnTo>
                <a:lnTo>
                  <a:pt x="459581" y="202407"/>
                </a:lnTo>
                <a:lnTo>
                  <a:pt x="466725" y="214313"/>
                </a:lnTo>
                <a:lnTo>
                  <a:pt x="461962" y="238125"/>
                </a:lnTo>
                <a:lnTo>
                  <a:pt x="440531" y="264319"/>
                </a:lnTo>
                <a:lnTo>
                  <a:pt x="371475" y="321469"/>
                </a:lnTo>
                <a:lnTo>
                  <a:pt x="352425" y="342900"/>
                </a:lnTo>
                <a:lnTo>
                  <a:pt x="219075" y="754857"/>
                </a:lnTo>
                <a:lnTo>
                  <a:pt x="173831" y="878682"/>
                </a:lnTo>
                <a:lnTo>
                  <a:pt x="71437" y="992982"/>
                </a:lnTo>
                <a:cubicBezTo>
                  <a:pt x="70643" y="961232"/>
                  <a:pt x="69850" y="929482"/>
                  <a:pt x="69056" y="897732"/>
                </a:cubicBezTo>
                <a:lnTo>
                  <a:pt x="107156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B9851EDD-7B5F-4BD3-A30C-9A641E091C7E}"/>
              </a:ext>
            </a:extLst>
          </p:cNvPr>
          <p:cNvSpPr/>
          <p:nvPr/>
        </p:nvSpPr>
        <p:spPr>
          <a:xfrm>
            <a:off x="3779839" y="3027364"/>
            <a:ext cx="2344737" cy="606425"/>
          </a:xfrm>
          <a:custGeom>
            <a:avLst/>
            <a:gdLst>
              <a:gd name="connsiteX0" fmla="*/ 1159669 w 2345531"/>
              <a:gd name="connsiteY0" fmla="*/ 200025 h 607219"/>
              <a:gd name="connsiteX1" fmla="*/ 962025 w 2345531"/>
              <a:gd name="connsiteY1" fmla="*/ 228600 h 607219"/>
              <a:gd name="connsiteX2" fmla="*/ 807244 w 2345531"/>
              <a:gd name="connsiteY2" fmla="*/ 254794 h 607219"/>
              <a:gd name="connsiteX3" fmla="*/ 535781 w 2345531"/>
              <a:gd name="connsiteY3" fmla="*/ 316706 h 607219"/>
              <a:gd name="connsiteX4" fmla="*/ 373856 w 2345531"/>
              <a:gd name="connsiteY4" fmla="*/ 345281 h 607219"/>
              <a:gd name="connsiteX5" fmla="*/ 233362 w 2345531"/>
              <a:gd name="connsiteY5" fmla="*/ 359569 h 607219"/>
              <a:gd name="connsiteX6" fmla="*/ 190500 w 2345531"/>
              <a:gd name="connsiteY6" fmla="*/ 359569 h 607219"/>
              <a:gd name="connsiteX7" fmla="*/ 109537 w 2345531"/>
              <a:gd name="connsiteY7" fmla="*/ 335756 h 607219"/>
              <a:gd name="connsiteX8" fmla="*/ 42862 w 2345531"/>
              <a:gd name="connsiteY8" fmla="*/ 307181 h 607219"/>
              <a:gd name="connsiteX9" fmla="*/ 21431 w 2345531"/>
              <a:gd name="connsiteY9" fmla="*/ 304800 h 607219"/>
              <a:gd name="connsiteX10" fmla="*/ 4762 w 2345531"/>
              <a:gd name="connsiteY10" fmla="*/ 309562 h 607219"/>
              <a:gd name="connsiteX11" fmla="*/ 0 w 2345531"/>
              <a:gd name="connsiteY11" fmla="*/ 328612 h 607219"/>
              <a:gd name="connsiteX12" fmla="*/ 2381 w 2345531"/>
              <a:gd name="connsiteY12" fmla="*/ 347662 h 607219"/>
              <a:gd name="connsiteX13" fmla="*/ 26194 w 2345531"/>
              <a:gd name="connsiteY13" fmla="*/ 388144 h 607219"/>
              <a:gd name="connsiteX14" fmla="*/ 92869 w 2345531"/>
              <a:gd name="connsiteY14" fmla="*/ 471487 h 607219"/>
              <a:gd name="connsiteX15" fmla="*/ 161925 w 2345531"/>
              <a:gd name="connsiteY15" fmla="*/ 542925 h 607219"/>
              <a:gd name="connsiteX16" fmla="*/ 214312 w 2345531"/>
              <a:gd name="connsiteY16" fmla="*/ 581025 h 607219"/>
              <a:gd name="connsiteX17" fmla="*/ 261937 w 2345531"/>
              <a:gd name="connsiteY17" fmla="*/ 604837 h 607219"/>
              <a:gd name="connsiteX18" fmla="*/ 283369 w 2345531"/>
              <a:gd name="connsiteY18" fmla="*/ 607219 h 607219"/>
              <a:gd name="connsiteX19" fmla="*/ 347662 w 2345531"/>
              <a:gd name="connsiteY19" fmla="*/ 578644 h 607219"/>
              <a:gd name="connsiteX20" fmla="*/ 497681 w 2345531"/>
              <a:gd name="connsiteY20" fmla="*/ 528637 h 607219"/>
              <a:gd name="connsiteX21" fmla="*/ 738187 w 2345531"/>
              <a:gd name="connsiteY21" fmla="*/ 457200 h 607219"/>
              <a:gd name="connsiteX22" fmla="*/ 1035844 w 2345531"/>
              <a:gd name="connsiteY22" fmla="*/ 388144 h 607219"/>
              <a:gd name="connsiteX23" fmla="*/ 1102519 w 2345531"/>
              <a:gd name="connsiteY23" fmla="*/ 378619 h 607219"/>
              <a:gd name="connsiteX24" fmla="*/ 1328737 w 2345531"/>
              <a:gd name="connsiteY24" fmla="*/ 347662 h 607219"/>
              <a:gd name="connsiteX25" fmla="*/ 1504950 w 2345531"/>
              <a:gd name="connsiteY25" fmla="*/ 309562 h 607219"/>
              <a:gd name="connsiteX26" fmla="*/ 1685925 w 2345531"/>
              <a:gd name="connsiteY26" fmla="*/ 283369 h 607219"/>
              <a:gd name="connsiteX27" fmla="*/ 1831181 w 2345531"/>
              <a:gd name="connsiteY27" fmla="*/ 269081 h 607219"/>
              <a:gd name="connsiteX28" fmla="*/ 1995487 w 2345531"/>
              <a:gd name="connsiteY28" fmla="*/ 257175 h 607219"/>
              <a:gd name="connsiteX29" fmla="*/ 2140744 w 2345531"/>
              <a:gd name="connsiteY29" fmla="*/ 250031 h 607219"/>
              <a:gd name="connsiteX30" fmla="*/ 2240756 w 2345531"/>
              <a:gd name="connsiteY30" fmla="*/ 250031 h 607219"/>
              <a:gd name="connsiteX31" fmla="*/ 2278856 w 2345531"/>
              <a:gd name="connsiteY31" fmla="*/ 245269 h 607219"/>
              <a:gd name="connsiteX32" fmla="*/ 2305050 w 2345531"/>
              <a:gd name="connsiteY32" fmla="*/ 233362 h 607219"/>
              <a:gd name="connsiteX33" fmla="*/ 2328862 w 2345531"/>
              <a:gd name="connsiteY33" fmla="*/ 211931 h 607219"/>
              <a:gd name="connsiteX34" fmla="*/ 2343150 w 2345531"/>
              <a:gd name="connsiteY34" fmla="*/ 192881 h 607219"/>
              <a:gd name="connsiteX35" fmla="*/ 2345531 w 2345531"/>
              <a:gd name="connsiteY35" fmla="*/ 169069 h 607219"/>
              <a:gd name="connsiteX36" fmla="*/ 2333625 w 2345531"/>
              <a:gd name="connsiteY36" fmla="*/ 133350 h 607219"/>
              <a:gd name="connsiteX37" fmla="*/ 2307431 w 2345531"/>
              <a:gd name="connsiteY37" fmla="*/ 107156 h 607219"/>
              <a:gd name="connsiteX38" fmla="*/ 2266950 w 2345531"/>
              <a:gd name="connsiteY38" fmla="*/ 80962 h 607219"/>
              <a:gd name="connsiteX39" fmla="*/ 2212181 w 2345531"/>
              <a:gd name="connsiteY39" fmla="*/ 50006 h 607219"/>
              <a:gd name="connsiteX40" fmla="*/ 2150269 w 2345531"/>
              <a:gd name="connsiteY40" fmla="*/ 28575 h 607219"/>
              <a:gd name="connsiteX41" fmla="*/ 2114550 w 2345531"/>
              <a:gd name="connsiteY41" fmla="*/ 16669 h 607219"/>
              <a:gd name="connsiteX42" fmla="*/ 2078831 w 2345531"/>
              <a:gd name="connsiteY42" fmla="*/ 0 h 607219"/>
              <a:gd name="connsiteX43" fmla="*/ 2043112 w 2345531"/>
              <a:gd name="connsiteY43" fmla="*/ 4762 h 607219"/>
              <a:gd name="connsiteX44" fmla="*/ 2016919 w 2345531"/>
              <a:gd name="connsiteY44" fmla="*/ 28575 h 607219"/>
              <a:gd name="connsiteX45" fmla="*/ 1840706 w 2345531"/>
              <a:gd name="connsiteY45" fmla="*/ 78581 h 607219"/>
              <a:gd name="connsiteX46" fmla="*/ 1664494 w 2345531"/>
              <a:gd name="connsiteY46" fmla="*/ 114300 h 607219"/>
              <a:gd name="connsiteX47" fmla="*/ 1569244 w 2345531"/>
              <a:gd name="connsiteY47" fmla="*/ 138112 h 607219"/>
              <a:gd name="connsiteX48" fmla="*/ 1159669 w 2345531"/>
              <a:gd name="connsiteY48" fmla="*/ 200025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345531" h="607219">
                <a:moveTo>
                  <a:pt x="1159669" y="200025"/>
                </a:moveTo>
                <a:cubicBezTo>
                  <a:pt x="1093804" y="209664"/>
                  <a:pt x="1028591" y="228600"/>
                  <a:pt x="962025" y="228600"/>
                </a:cubicBezTo>
                <a:lnTo>
                  <a:pt x="807244" y="254794"/>
                </a:lnTo>
                <a:lnTo>
                  <a:pt x="535781" y="316706"/>
                </a:lnTo>
                <a:lnTo>
                  <a:pt x="373856" y="345281"/>
                </a:lnTo>
                <a:lnTo>
                  <a:pt x="233362" y="359569"/>
                </a:lnTo>
                <a:lnTo>
                  <a:pt x="190500" y="359569"/>
                </a:lnTo>
                <a:lnTo>
                  <a:pt x="109537" y="335756"/>
                </a:lnTo>
                <a:lnTo>
                  <a:pt x="42862" y="307181"/>
                </a:lnTo>
                <a:lnTo>
                  <a:pt x="21431" y="304800"/>
                </a:lnTo>
                <a:lnTo>
                  <a:pt x="4762" y="309562"/>
                </a:lnTo>
                <a:lnTo>
                  <a:pt x="0" y="328612"/>
                </a:lnTo>
                <a:lnTo>
                  <a:pt x="2381" y="347662"/>
                </a:lnTo>
                <a:lnTo>
                  <a:pt x="26194" y="388144"/>
                </a:lnTo>
                <a:lnTo>
                  <a:pt x="92869" y="471487"/>
                </a:lnTo>
                <a:lnTo>
                  <a:pt x="161925" y="542925"/>
                </a:lnTo>
                <a:lnTo>
                  <a:pt x="214312" y="581025"/>
                </a:lnTo>
                <a:lnTo>
                  <a:pt x="261937" y="604837"/>
                </a:lnTo>
                <a:lnTo>
                  <a:pt x="283369" y="607219"/>
                </a:lnTo>
                <a:lnTo>
                  <a:pt x="347662" y="578644"/>
                </a:lnTo>
                <a:lnTo>
                  <a:pt x="497681" y="528637"/>
                </a:lnTo>
                <a:lnTo>
                  <a:pt x="738187" y="457200"/>
                </a:lnTo>
                <a:lnTo>
                  <a:pt x="1035844" y="388144"/>
                </a:lnTo>
                <a:lnTo>
                  <a:pt x="1102519" y="378619"/>
                </a:lnTo>
                <a:lnTo>
                  <a:pt x="1328737" y="347662"/>
                </a:lnTo>
                <a:lnTo>
                  <a:pt x="1504950" y="309562"/>
                </a:lnTo>
                <a:lnTo>
                  <a:pt x="1685925" y="283369"/>
                </a:lnTo>
                <a:lnTo>
                  <a:pt x="1831181" y="269081"/>
                </a:lnTo>
                <a:lnTo>
                  <a:pt x="1995487" y="257175"/>
                </a:lnTo>
                <a:lnTo>
                  <a:pt x="2140744" y="250031"/>
                </a:lnTo>
                <a:lnTo>
                  <a:pt x="2240756" y="250031"/>
                </a:lnTo>
                <a:lnTo>
                  <a:pt x="2278856" y="245269"/>
                </a:lnTo>
                <a:lnTo>
                  <a:pt x="2305050" y="233362"/>
                </a:lnTo>
                <a:lnTo>
                  <a:pt x="2328862" y="211931"/>
                </a:lnTo>
                <a:lnTo>
                  <a:pt x="2343150" y="192881"/>
                </a:lnTo>
                <a:lnTo>
                  <a:pt x="2345531" y="169069"/>
                </a:lnTo>
                <a:lnTo>
                  <a:pt x="2333625" y="133350"/>
                </a:lnTo>
                <a:lnTo>
                  <a:pt x="2307431" y="107156"/>
                </a:lnTo>
                <a:lnTo>
                  <a:pt x="2266950" y="80962"/>
                </a:lnTo>
                <a:lnTo>
                  <a:pt x="2212181" y="50006"/>
                </a:lnTo>
                <a:lnTo>
                  <a:pt x="2150269" y="28575"/>
                </a:lnTo>
                <a:lnTo>
                  <a:pt x="2114550" y="16669"/>
                </a:lnTo>
                <a:lnTo>
                  <a:pt x="2078831" y="0"/>
                </a:lnTo>
                <a:lnTo>
                  <a:pt x="2043112" y="4762"/>
                </a:lnTo>
                <a:lnTo>
                  <a:pt x="2016919" y="28575"/>
                </a:lnTo>
                <a:lnTo>
                  <a:pt x="1840706" y="78581"/>
                </a:lnTo>
                <a:lnTo>
                  <a:pt x="1664494" y="114300"/>
                </a:lnTo>
                <a:lnTo>
                  <a:pt x="1569244" y="138112"/>
                </a:lnTo>
                <a:lnTo>
                  <a:pt x="1159669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15373F7F-5389-4BC3-B6D7-E71B702DE148}"/>
              </a:ext>
            </a:extLst>
          </p:cNvPr>
          <p:cNvSpPr/>
          <p:nvPr/>
        </p:nvSpPr>
        <p:spPr>
          <a:xfrm>
            <a:off x="3795714" y="3859214"/>
            <a:ext cx="2263775" cy="574675"/>
          </a:xfrm>
          <a:custGeom>
            <a:avLst/>
            <a:gdLst>
              <a:gd name="connsiteX0" fmla="*/ 873918 w 2264568"/>
              <a:gd name="connsiteY0" fmla="*/ 259557 h 573882"/>
              <a:gd name="connsiteX1" fmla="*/ 595312 w 2264568"/>
              <a:gd name="connsiteY1" fmla="*/ 307182 h 573882"/>
              <a:gd name="connsiteX2" fmla="*/ 445293 w 2264568"/>
              <a:gd name="connsiteY2" fmla="*/ 328613 h 573882"/>
              <a:gd name="connsiteX3" fmla="*/ 352425 w 2264568"/>
              <a:gd name="connsiteY3" fmla="*/ 333375 h 573882"/>
              <a:gd name="connsiteX4" fmla="*/ 219075 w 2264568"/>
              <a:gd name="connsiteY4" fmla="*/ 314325 h 573882"/>
              <a:gd name="connsiteX5" fmla="*/ 123825 w 2264568"/>
              <a:gd name="connsiteY5" fmla="*/ 278607 h 573882"/>
              <a:gd name="connsiteX6" fmla="*/ 61912 w 2264568"/>
              <a:gd name="connsiteY6" fmla="*/ 240507 h 573882"/>
              <a:gd name="connsiteX7" fmla="*/ 35718 w 2264568"/>
              <a:gd name="connsiteY7" fmla="*/ 233363 h 573882"/>
              <a:gd name="connsiteX8" fmla="*/ 4762 w 2264568"/>
              <a:gd name="connsiteY8" fmla="*/ 235744 h 573882"/>
              <a:gd name="connsiteX9" fmla="*/ 0 w 2264568"/>
              <a:gd name="connsiteY9" fmla="*/ 250032 h 573882"/>
              <a:gd name="connsiteX10" fmla="*/ 14287 w 2264568"/>
              <a:gd name="connsiteY10" fmla="*/ 285750 h 573882"/>
              <a:gd name="connsiteX11" fmla="*/ 61912 w 2264568"/>
              <a:gd name="connsiteY11" fmla="*/ 357188 h 573882"/>
              <a:gd name="connsiteX12" fmla="*/ 135731 w 2264568"/>
              <a:gd name="connsiteY12" fmla="*/ 433388 h 573882"/>
              <a:gd name="connsiteX13" fmla="*/ 235743 w 2264568"/>
              <a:gd name="connsiteY13" fmla="*/ 514350 h 573882"/>
              <a:gd name="connsiteX14" fmla="*/ 314325 w 2264568"/>
              <a:gd name="connsiteY14" fmla="*/ 569119 h 573882"/>
              <a:gd name="connsiteX15" fmla="*/ 328612 w 2264568"/>
              <a:gd name="connsiteY15" fmla="*/ 573882 h 573882"/>
              <a:gd name="connsiteX16" fmla="*/ 431006 w 2264568"/>
              <a:gd name="connsiteY16" fmla="*/ 540544 h 573882"/>
              <a:gd name="connsiteX17" fmla="*/ 597693 w 2264568"/>
              <a:gd name="connsiteY17" fmla="*/ 495300 h 573882"/>
              <a:gd name="connsiteX18" fmla="*/ 792956 w 2264568"/>
              <a:gd name="connsiteY18" fmla="*/ 450057 h 573882"/>
              <a:gd name="connsiteX19" fmla="*/ 957262 w 2264568"/>
              <a:gd name="connsiteY19" fmla="*/ 414338 h 573882"/>
              <a:gd name="connsiteX20" fmla="*/ 1066800 w 2264568"/>
              <a:gd name="connsiteY20" fmla="*/ 390525 h 573882"/>
              <a:gd name="connsiteX21" fmla="*/ 1454943 w 2264568"/>
              <a:gd name="connsiteY21" fmla="*/ 319088 h 573882"/>
              <a:gd name="connsiteX22" fmla="*/ 1702593 w 2264568"/>
              <a:gd name="connsiteY22" fmla="*/ 271463 h 573882"/>
              <a:gd name="connsiteX23" fmla="*/ 1895475 w 2264568"/>
              <a:gd name="connsiteY23" fmla="*/ 252413 h 573882"/>
              <a:gd name="connsiteX24" fmla="*/ 2085975 w 2264568"/>
              <a:gd name="connsiteY24" fmla="*/ 242888 h 573882"/>
              <a:gd name="connsiteX25" fmla="*/ 2174081 w 2264568"/>
              <a:gd name="connsiteY25" fmla="*/ 240507 h 573882"/>
              <a:gd name="connsiteX26" fmla="*/ 2216943 w 2264568"/>
              <a:gd name="connsiteY26" fmla="*/ 238125 h 573882"/>
              <a:gd name="connsiteX27" fmla="*/ 2235993 w 2264568"/>
              <a:gd name="connsiteY27" fmla="*/ 223838 h 573882"/>
              <a:gd name="connsiteX28" fmla="*/ 2259806 w 2264568"/>
              <a:gd name="connsiteY28" fmla="*/ 192882 h 573882"/>
              <a:gd name="connsiteX29" fmla="*/ 2264568 w 2264568"/>
              <a:gd name="connsiteY29" fmla="*/ 176213 h 573882"/>
              <a:gd name="connsiteX30" fmla="*/ 2264568 w 2264568"/>
              <a:gd name="connsiteY30" fmla="*/ 154782 h 573882"/>
              <a:gd name="connsiteX31" fmla="*/ 2247900 w 2264568"/>
              <a:gd name="connsiteY31" fmla="*/ 128588 h 573882"/>
              <a:gd name="connsiteX32" fmla="*/ 2226468 w 2264568"/>
              <a:gd name="connsiteY32" fmla="*/ 109538 h 573882"/>
              <a:gd name="connsiteX33" fmla="*/ 2166937 w 2264568"/>
              <a:gd name="connsiteY33" fmla="*/ 73819 h 573882"/>
              <a:gd name="connsiteX34" fmla="*/ 2071687 w 2264568"/>
              <a:gd name="connsiteY34" fmla="*/ 28575 h 573882"/>
              <a:gd name="connsiteX35" fmla="*/ 2000250 w 2264568"/>
              <a:gd name="connsiteY35" fmla="*/ 2382 h 573882"/>
              <a:gd name="connsiteX36" fmla="*/ 1974056 w 2264568"/>
              <a:gd name="connsiteY36" fmla="*/ 0 h 573882"/>
              <a:gd name="connsiteX37" fmla="*/ 1912143 w 2264568"/>
              <a:gd name="connsiteY37" fmla="*/ 19050 h 573882"/>
              <a:gd name="connsiteX38" fmla="*/ 1774031 w 2264568"/>
              <a:gd name="connsiteY38" fmla="*/ 85725 h 573882"/>
              <a:gd name="connsiteX39" fmla="*/ 1545431 w 2264568"/>
              <a:gd name="connsiteY39" fmla="*/ 130969 h 573882"/>
              <a:gd name="connsiteX40" fmla="*/ 1376362 w 2264568"/>
              <a:gd name="connsiteY40" fmla="*/ 154782 h 573882"/>
              <a:gd name="connsiteX41" fmla="*/ 1095375 w 2264568"/>
              <a:gd name="connsiteY41" fmla="*/ 216694 h 573882"/>
              <a:gd name="connsiteX42" fmla="*/ 873918 w 2264568"/>
              <a:gd name="connsiteY42" fmla="*/ 259557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64568" h="573882">
                <a:moveTo>
                  <a:pt x="873918" y="259557"/>
                </a:moveTo>
                <a:lnTo>
                  <a:pt x="595312" y="307182"/>
                </a:lnTo>
                <a:lnTo>
                  <a:pt x="445293" y="328613"/>
                </a:lnTo>
                <a:lnTo>
                  <a:pt x="352425" y="333375"/>
                </a:lnTo>
                <a:lnTo>
                  <a:pt x="219075" y="314325"/>
                </a:lnTo>
                <a:lnTo>
                  <a:pt x="123825" y="278607"/>
                </a:lnTo>
                <a:lnTo>
                  <a:pt x="61912" y="240507"/>
                </a:lnTo>
                <a:lnTo>
                  <a:pt x="35718" y="233363"/>
                </a:lnTo>
                <a:lnTo>
                  <a:pt x="4762" y="235744"/>
                </a:lnTo>
                <a:lnTo>
                  <a:pt x="0" y="250032"/>
                </a:lnTo>
                <a:lnTo>
                  <a:pt x="14287" y="285750"/>
                </a:lnTo>
                <a:lnTo>
                  <a:pt x="61912" y="357188"/>
                </a:lnTo>
                <a:lnTo>
                  <a:pt x="135731" y="433388"/>
                </a:lnTo>
                <a:lnTo>
                  <a:pt x="235743" y="514350"/>
                </a:lnTo>
                <a:lnTo>
                  <a:pt x="314325" y="569119"/>
                </a:lnTo>
                <a:lnTo>
                  <a:pt x="328612" y="573882"/>
                </a:lnTo>
                <a:lnTo>
                  <a:pt x="431006" y="540544"/>
                </a:lnTo>
                <a:lnTo>
                  <a:pt x="597693" y="495300"/>
                </a:lnTo>
                <a:lnTo>
                  <a:pt x="792956" y="450057"/>
                </a:lnTo>
                <a:lnTo>
                  <a:pt x="957262" y="414338"/>
                </a:lnTo>
                <a:lnTo>
                  <a:pt x="1066800" y="390525"/>
                </a:lnTo>
                <a:lnTo>
                  <a:pt x="1454943" y="319088"/>
                </a:lnTo>
                <a:lnTo>
                  <a:pt x="1702593" y="271463"/>
                </a:lnTo>
                <a:lnTo>
                  <a:pt x="1895475" y="252413"/>
                </a:lnTo>
                <a:lnTo>
                  <a:pt x="2085975" y="242888"/>
                </a:lnTo>
                <a:lnTo>
                  <a:pt x="2174081" y="240507"/>
                </a:lnTo>
                <a:lnTo>
                  <a:pt x="2216943" y="238125"/>
                </a:lnTo>
                <a:lnTo>
                  <a:pt x="2235993" y="223838"/>
                </a:lnTo>
                <a:lnTo>
                  <a:pt x="2259806" y="192882"/>
                </a:lnTo>
                <a:lnTo>
                  <a:pt x="2264568" y="176213"/>
                </a:lnTo>
                <a:lnTo>
                  <a:pt x="2264568" y="154782"/>
                </a:lnTo>
                <a:lnTo>
                  <a:pt x="2247900" y="128588"/>
                </a:lnTo>
                <a:lnTo>
                  <a:pt x="2226468" y="109538"/>
                </a:lnTo>
                <a:lnTo>
                  <a:pt x="2166937" y="73819"/>
                </a:lnTo>
                <a:lnTo>
                  <a:pt x="2071687" y="28575"/>
                </a:lnTo>
                <a:lnTo>
                  <a:pt x="2000250" y="2382"/>
                </a:lnTo>
                <a:lnTo>
                  <a:pt x="1974056" y="0"/>
                </a:lnTo>
                <a:lnTo>
                  <a:pt x="1912143" y="19050"/>
                </a:lnTo>
                <a:lnTo>
                  <a:pt x="1774031" y="85725"/>
                </a:lnTo>
                <a:lnTo>
                  <a:pt x="1545431" y="130969"/>
                </a:lnTo>
                <a:lnTo>
                  <a:pt x="1376362" y="154782"/>
                </a:lnTo>
                <a:lnTo>
                  <a:pt x="1095375" y="216694"/>
                </a:lnTo>
                <a:lnTo>
                  <a:pt x="873918" y="25955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B0D96257-EED4-4234-B418-72A1EBBD9190}"/>
              </a:ext>
            </a:extLst>
          </p:cNvPr>
          <p:cNvSpPr/>
          <p:nvPr/>
        </p:nvSpPr>
        <p:spPr>
          <a:xfrm>
            <a:off x="4738688" y="3306763"/>
            <a:ext cx="508000" cy="2628900"/>
          </a:xfrm>
          <a:custGeom>
            <a:avLst/>
            <a:gdLst>
              <a:gd name="connsiteX0" fmla="*/ 251545 w 506490"/>
              <a:gd name="connsiteY0" fmla="*/ 482694 h 2627625"/>
              <a:gd name="connsiteX1" fmla="*/ 244747 w 506490"/>
              <a:gd name="connsiteY1" fmla="*/ 360321 h 2627625"/>
              <a:gd name="connsiteX2" fmla="*/ 237948 w 506490"/>
              <a:gd name="connsiteY2" fmla="*/ 271940 h 2627625"/>
              <a:gd name="connsiteX3" fmla="*/ 224351 w 506490"/>
              <a:gd name="connsiteY3" fmla="*/ 227750 h 2627625"/>
              <a:gd name="connsiteX4" fmla="*/ 197157 w 506490"/>
              <a:gd name="connsiteY4" fmla="*/ 183559 h 2627625"/>
              <a:gd name="connsiteX5" fmla="*/ 159765 w 506490"/>
              <a:gd name="connsiteY5" fmla="*/ 142768 h 2627625"/>
              <a:gd name="connsiteX6" fmla="*/ 95180 w 506490"/>
              <a:gd name="connsiteY6" fmla="*/ 95179 h 2627625"/>
              <a:gd name="connsiteX7" fmla="*/ 0 w 506490"/>
              <a:gd name="connsiteY7" fmla="*/ 0 h 2627625"/>
              <a:gd name="connsiteX8" fmla="*/ 319530 w 506490"/>
              <a:gd name="connsiteY8" fmla="*/ 64585 h 2627625"/>
              <a:gd name="connsiteX9" fmla="*/ 373919 w 506490"/>
              <a:gd name="connsiteY9" fmla="*/ 108776 h 2627625"/>
              <a:gd name="connsiteX10" fmla="*/ 424907 w 506490"/>
              <a:gd name="connsiteY10" fmla="*/ 146168 h 2627625"/>
              <a:gd name="connsiteX11" fmla="*/ 455501 w 506490"/>
              <a:gd name="connsiteY11" fmla="*/ 176761 h 2627625"/>
              <a:gd name="connsiteX12" fmla="*/ 479296 w 506490"/>
              <a:gd name="connsiteY12" fmla="*/ 200556 h 2627625"/>
              <a:gd name="connsiteX13" fmla="*/ 496292 w 506490"/>
              <a:gd name="connsiteY13" fmla="*/ 234548 h 2627625"/>
              <a:gd name="connsiteX14" fmla="*/ 506490 w 506490"/>
              <a:gd name="connsiteY14" fmla="*/ 271940 h 2627625"/>
              <a:gd name="connsiteX15" fmla="*/ 496292 w 506490"/>
              <a:gd name="connsiteY15" fmla="*/ 319530 h 2627625"/>
              <a:gd name="connsiteX16" fmla="*/ 469098 w 506490"/>
              <a:gd name="connsiteY16" fmla="*/ 424907 h 2627625"/>
              <a:gd name="connsiteX17" fmla="*/ 455501 w 506490"/>
              <a:gd name="connsiteY17" fmla="*/ 520086 h 2627625"/>
              <a:gd name="connsiteX18" fmla="*/ 452101 w 506490"/>
              <a:gd name="connsiteY18" fmla="*/ 649258 h 2627625"/>
              <a:gd name="connsiteX19" fmla="*/ 458900 w 506490"/>
              <a:gd name="connsiteY19" fmla="*/ 764832 h 2627625"/>
              <a:gd name="connsiteX20" fmla="*/ 455501 w 506490"/>
              <a:gd name="connsiteY20" fmla="*/ 1080963 h 2627625"/>
              <a:gd name="connsiteX21" fmla="*/ 448702 w 506490"/>
              <a:gd name="connsiteY21" fmla="*/ 1213534 h 2627625"/>
              <a:gd name="connsiteX22" fmla="*/ 435105 w 506490"/>
              <a:gd name="connsiteY22" fmla="*/ 1431087 h 2627625"/>
              <a:gd name="connsiteX23" fmla="*/ 431706 w 506490"/>
              <a:gd name="connsiteY23" fmla="*/ 1665635 h 2627625"/>
              <a:gd name="connsiteX24" fmla="*/ 435105 w 506490"/>
              <a:gd name="connsiteY24" fmla="*/ 2036154 h 2627625"/>
              <a:gd name="connsiteX25" fmla="*/ 435105 w 506490"/>
              <a:gd name="connsiteY25" fmla="*/ 2216315 h 2627625"/>
              <a:gd name="connsiteX26" fmla="*/ 431706 w 506490"/>
              <a:gd name="connsiteY26" fmla="*/ 2369281 h 2627625"/>
              <a:gd name="connsiteX27" fmla="*/ 424907 w 506490"/>
              <a:gd name="connsiteY27" fmla="*/ 2464461 h 2627625"/>
              <a:gd name="connsiteX28" fmla="*/ 407911 w 506490"/>
              <a:gd name="connsiteY28" fmla="*/ 2549442 h 2627625"/>
              <a:gd name="connsiteX29" fmla="*/ 387516 w 506490"/>
              <a:gd name="connsiteY29" fmla="*/ 2593632 h 2627625"/>
              <a:gd name="connsiteX30" fmla="*/ 367120 w 506490"/>
              <a:gd name="connsiteY30" fmla="*/ 2624226 h 2627625"/>
              <a:gd name="connsiteX31" fmla="*/ 336527 w 506490"/>
              <a:gd name="connsiteY31" fmla="*/ 2627625 h 2627625"/>
              <a:gd name="connsiteX32" fmla="*/ 288937 w 506490"/>
              <a:gd name="connsiteY32" fmla="*/ 2610629 h 2627625"/>
              <a:gd name="connsiteX33" fmla="*/ 244747 w 506490"/>
              <a:gd name="connsiteY33" fmla="*/ 2576636 h 2627625"/>
              <a:gd name="connsiteX34" fmla="*/ 210754 w 506490"/>
              <a:gd name="connsiteY34" fmla="*/ 2539244 h 2627625"/>
              <a:gd name="connsiteX35" fmla="*/ 183560 w 506490"/>
              <a:gd name="connsiteY35" fmla="*/ 2440666 h 2627625"/>
              <a:gd name="connsiteX36" fmla="*/ 149568 w 506490"/>
              <a:gd name="connsiteY36" fmla="*/ 2216315 h 2627625"/>
              <a:gd name="connsiteX37" fmla="*/ 146168 w 506490"/>
              <a:gd name="connsiteY37" fmla="*/ 2168725 h 2627625"/>
              <a:gd name="connsiteX38" fmla="*/ 180161 w 506490"/>
              <a:gd name="connsiteY38" fmla="*/ 2005561 h 2627625"/>
              <a:gd name="connsiteX39" fmla="*/ 224351 w 506490"/>
              <a:gd name="connsiteY39" fmla="*/ 1754016 h 2627625"/>
              <a:gd name="connsiteX40" fmla="*/ 241348 w 506490"/>
              <a:gd name="connsiteY40" fmla="*/ 1485475 h 2627625"/>
              <a:gd name="connsiteX41" fmla="*/ 258344 w 506490"/>
              <a:gd name="connsiteY41" fmla="*/ 1148948 h 2627625"/>
              <a:gd name="connsiteX42" fmla="*/ 258344 w 506490"/>
              <a:gd name="connsiteY42" fmla="*/ 730840 h 2627625"/>
              <a:gd name="connsiteX43" fmla="*/ 251545 w 506490"/>
              <a:gd name="connsiteY43" fmla="*/ 482694 h 262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06490" h="2627625">
                <a:moveTo>
                  <a:pt x="251545" y="482694"/>
                </a:moveTo>
                <a:lnTo>
                  <a:pt x="244747" y="360321"/>
                </a:lnTo>
                <a:lnTo>
                  <a:pt x="237948" y="271940"/>
                </a:lnTo>
                <a:lnTo>
                  <a:pt x="224351" y="227750"/>
                </a:lnTo>
                <a:lnTo>
                  <a:pt x="197157" y="183559"/>
                </a:lnTo>
                <a:lnTo>
                  <a:pt x="159765" y="142768"/>
                </a:lnTo>
                <a:lnTo>
                  <a:pt x="95180" y="95179"/>
                </a:lnTo>
                <a:lnTo>
                  <a:pt x="0" y="0"/>
                </a:lnTo>
                <a:lnTo>
                  <a:pt x="319530" y="64585"/>
                </a:lnTo>
                <a:lnTo>
                  <a:pt x="373919" y="108776"/>
                </a:lnTo>
                <a:lnTo>
                  <a:pt x="424907" y="146168"/>
                </a:lnTo>
                <a:lnTo>
                  <a:pt x="455501" y="176761"/>
                </a:lnTo>
                <a:lnTo>
                  <a:pt x="479296" y="200556"/>
                </a:lnTo>
                <a:lnTo>
                  <a:pt x="496292" y="234548"/>
                </a:lnTo>
                <a:lnTo>
                  <a:pt x="506490" y="271940"/>
                </a:lnTo>
                <a:lnTo>
                  <a:pt x="496292" y="319530"/>
                </a:lnTo>
                <a:lnTo>
                  <a:pt x="469098" y="424907"/>
                </a:lnTo>
                <a:lnTo>
                  <a:pt x="455501" y="520086"/>
                </a:lnTo>
                <a:cubicBezTo>
                  <a:pt x="454368" y="563143"/>
                  <a:pt x="453234" y="606201"/>
                  <a:pt x="452101" y="649258"/>
                </a:cubicBezTo>
                <a:lnTo>
                  <a:pt x="458900" y="764832"/>
                </a:lnTo>
                <a:lnTo>
                  <a:pt x="455501" y="1080963"/>
                </a:lnTo>
                <a:lnTo>
                  <a:pt x="448702" y="1213534"/>
                </a:lnTo>
                <a:lnTo>
                  <a:pt x="435105" y="1431087"/>
                </a:lnTo>
                <a:lnTo>
                  <a:pt x="431706" y="1665635"/>
                </a:lnTo>
                <a:lnTo>
                  <a:pt x="435105" y="2036154"/>
                </a:lnTo>
                <a:lnTo>
                  <a:pt x="435105" y="2216315"/>
                </a:lnTo>
                <a:lnTo>
                  <a:pt x="431706" y="2369281"/>
                </a:lnTo>
                <a:lnTo>
                  <a:pt x="424907" y="2464461"/>
                </a:lnTo>
                <a:lnTo>
                  <a:pt x="407911" y="2549442"/>
                </a:lnTo>
                <a:lnTo>
                  <a:pt x="387516" y="2593632"/>
                </a:lnTo>
                <a:lnTo>
                  <a:pt x="367120" y="2624226"/>
                </a:lnTo>
                <a:lnTo>
                  <a:pt x="336527" y="2627625"/>
                </a:lnTo>
                <a:lnTo>
                  <a:pt x="288937" y="2610629"/>
                </a:lnTo>
                <a:lnTo>
                  <a:pt x="244747" y="2576636"/>
                </a:lnTo>
                <a:lnTo>
                  <a:pt x="210754" y="2539244"/>
                </a:lnTo>
                <a:lnTo>
                  <a:pt x="183560" y="2440666"/>
                </a:lnTo>
                <a:lnTo>
                  <a:pt x="149568" y="2216315"/>
                </a:lnTo>
                <a:lnTo>
                  <a:pt x="146168" y="2168725"/>
                </a:lnTo>
                <a:lnTo>
                  <a:pt x="180161" y="2005561"/>
                </a:lnTo>
                <a:lnTo>
                  <a:pt x="224351" y="1754016"/>
                </a:lnTo>
                <a:lnTo>
                  <a:pt x="241348" y="1485475"/>
                </a:lnTo>
                <a:lnTo>
                  <a:pt x="258344" y="1148948"/>
                </a:lnTo>
                <a:lnTo>
                  <a:pt x="258344" y="730840"/>
                </a:lnTo>
                <a:lnTo>
                  <a:pt x="251545" y="4826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F551FB7-0276-47C6-A58D-A174F563D4C4}"/>
              </a:ext>
            </a:extLst>
          </p:cNvPr>
          <p:cNvSpPr/>
          <p:nvPr/>
        </p:nvSpPr>
        <p:spPr>
          <a:xfrm>
            <a:off x="3808413" y="4210051"/>
            <a:ext cx="1212850" cy="1325563"/>
          </a:xfrm>
          <a:custGeom>
            <a:avLst/>
            <a:gdLst>
              <a:gd name="connsiteX0" fmla="*/ 966787 w 1214437"/>
              <a:gd name="connsiteY0" fmla="*/ 516731 h 1326356"/>
              <a:gd name="connsiteX1" fmla="*/ 1069181 w 1214437"/>
              <a:gd name="connsiteY1" fmla="*/ 407194 h 1326356"/>
              <a:gd name="connsiteX2" fmla="*/ 1154906 w 1214437"/>
              <a:gd name="connsiteY2" fmla="*/ 307181 h 1326356"/>
              <a:gd name="connsiteX3" fmla="*/ 1197769 w 1214437"/>
              <a:gd name="connsiteY3" fmla="*/ 259556 h 1326356"/>
              <a:gd name="connsiteX4" fmla="*/ 1214437 w 1214437"/>
              <a:gd name="connsiteY4" fmla="*/ 0 h 1326356"/>
              <a:gd name="connsiteX5" fmla="*/ 1031081 w 1214437"/>
              <a:gd name="connsiteY5" fmla="*/ 35719 h 1326356"/>
              <a:gd name="connsiteX6" fmla="*/ 959644 w 1214437"/>
              <a:gd name="connsiteY6" fmla="*/ 176213 h 1326356"/>
              <a:gd name="connsiteX7" fmla="*/ 819150 w 1214437"/>
              <a:gd name="connsiteY7" fmla="*/ 381000 h 1326356"/>
              <a:gd name="connsiteX8" fmla="*/ 650081 w 1214437"/>
              <a:gd name="connsiteY8" fmla="*/ 602456 h 1326356"/>
              <a:gd name="connsiteX9" fmla="*/ 454819 w 1214437"/>
              <a:gd name="connsiteY9" fmla="*/ 831056 h 1326356"/>
              <a:gd name="connsiteX10" fmla="*/ 226219 w 1214437"/>
              <a:gd name="connsiteY10" fmla="*/ 1069181 h 1326356"/>
              <a:gd name="connsiteX11" fmla="*/ 88106 w 1214437"/>
              <a:gd name="connsiteY11" fmla="*/ 1200150 h 1326356"/>
              <a:gd name="connsiteX12" fmla="*/ 16669 w 1214437"/>
              <a:gd name="connsiteY12" fmla="*/ 1264444 h 1326356"/>
              <a:gd name="connsiteX13" fmla="*/ 4762 w 1214437"/>
              <a:gd name="connsiteY13" fmla="*/ 1278731 h 1326356"/>
              <a:gd name="connsiteX14" fmla="*/ 0 w 1214437"/>
              <a:gd name="connsiteY14" fmla="*/ 1302544 h 1326356"/>
              <a:gd name="connsiteX15" fmla="*/ 7144 w 1214437"/>
              <a:gd name="connsiteY15" fmla="*/ 1319213 h 1326356"/>
              <a:gd name="connsiteX16" fmla="*/ 26194 w 1214437"/>
              <a:gd name="connsiteY16" fmla="*/ 1326356 h 1326356"/>
              <a:gd name="connsiteX17" fmla="*/ 54769 w 1214437"/>
              <a:gd name="connsiteY17" fmla="*/ 1316831 h 1326356"/>
              <a:gd name="connsiteX18" fmla="*/ 223837 w 1214437"/>
              <a:gd name="connsiteY18" fmla="*/ 1185863 h 1326356"/>
              <a:gd name="connsiteX19" fmla="*/ 402431 w 1214437"/>
              <a:gd name="connsiteY19" fmla="*/ 1047750 h 1326356"/>
              <a:gd name="connsiteX20" fmla="*/ 583406 w 1214437"/>
              <a:gd name="connsiteY20" fmla="*/ 892969 h 1326356"/>
              <a:gd name="connsiteX21" fmla="*/ 752475 w 1214437"/>
              <a:gd name="connsiteY21" fmla="*/ 733425 h 1326356"/>
              <a:gd name="connsiteX22" fmla="*/ 966787 w 1214437"/>
              <a:gd name="connsiteY22" fmla="*/ 516731 h 132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4437" h="1326356">
                <a:moveTo>
                  <a:pt x="966787" y="516731"/>
                </a:moveTo>
                <a:lnTo>
                  <a:pt x="1069181" y="407194"/>
                </a:lnTo>
                <a:lnTo>
                  <a:pt x="1154906" y="307181"/>
                </a:lnTo>
                <a:lnTo>
                  <a:pt x="1197769" y="259556"/>
                </a:lnTo>
                <a:lnTo>
                  <a:pt x="1214437" y="0"/>
                </a:lnTo>
                <a:lnTo>
                  <a:pt x="1031081" y="35719"/>
                </a:lnTo>
                <a:lnTo>
                  <a:pt x="959644" y="176213"/>
                </a:lnTo>
                <a:lnTo>
                  <a:pt x="819150" y="381000"/>
                </a:lnTo>
                <a:lnTo>
                  <a:pt x="650081" y="602456"/>
                </a:lnTo>
                <a:lnTo>
                  <a:pt x="454819" y="831056"/>
                </a:lnTo>
                <a:lnTo>
                  <a:pt x="226219" y="1069181"/>
                </a:lnTo>
                <a:lnTo>
                  <a:pt x="88106" y="1200150"/>
                </a:lnTo>
                <a:lnTo>
                  <a:pt x="16669" y="1264444"/>
                </a:lnTo>
                <a:lnTo>
                  <a:pt x="4762" y="1278731"/>
                </a:lnTo>
                <a:lnTo>
                  <a:pt x="0" y="1302544"/>
                </a:lnTo>
                <a:lnTo>
                  <a:pt x="7144" y="1319213"/>
                </a:lnTo>
                <a:lnTo>
                  <a:pt x="26194" y="1326356"/>
                </a:lnTo>
                <a:lnTo>
                  <a:pt x="54769" y="1316831"/>
                </a:lnTo>
                <a:lnTo>
                  <a:pt x="223837" y="1185863"/>
                </a:lnTo>
                <a:lnTo>
                  <a:pt x="402431" y="1047750"/>
                </a:lnTo>
                <a:lnTo>
                  <a:pt x="583406" y="892969"/>
                </a:lnTo>
                <a:lnTo>
                  <a:pt x="752475" y="733425"/>
                </a:lnTo>
                <a:lnTo>
                  <a:pt x="966787" y="5167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A226E4CB-9BBA-4F8D-805F-2A64A7F989AB}"/>
              </a:ext>
            </a:extLst>
          </p:cNvPr>
          <p:cNvSpPr/>
          <p:nvPr/>
        </p:nvSpPr>
        <p:spPr>
          <a:xfrm>
            <a:off x="5095876" y="4341813"/>
            <a:ext cx="703263" cy="590550"/>
          </a:xfrm>
          <a:custGeom>
            <a:avLst/>
            <a:gdLst>
              <a:gd name="connsiteX0" fmla="*/ 333375 w 702469"/>
              <a:gd name="connsiteY0" fmla="*/ 328612 h 590550"/>
              <a:gd name="connsiteX1" fmla="*/ 226219 w 702469"/>
              <a:gd name="connsiteY1" fmla="*/ 223837 h 590550"/>
              <a:gd name="connsiteX2" fmla="*/ 126206 w 702469"/>
              <a:gd name="connsiteY2" fmla="*/ 138112 h 590550"/>
              <a:gd name="connsiteX3" fmla="*/ 73819 w 702469"/>
              <a:gd name="connsiteY3" fmla="*/ 90487 h 590550"/>
              <a:gd name="connsiteX4" fmla="*/ 0 w 702469"/>
              <a:gd name="connsiteY4" fmla="*/ 0 h 590550"/>
              <a:gd name="connsiteX5" fmla="*/ 133350 w 702469"/>
              <a:gd name="connsiteY5" fmla="*/ 40481 h 590550"/>
              <a:gd name="connsiteX6" fmla="*/ 381000 w 702469"/>
              <a:gd name="connsiteY6" fmla="*/ 128587 h 590550"/>
              <a:gd name="connsiteX7" fmla="*/ 504825 w 702469"/>
              <a:gd name="connsiteY7" fmla="*/ 173831 h 590550"/>
              <a:gd name="connsiteX8" fmla="*/ 578644 w 702469"/>
              <a:gd name="connsiteY8" fmla="*/ 202406 h 590550"/>
              <a:gd name="connsiteX9" fmla="*/ 595313 w 702469"/>
              <a:gd name="connsiteY9" fmla="*/ 211931 h 590550"/>
              <a:gd name="connsiteX10" fmla="*/ 619125 w 702469"/>
              <a:gd name="connsiteY10" fmla="*/ 235744 h 590550"/>
              <a:gd name="connsiteX11" fmla="*/ 650081 w 702469"/>
              <a:gd name="connsiteY11" fmla="*/ 280987 h 590550"/>
              <a:gd name="connsiteX12" fmla="*/ 681038 w 702469"/>
              <a:gd name="connsiteY12" fmla="*/ 340519 h 590550"/>
              <a:gd name="connsiteX13" fmla="*/ 695325 w 702469"/>
              <a:gd name="connsiteY13" fmla="*/ 404812 h 590550"/>
              <a:gd name="connsiteX14" fmla="*/ 700088 w 702469"/>
              <a:gd name="connsiteY14" fmla="*/ 469106 h 590550"/>
              <a:gd name="connsiteX15" fmla="*/ 702469 w 702469"/>
              <a:gd name="connsiteY15" fmla="*/ 526256 h 590550"/>
              <a:gd name="connsiteX16" fmla="*/ 695325 w 702469"/>
              <a:gd name="connsiteY16" fmla="*/ 561975 h 590550"/>
              <a:gd name="connsiteX17" fmla="*/ 678656 w 702469"/>
              <a:gd name="connsiteY17" fmla="*/ 581025 h 590550"/>
              <a:gd name="connsiteX18" fmla="*/ 654844 w 702469"/>
              <a:gd name="connsiteY18" fmla="*/ 590550 h 590550"/>
              <a:gd name="connsiteX19" fmla="*/ 621506 w 702469"/>
              <a:gd name="connsiteY19" fmla="*/ 585787 h 590550"/>
              <a:gd name="connsiteX20" fmla="*/ 576263 w 702469"/>
              <a:gd name="connsiteY20" fmla="*/ 571500 h 590550"/>
              <a:gd name="connsiteX21" fmla="*/ 526256 w 702469"/>
              <a:gd name="connsiteY21" fmla="*/ 542925 h 590550"/>
              <a:gd name="connsiteX22" fmla="*/ 464344 w 702469"/>
              <a:gd name="connsiteY22" fmla="*/ 469106 h 590550"/>
              <a:gd name="connsiteX23" fmla="*/ 333375 w 702469"/>
              <a:gd name="connsiteY23" fmla="*/ 328612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2469" h="590550">
                <a:moveTo>
                  <a:pt x="333375" y="328612"/>
                </a:moveTo>
                <a:lnTo>
                  <a:pt x="226219" y="223837"/>
                </a:lnTo>
                <a:lnTo>
                  <a:pt x="126206" y="138112"/>
                </a:lnTo>
                <a:cubicBezTo>
                  <a:pt x="70839" y="89966"/>
                  <a:pt x="47245" y="90487"/>
                  <a:pt x="73819" y="90487"/>
                </a:cubicBezTo>
                <a:lnTo>
                  <a:pt x="0" y="0"/>
                </a:lnTo>
                <a:lnTo>
                  <a:pt x="133350" y="40481"/>
                </a:lnTo>
                <a:lnTo>
                  <a:pt x="381000" y="128587"/>
                </a:lnTo>
                <a:lnTo>
                  <a:pt x="504825" y="173831"/>
                </a:lnTo>
                <a:lnTo>
                  <a:pt x="578644" y="202406"/>
                </a:lnTo>
                <a:lnTo>
                  <a:pt x="595313" y="211931"/>
                </a:lnTo>
                <a:lnTo>
                  <a:pt x="619125" y="235744"/>
                </a:lnTo>
                <a:lnTo>
                  <a:pt x="650081" y="280987"/>
                </a:lnTo>
                <a:lnTo>
                  <a:pt x="681038" y="340519"/>
                </a:lnTo>
                <a:lnTo>
                  <a:pt x="695325" y="404812"/>
                </a:lnTo>
                <a:lnTo>
                  <a:pt x="700088" y="469106"/>
                </a:lnTo>
                <a:cubicBezTo>
                  <a:pt x="700882" y="488156"/>
                  <a:pt x="701675" y="507206"/>
                  <a:pt x="702469" y="526256"/>
                </a:cubicBezTo>
                <a:lnTo>
                  <a:pt x="695325" y="561975"/>
                </a:lnTo>
                <a:lnTo>
                  <a:pt x="678656" y="581025"/>
                </a:lnTo>
                <a:lnTo>
                  <a:pt x="654844" y="590550"/>
                </a:lnTo>
                <a:lnTo>
                  <a:pt x="621506" y="585787"/>
                </a:lnTo>
                <a:lnTo>
                  <a:pt x="576263" y="571500"/>
                </a:lnTo>
                <a:lnTo>
                  <a:pt x="526256" y="542925"/>
                </a:lnTo>
                <a:lnTo>
                  <a:pt x="464344" y="469106"/>
                </a:lnTo>
                <a:lnTo>
                  <a:pt x="333375" y="3286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C600203E-1D49-4EA7-9E6A-12B7EAB8D483}"/>
              </a:ext>
            </a:extLst>
          </p:cNvPr>
          <p:cNvSpPr/>
          <p:nvPr/>
        </p:nvSpPr>
        <p:spPr>
          <a:xfrm>
            <a:off x="5832475" y="2713039"/>
            <a:ext cx="812800" cy="2922587"/>
          </a:xfrm>
          <a:custGeom>
            <a:avLst/>
            <a:gdLst>
              <a:gd name="connsiteX0" fmla="*/ 514350 w 811530"/>
              <a:gd name="connsiteY0" fmla="*/ 746760 h 2922270"/>
              <a:gd name="connsiteX1" fmla="*/ 521970 w 811530"/>
              <a:gd name="connsiteY1" fmla="*/ 579120 h 2922270"/>
              <a:gd name="connsiteX2" fmla="*/ 521970 w 811530"/>
              <a:gd name="connsiteY2" fmla="*/ 358140 h 2922270"/>
              <a:gd name="connsiteX3" fmla="*/ 514350 w 811530"/>
              <a:gd name="connsiteY3" fmla="*/ 262890 h 2922270"/>
              <a:gd name="connsiteX4" fmla="*/ 502920 w 811530"/>
              <a:gd name="connsiteY4" fmla="*/ 224790 h 2922270"/>
              <a:gd name="connsiteX5" fmla="*/ 483870 w 811530"/>
              <a:gd name="connsiteY5" fmla="*/ 182880 h 2922270"/>
              <a:gd name="connsiteX6" fmla="*/ 445770 w 811530"/>
              <a:gd name="connsiteY6" fmla="*/ 140970 h 2922270"/>
              <a:gd name="connsiteX7" fmla="*/ 411480 w 811530"/>
              <a:gd name="connsiteY7" fmla="*/ 114300 h 2922270"/>
              <a:gd name="connsiteX8" fmla="*/ 369570 w 811530"/>
              <a:gd name="connsiteY8" fmla="*/ 95250 h 2922270"/>
              <a:gd name="connsiteX9" fmla="*/ 339090 w 811530"/>
              <a:gd name="connsiteY9" fmla="*/ 72390 h 2922270"/>
              <a:gd name="connsiteX10" fmla="*/ 316230 w 811530"/>
              <a:gd name="connsiteY10" fmla="*/ 45720 h 2922270"/>
              <a:gd name="connsiteX11" fmla="*/ 312420 w 811530"/>
              <a:gd name="connsiteY11" fmla="*/ 19050 h 2922270"/>
              <a:gd name="connsiteX12" fmla="*/ 320040 w 811530"/>
              <a:gd name="connsiteY12" fmla="*/ 7620 h 2922270"/>
              <a:gd name="connsiteX13" fmla="*/ 358140 w 811530"/>
              <a:gd name="connsiteY13" fmla="*/ 0 h 2922270"/>
              <a:gd name="connsiteX14" fmla="*/ 445770 w 811530"/>
              <a:gd name="connsiteY14" fmla="*/ 7620 h 2922270"/>
              <a:gd name="connsiteX15" fmla="*/ 590550 w 811530"/>
              <a:gd name="connsiteY15" fmla="*/ 3810 h 2922270"/>
              <a:gd name="connsiteX16" fmla="*/ 693420 w 811530"/>
              <a:gd name="connsiteY16" fmla="*/ 72390 h 2922270"/>
              <a:gd name="connsiteX17" fmla="*/ 765810 w 811530"/>
              <a:gd name="connsiteY17" fmla="*/ 110490 h 2922270"/>
              <a:gd name="connsiteX18" fmla="*/ 803910 w 811530"/>
              <a:gd name="connsiteY18" fmla="*/ 129540 h 2922270"/>
              <a:gd name="connsiteX19" fmla="*/ 811530 w 811530"/>
              <a:gd name="connsiteY19" fmla="*/ 144780 h 2922270"/>
              <a:gd name="connsiteX20" fmla="*/ 800100 w 811530"/>
              <a:gd name="connsiteY20" fmla="*/ 186690 h 2922270"/>
              <a:gd name="connsiteX21" fmla="*/ 792480 w 811530"/>
              <a:gd name="connsiteY21" fmla="*/ 270510 h 2922270"/>
              <a:gd name="connsiteX22" fmla="*/ 792480 w 811530"/>
              <a:gd name="connsiteY22" fmla="*/ 560070 h 2922270"/>
              <a:gd name="connsiteX23" fmla="*/ 773430 w 811530"/>
              <a:gd name="connsiteY23" fmla="*/ 659130 h 2922270"/>
              <a:gd name="connsiteX24" fmla="*/ 754380 w 811530"/>
              <a:gd name="connsiteY24" fmla="*/ 834390 h 2922270"/>
              <a:gd name="connsiteX25" fmla="*/ 712470 w 811530"/>
              <a:gd name="connsiteY25" fmla="*/ 1165860 h 2922270"/>
              <a:gd name="connsiteX26" fmla="*/ 666750 w 811530"/>
              <a:gd name="connsiteY26" fmla="*/ 1474470 h 2922270"/>
              <a:gd name="connsiteX27" fmla="*/ 605790 w 811530"/>
              <a:gd name="connsiteY27" fmla="*/ 1760220 h 2922270"/>
              <a:gd name="connsiteX28" fmla="*/ 556260 w 811530"/>
              <a:gd name="connsiteY28" fmla="*/ 1935480 h 2922270"/>
              <a:gd name="connsiteX29" fmla="*/ 453390 w 811530"/>
              <a:gd name="connsiteY29" fmla="*/ 2190750 h 2922270"/>
              <a:gd name="connsiteX30" fmla="*/ 289560 w 811530"/>
              <a:gd name="connsiteY30" fmla="*/ 2514600 h 2922270"/>
              <a:gd name="connsiteX31" fmla="*/ 118110 w 811530"/>
              <a:gd name="connsiteY31" fmla="*/ 2807970 h 2922270"/>
              <a:gd name="connsiteX32" fmla="*/ 57150 w 811530"/>
              <a:gd name="connsiteY32" fmla="*/ 2903220 h 2922270"/>
              <a:gd name="connsiteX33" fmla="*/ 34290 w 811530"/>
              <a:gd name="connsiteY33" fmla="*/ 2922270 h 2922270"/>
              <a:gd name="connsiteX34" fmla="*/ 15240 w 811530"/>
              <a:gd name="connsiteY34" fmla="*/ 2922270 h 2922270"/>
              <a:gd name="connsiteX35" fmla="*/ 0 w 811530"/>
              <a:gd name="connsiteY35" fmla="*/ 2910840 h 2922270"/>
              <a:gd name="connsiteX36" fmla="*/ 7620 w 811530"/>
              <a:gd name="connsiteY36" fmla="*/ 2868930 h 2922270"/>
              <a:gd name="connsiteX37" fmla="*/ 53340 w 811530"/>
              <a:gd name="connsiteY37" fmla="*/ 2754630 h 2922270"/>
              <a:gd name="connsiteX38" fmla="*/ 167640 w 811530"/>
              <a:gd name="connsiteY38" fmla="*/ 2484120 h 2922270"/>
              <a:gd name="connsiteX39" fmla="*/ 243840 w 811530"/>
              <a:gd name="connsiteY39" fmla="*/ 2259330 h 2922270"/>
              <a:gd name="connsiteX40" fmla="*/ 316230 w 811530"/>
              <a:gd name="connsiteY40" fmla="*/ 2030730 h 2922270"/>
              <a:gd name="connsiteX41" fmla="*/ 381000 w 811530"/>
              <a:gd name="connsiteY41" fmla="*/ 1805940 h 2922270"/>
              <a:gd name="connsiteX42" fmla="*/ 419100 w 811530"/>
              <a:gd name="connsiteY42" fmla="*/ 1623060 h 2922270"/>
              <a:gd name="connsiteX43" fmla="*/ 453390 w 811530"/>
              <a:gd name="connsiteY43" fmla="*/ 1413510 h 2922270"/>
              <a:gd name="connsiteX44" fmla="*/ 472440 w 811530"/>
              <a:gd name="connsiteY44" fmla="*/ 1272540 h 2922270"/>
              <a:gd name="connsiteX45" fmla="*/ 491490 w 811530"/>
              <a:gd name="connsiteY45" fmla="*/ 1123950 h 2922270"/>
              <a:gd name="connsiteX46" fmla="*/ 514350 w 811530"/>
              <a:gd name="connsiteY46" fmla="*/ 842010 h 2922270"/>
              <a:gd name="connsiteX47" fmla="*/ 514350 w 811530"/>
              <a:gd name="connsiteY47" fmla="*/ 746760 h 292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11530" h="2922270">
                <a:moveTo>
                  <a:pt x="514350" y="746760"/>
                </a:moveTo>
                <a:lnTo>
                  <a:pt x="521970" y="579120"/>
                </a:lnTo>
                <a:lnTo>
                  <a:pt x="521970" y="358140"/>
                </a:lnTo>
                <a:lnTo>
                  <a:pt x="514350" y="262890"/>
                </a:lnTo>
                <a:lnTo>
                  <a:pt x="502920" y="224790"/>
                </a:lnTo>
                <a:lnTo>
                  <a:pt x="483870" y="182880"/>
                </a:lnTo>
                <a:lnTo>
                  <a:pt x="445770" y="140970"/>
                </a:lnTo>
                <a:lnTo>
                  <a:pt x="411480" y="114300"/>
                </a:lnTo>
                <a:lnTo>
                  <a:pt x="369570" y="95250"/>
                </a:lnTo>
                <a:lnTo>
                  <a:pt x="339090" y="72390"/>
                </a:lnTo>
                <a:lnTo>
                  <a:pt x="316230" y="45720"/>
                </a:lnTo>
                <a:lnTo>
                  <a:pt x="312420" y="19050"/>
                </a:lnTo>
                <a:lnTo>
                  <a:pt x="320040" y="7620"/>
                </a:lnTo>
                <a:lnTo>
                  <a:pt x="358140" y="0"/>
                </a:lnTo>
                <a:lnTo>
                  <a:pt x="445770" y="7620"/>
                </a:lnTo>
                <a:lnTo>
                  <a:pt x="590550" y="3810"/>
                </a:lnTo>
                <a:lnTo>
                  <a:pt x="693420" y="72390"/>
                </a:lnTo>
                <a:lnTo>
                  <a:pt x="765810" y="110490"/>
                </a:lnTo>
                <a:lnTo>
                  <a:pt x="803910" y="129540"/>
                </a:lnTo>
                <a:lnTo>
                  <a:pt x="811530" y="144780"/>
                </a:lnTo>
                <a:lnTo>
                  <a:pt x="800100" y="186690"/>
                </a:lnTo>
                <a:lnTo>
                  <a:pt x="792480" y="270510"/>
                </a:lnTo>
                <a:lnTo>
                  <a:pt x="792480" y="560070"/>
                </a:lnTo>
                <a:lnTo>
                  <a:pt x="773430" y="659130"/>
                </a:lnTo>
                <a:lnTo>
                  <a:pt x="754380" y="834390"/>
                </a:lnTo>
                <a:lnTo>
                  <a:pt x="712470" y="1165860"/>
                </a:lnTo>
                <a:lnTo>
                  <a:pt x="666750" y="1474470"/>
                </a:lnTo>
                <a:lnTo>
                  <a:pt x="605790" y="1760220"/>
                </a:lnTo>
                <a:lnTo>
                  <a:pt x="556260" y="1935480"/>
                </a:lnTo>
                <a:lnTo>
                  <a:pt x="453390" y="2190750"/>
                </a:lnTo>
                <a:lnTo>
                  <a:pt x="289560" y="2514600"/>
                </a:lnTo>
                <a:lnTo>
                  <a:pt x="118110" y="2807970"/>
                </a:lnTo>
                <a:lnTo>
                  <a:pt x="57150" y="2903220"/>
                </a:lnTo>
                <a:lnTo>
                  <a:pt x="34290" y="2922270"/>
                </a:lnTo>
                <a:lnTo>
                  <a:pt x="15240" y="2922270"/>
                </a:lnTo>
                <a:lnTo>
                  <a:pt x="0" y="2910840"/>
                </a:lnTo>
                <a:lnTo>
                  <a:pt x="7620" y="2868930"/>
                </a:lnTo>
                <a:lnTo>
                  <a:pt x="53340" y="2754630"/>
                </a:lnTo>
                <a:lnTo>
                  <a:pt x="167640" y="2484120"/>
                </a:lnTo>
                <a:lnTo>
                  <a:pt x="243840" y="2259330"/>
                </a:lnTo>
                <a:lnTo>
                  <a:pt x="316230" y="2030730"/>
                </a:lnTo>
                <a:lnTo>
                  <a:pt x="381000" y="1805940"/>
                </a:lnTo>
                <a:lnTo>
                  <a:pt x="419100" y="1623060"/>
                </a:lnTo>
                <a:lnTo>
                  <a:pt x="453390" y="1413510"/>
                </a:lnTo>
                <a:lnTo>
                  <a:pt x="472440" y="1272540"/>
                </a:lnTo>
                <a:lnTo>
                  <a:pt x="491490" y="1123950"/>
                </a:lnTo>
                <a:lnTo>
                  <a:pt x="514350" y="842010"/>
                </a:lnTo>
                <a:lnTo>
                  <a:pt x="514350" y="74676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CF18B06F-9F58-46E8-8E98-4E8099DBA037}"/>
              </a:ext>
            </a:extLst>
          </p:cNvPr>
          <p:cNvSpPr/>
          <p:nvPr/>
        </p:nvSpPr>
        <p:spPr>
          <a:xfrm>
            <a:off x="6450014" y="2962275"/>
            <a:ext cx="1952625" cy="490538"/>
          </a:xfrm>
          <a:custGeom>
            <a:avLst/>
            <a:gdLst>
              <a:gd name="connsiteX0" fmla="*/ 1047750 w 1952625"/>
              <a:gd name="connsiteY0" fmla="*/ 183356 h 490538"/>
              <a:gd name="connsiteX1" fmla="*/ 1283494 w 1952625"/>
              <a:gd name="connsiteY1" fmla="*/ 140494 h 490538"/>
              <a:gd name="connsiteX2" fmla="*/ 1419225 w 1952625"/>
              <a:gd name="connsiteY2" fmla="*/ 116681 h 490538"/>
              <a:gd name="connsiteX3" fmla="*/ 1447800 w 1952625"/>
              <a:gd name="connsiteY3" fmla="*/ 109538 h 490538"/>
              <a:gd name="connsiteX4" fmla="*/ 1471613 w 1952625"/>
              <a:gd name="connsiteY4" fmla="*/ 90488 h 490538"/>
              <a:gd name="connsiteX5" fmla="*/ 1519238 w 1952625"/>
              <a:gd name="connsiteY5" fmla="*/ 47625 h 490538"/>
              <a:gd name="connsiteX6" fmla="*/ 1574007 w 1952625"/>
              <a:gd name="connsiteY6" fmla="*/ 4763 h 490538"/>
              <a:gd name="connsiteX7" fmla="*/ 1588294 w 1952625"/>
              <a:gd name="connsiteY7" fmla="*/ 0 h 490538"/>
              <a:gd name="connsiteX8" fmla="*/ 1652588 w 1952625"/>
              <a:gd name="connsiteY8" fmla="*/ 14288 h 490538"/>
              <a:gd name="connsiteX9" fmla="*/ 1776413 w 1952625"/>
              <a:gd name="connsiteY9" fmla="*/ 52388 h 490538"/>
              <a:gd name="connsiteX10" fmla="*/ 1854994 w 1952625"/>
              <a:gd name="connsiteY10" fmla="*/ 90488 h 490538"/>
              <a:gd name="connsiteX11" fmla="*/ 1902619 w 1952625"/>
              <a:gd name="connsiteY11" fmla="*/ 121444 h 490538"/>
              <a:gd name="connsiteX12" fmla="*/ 1926432 w 1952625"/>
              <a:gd name="connsiteY12" fmla="*/ 142875 h 490538"/>
              <a:gd name="connsiteX13" fmla="*/ 1940719 w 1952625"/>
              <a:gd name="connsiteY13" fmla="*/ 161925 h 490538"/>
              <a:gd name="connsiteX14" fmla="*/ 1947863 w 1952625"/>
              <a:gd name="connsiteY14" fmla="*/ 178594 h 490538"/>
              <a:gd name="connsiteX15" fmla="*/ 1952625 w 1952625"/>
              <a:gd name="connsiteY15" fmla="*/ 197644 h 490538"/>
              <a:gd name="connsiteX16" fmla="*/ 1950244 w 1952625"/>
              <a:gd name="connsiteY16" fmla="*/ 219075 h 490538"/>
              <a:gd name="connsiteX17" fmla="*/ 1938338 w 1952625"/>
              <a:gd name="connsiteY17" fmla="*/ 235744 h 490538"/>
              <a:gd name="connsiteX18" fmla="*/ 1907382 w 1952625"/>
              <a:gd name="connsiteY18" fmla="*/ 261938 h 490538"/>
              <a:gd name="connsiteX19" fmla="*/ 1869282 w 1952625"/>
              <a:gd name="connsiteY19" fmla="*/ 271463 h 490538"/>
              <a:gd name="connsiteX20" fmla="*/ 1609725 w 1952625"/>
              <a:gd name="connsiteY20" fmla="*/ 300038 h 490538"/>
              <a:gd name="connsiteX21" fmla="*/ 1095375 w 1952625"/>
              <a:gd name="connsiteY21" fmla="*/ 357188 h 490538"/>
              <a:gd name="connsiteX22" fmla="*/ 857250 w 1952625"/>
              <a:gd name="connsiteY22" fmla="*/ 378619 h 490538"/>
              <a:gd name="connsiteX23" fmla="*/ 666750 w 1952625"/>
              <a:gd name="connsiteY23" fmla="*/ 411956 h 490538"/>
              <a:gd name="connsiteX24" fmla="*/ 495300 w 1952625"/>
              <a:gd name="connsiteY24" fmla="*/ 450056 h 490538"/>
              <a:gd name="connsiteX25" fmla="*/ 388144 w 1952625"/>
              <a:gd name="connsiteY25" fmla="*/ 485775 h 490538"/>
              <a:gd name="connsiteX26" fmla="*/ 366713 w 1952625"/>
              <a:gd name="connsiteY26" fmla="*/ 490538 h 490538"/>
              <a:gd name="connsiteX27" fmla="*/ 328613 w 1952625"/>
              <a:gd name="connsiteY27" fmla="*/ 478631 h 490538"/>
              <a:gd name="connsiteX28" fmla="*/ 154782 w 1952625"/>
              <a:gd name="connsiteY28" fmla="*/ 423863 h 490538"/>
              <a:gd name="connsiteX29" fmla="*/ 0 w 1952625"/>
              <a:gd name="connsiteY29" fmla="*/ 307181 h 490538"/>
              <a:gd name="connsiteX30" fmla="*/ 169069 w 1952625"/>
              <a:gd name="connsiteY30" fmla="*/ 290513 h 490538"/>
              <a:gd name="connsiteX31" fmla="*/ 328613 w 1952625"/>
              <a:gd name="connsiteY31" fmla="*/ 288131 h 490538"/>
              <a:gd name="connsiteX32" fmla="*/ 590550 w 1952625"/>
              <a:gd name="connsiteY32" fmla="*/ 261938 h 490538"/>
              <a:gd name="connsiteX33" fmla="*/ 907257 w 1952625"/>
              <a:gd name="connsiteY33" fmla="*/ 211931 h 490538"/>
              <a:gd name="connsiteX34" fmla="*/ 1047750 w 1952625"/>
              <a:gd name="connsiteY34" fmla="*/ 183356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52625" h="490538">
                <a:moveTo>
                  <a:pt x="1047750" y="183356"/>
                </a:moveTo>
                <a:lnTo>
                  <a:pt x="1283494" y="140494"/>
                </a:lnTo>
                <a:lnTo>
                  <a:pt x="1419225" y="116681"/>
                </a:lnTo>
                <a:lnTo>
                  <a:pt x="1447800" y="109538"/>
                </a:lnTo>
                <a:lnTo>
                  <a:pt x="1471613" y="90488"/>
                </a:lnTo>
                <a:lnTo>
                  <a:pt x="1519238" y="47625"/>
                </a:lnTo>
                <a:lnTo>
                  <a:pt x="1574007" y="4763"/>
                </a:lnTo>
                <a:lnTo>
                  <a:pt x="1588294" y="0"/>
                </a:lnTo>
                <a:lnTo>
                  <a:pt x="1652588" y="14288"/>
                </a:lnTo>
                <a:lnTo>
                  <a:pt x="1776413" y="52388"/>
                </a:lnTo>
                <a:lnTo>
                  <a:pt x="1854994" y="90488"/>
                </a:lnTo>
                <a:lnTo>
                  <a:pt x="1902619" y="121444"/>
                </a:lnTo>
                <a:lnTo>
                  <a:pt x="1926432" y="142875"/>
                </a:lnTo>
                <a:lnTo>
                  <a:pt x="1940719" y="161925"/>
                </a:lnTo>
                <a:lnTo>
                  <a:pt x="1947863" y="178594"/>
                </a:lnTo>
                <a:lnTo>
                  <a:pt x="1952625" y="197644"/>
                </a:lnTo>
                <a:lnTo>
                  <a:pt x="1950244" y="219075"/>
                </a:lnTo>
                <a:lnTo>
                  <a:pt x="1938338" y="235744"/>
                </a:lnTo>
                <a:lnTo>
                  <a:pt x="1907382" y="261938"/>
                </a:lnTo>
                <a:lnTo>
                  <a:pt x="1869282" y="271463"/>
                </a:lnTo>
                <a:lnTo>
                  <a:pt x="1609725" y="300038"/>
                </a:lnTo>
                <a:lnTo>
                  <a:pt x="1095375" y="357188"/>
                </a:lnTo>
                <a:lnTo>
                  <a:pt x="857250" y="378619"/>
                </a:lnTo>
                <a:lnTo>
                  <a:pt x="666750" y="411956"/>
                </a:lnTo>
                <a:lnTo>
                  <a:pt x="495300" y="450056"/>
                </a:lnTo>
                <a:lnTo>
                  <a:pt x="388144" y="485775"/>
                </a:lnTo>
                <a:lnTo>
                  <a:pt x="366713" y="490538"/>
                </a:lnTo>
                <a:lnTo>
                  <a:pt x="328613" y="478631"/>
                </a:lnTo>
                <a:lnTo>
                  <a:pt x="154782" y="423863"/>
                </a:lnTo>
                <a:lnTo>
                  <a:pt x="0" y="307181"/>
                </a:lnTo>
                <a:lnTo>
                  <a:pt x="169069" y="290513"/>
                </a:lnTo>
                <a:lnTo>
                  <a:pt x="328613" y="288131"/>
                </a:lnTo>
                <a:lnTo>
                  <a:pt x="590550" y="261938"/>
                </a:lnTo>
                <a:lnTo>
                  <a:pt x="907257" y="211931"/>
                </a:lnTo>
                <a:lnTo>
                  <a:pt x="1047750" y="1833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320B3F6E-BA70-4713-A9DD-2612CFC578A1}"/>
              </a:ext>
            </a:extLst>
          </p:cNvPr>
          <p:cNvSpPr/>
          <p:nvPr/>
        </p:nvSpPr>
        <p:spPr>
          <a:xfrm>
            <a:off x="7235825" y="3233739"/>
            <a:ext cx="476250" cy="2833687"/>
          </a:xfrm>
          <a:custGeom>
            <a:avLst/>
            <a:gdLst>
              <a:gd name="connsiteX0" fmla="*/ 149961 w 475488"/>
              <a:gd name="connsiteY0" fmla="*/ 786384 h 2834640"/>
              <a:gd name="connsiteX1" fmla="*/ 149961 w 475488"/>
              <a:gd name="connsiteY1" fmla="*/ 468173 h 2834640"/>
              <a:gd name="connsiteX2" fmla="*/ 149961 w 475488"/>
              <a:gd name="connsiteY2" fmla="*/ 230429 h 2834640"/>
              <a:gd name="connsiteX3" fmla="*/ 142646 w 475488"/>
              <a:gd name="connsiteY3" fmla="*/ 168250 h 2834640"/>
              <a:gd name="connsiteX4" fmla="*/ 120700 w 475488"/>
              <a:gd name="connsiteY4" fmla="*/ 146304 h 2834640"/>
              <a:gd name="connsiteX5" fmla="*/ 54864 w 475488"/>
              <a:gd name="connsiteY5" fmla="*/ 84125 h 2834640"/>
              <a:gd name="connsiteX6" fmla="*/ 0 w 475488"/>
              <a:gd name="connsiteY6" fmla="*/ 0 h 2834640"/>
              <a:gd name="connsiteX7" fmla="*/ 325526 w 475488"/>
              <a:gd name="connsiteY7" fmla="*/ 80468 h 2834640"/>
              <a:gd name="connsiteX8" fmla="*/ 376732 w 475488"/>
              <a:gd name="connsiteY8" fmla="*/ 131674 h 2834640"/>
              <a:gd name="connsiteX9" fmla="*/ 416966 w 475488"/>
              <a:gd name="connsiteY9" fmla="*/ 168250 h 2834640"/>
              <a:gd name="connsiteX10" fmla="*/ 442569 w 475488"/>
              <a:gd name="connsiteY10" fmla="*/ 186538 h 2834640"/>
              <a:gd name="connsiteX11" fmla="*/ 464515 w 475488"/>
              <a:gd name="connsiteY11" fmla="*/ 197511 h 2834640"/>
              <a:gd name="connsiteX12" fmla="*/ 471830 w 475488"/>
              <a:gd name="connsiteY12" fmla="*/ 215799 h 2834640"/>
              <a:gd name="connsiteX13" fmla="*/ 475488 w 475488"/>
              <a:gd name="connsiteY13" fmla="*/ 241402 h 2834640"/>
              <a:gd name="connsiteX14" fmla="*/ 457200 w 475488"/>
              <a:gd name="connsiteY14" fmla="*/ 299924 h 2834640"/>
              <a:gd name="connsiteX15" fmla="*/ 420624 w 475488"/>
              <a:gd name="connsiteY15" fmla="*/ 354788 h 2834640"/>
              <a:gd name="connsiteX16" fmla="*/ 416966 w 475488"/>
              <a:gd name="connsiteY16" fmla="*/ 519380 h 2834640"/>
              <a:gd name="connsiteX17" fmla="*/ 395020 w 475488"/>
              <a:gd name="connsiteY17" fmla="*/ 1532535 h 2834640"/>
              <a:gd name="connsiteX18" fmla="*/ 380390 w 475488"/>
              <a:gd name="connsiteY18" fmla="*/ 1993392 h 2834640"/>
              <a:gd name="connsiteX19" fmla="*/ 358444 w 475488"/>
              <a:gd name="connsiteY19" fmla="*/ 2446935 h 2834640"/>
              <a:gd name="connsiteX20" fmla="*/ 347472 w 475488"/>
              <a:gd name="connsiteY20" fmla="*/ 2691994 h 2834640"/>
              <a:gd name="connsiteX21" fmla="*/ 332841 w 475488"/>
              <a:gd name="connsiteY21" fmla="*/ 2746858 h 2834640"/>
              <a:gd name="connsiteX22" fmla="*/ 299923 w 475488"/>
              <a:gd name="connsiteY22" fmla="*/ 2794407 h 2834640"/>
              <a:gd name="connsiteX23" fmla="*/ 256032 w 475488"/>
              <a:gd name="connsiteY23" fmla="*/ 2834640 h 2834640"/>
              <a:gd name="connsiteX24" fmla="*/ 230428 w 475488"/>
              <a:gd name="connsiteY24" fmla="*/ 2830983 h 2834640"/>
              <a:gd name="connsiteX25" fmla="*/ 197510 w 475488"/>
              <a:gd name="connsiteY25" fmla="*/ 2798064 h 2834640"/>
              <a:gd name="connsiteX26" fmla="*/ 164592 w 475488"/>
              <a:gd name="connsiteY26" fmla="*/ 2743200 h 2834640"/>
              <a:gd name="connsiteX27" fmla="*/ 149961 w 475488"/>
              <a:gd name="connsiteY27" fmla="*/ 2699309 h 2834640"/>
              <a:gd name="connsiteX28" fmla="*/ 149961 w 475488"/>
              <a:gd name="connsiteY28" fmla="*/ 2468880 h 2834640"/>
              <a:gd name="connsiteX29" fmla="*/ 153619 w 475488"/>
              <a:gd name="connsiteY29" fmla="*/ 1631290 h 2834640"/>
              <a:gd name="connsiteX30" fmla="*/ 149961 w 475488"/>
              <a:gd name="connsiteY30" fmla="*/ 950976 h 2834640"/>
              <a:gd name="connsiteX31" fmla="*/ 149961 w 475488"/>
              <a:gd name="connsiteY31" fmla="*/ 786384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75488" h="2834640">
                <a:moveTo>
                  <a:pt x="149961" y="786384"/>
                </a:moveTo>
                <a:lnTo>
                  <a:pt x="149961" y="468173"/>
                </a:lnTo>
                <a:lnTo>
                  <a:pt x="149961" y="230429"/>
                </a:lnTo>
                <a:lnTo>
                  <a:pt x="142646" y="168250"/>
                </a:lnTo>
                <a:lnTo>
                  <a:pt x="120700" y="146304"/>
                </a:lnTo>
                <a:lnTo>
                  <a:pt x="54864" y="84125"/>
                </a:lnTo>
                <a:lnTo>
                  <a:pt x="0" y="0"/>
                </a:lnTo>
                <a:lnTo>
                  <a:pt x="325526" y="80468"/>
                </a:lnTo>
                <a:lnTo>
                  <a:pt x="376732" y="131674"/>
                </a:lnTo>
                <a:lnTo>
                  <a:pt x="416966" y="168250"/>
                </a:lnTo>
                <a:lnTo>
                  <a:pt x="442569" y="186538"/>
                </a:lnTo>
                <a:lnTo>
                  <a:pt x="464515" y="197511"/>
                </a:lnTo>
                <a:lnTo>
                  <a:pt x="471830" y="215799"/>
                </a:lnTo>
                <a:lnTo>
                  <a:pt x="475488" y="241402"/>
                </a:lnTo>
                <a:lnTo>
                  <a:pt x="457200" y="299924"/>
                </a:lnTo>
                <a:lnTo>
                  <a:pt x="420624" y="354788"/>
                </a:lnTo>
                <a:cubicBezTo>
                  <a:pt x="419405" y="409652"/>
                  <a:pt x="418185" y="464516"/>
                  <a:pt x="416966" y="519380"/>
                </a:cubicBezTo>
                <a:lnTo>
                  <a:pt x="395020" y="1532535"/>
                </a:lnTo>
                <a:lnTo>
                  <a:pt x="380390" y="1993392"/>
                </a:lnTo>
                <a:lnTo>
                  <a:pt x="358444" y="2446935"/>
                </a:lnTo>
                <a:lnTo>
                  <a:pt x="347472" y="2691994"/>
                </a:lnTo>
                <a:lnTo>
                  <a:pt x="332841" y="2746858"/>
                </a:lnTo>
                <a:lnTo>
                  <a:pt x="299923" y="2794407"/>
                </a:lnTo>
                <a:lnTo>
                  <a:pt x="256032" y="2834640"/>
                </a:lnTo>
                <a:lnTo>
                  <a:pt x="230428" y="2830983"/>
                </a:lnTo>
                <a:lnTo>
                  <a:pt x="197510" y="2798064"/>
                </a:lnTo>
                <a:lnTo>
                  <a:pt x="164592" y="2743200"/>
                </a:lnTo>
                <a:lnTo>
                  <a:pt x="149961" y="2699309"/>
                </a:lnTo>
                <a:lnTo>
                  <a:pt x="149961" y="2468880"/>
                </a:lnTo>
                <a:cubicBezTo>
                  <a:pt x="151180" y="2189683"/>
                  <a:pt x="152400" y="1910487"/>
                  <a:pt x="153619" y="1631290"/>
                </a:cubicBezTo>
                <a:cubicBezTo>
                  <a:pt x="152400" y="1404519"/>
                  <a:pt x="151180" y="1177747"/>
                  <a:pt x="149961" y="950976"/>
                </a:cubicBezTo>
                <a:lnTo>
                  <a:pt x="149961" y="78638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35CA5F-102A-4E85-8268-8BF1CDF8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91" y="1464899"/>
            <a:ext cx="4621169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48F1284-55AB-4129-AE84-661D004E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415" y="1464723"/>
            <a:ext cx="4621169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 animBg="1"/>
      <p:bldP spid="102" grpId="0" animBg="1"/>
      <p:bldP spid="10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3A8C17-9071-4536-921A-CFFB225DD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15" y="1127560"/>
            <a:ext cx="4621169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3539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D726E24-4534-4BFA-83B4-0874493549D4}"/>
              </a:ext>
            </a:extLst>
          </p:cNvPr>
          <p:cNvSpPr/>
          <p:nvPr/>
        </p:nvSpPr>
        <p:spPr>
          <a:xfrm>
            <a:off x="3854450" y="1638300"/>
            <a:ext cx="1189038" cy="1506538"/>
          </a:xfrm>
          <a:custGeom>
            <a:avLst/>
            <a:gdLst>
              <a:gd name="connsiteX0" fmla="*/ 992283 w 1188432"/>
              <a:gd name="connsiteY0" fmla="*/ 519218 h 1505731"/>
              <a:gd name="connsiteX1" fmla="*/ 672098 w 1188432"/>
              <a:gd name="connsiteY1" fmla="*/ 923054 h 1505731"/>
              <a:gd name="connsiteX2" fmla="*/ 553832 w 1188432"/>
              <a:gd name="connsiteY2" fmla="*/ 1061512 h 1505731"/>
              <a:gd name="connsiteX3" fmla="*/ 424028 w 1188432"/>
              <a:gd name="connsiteY3" fmla="*/ 1182663 h 1505731"/>
              <a:gd name="connsiteX4" fmla="*/ 302877 w 1188432"/>
              <a:gd name="connsiteY4" fmla="*/ 1292275 h 1505731"/>
              <a:gd name="connsiteX5" fmla="*/ 187495 w 1188432"/>
              <a:gd name="connsiteY5" fmla="*/ 1393234 h 1505731"/>
              <a:gd name="connsiteX6" fmla="*/ 83652 w 1188432"/>
              <a:gd name="connsiteY6" fmla="*/ 1471117 h 1505731"/>
              <a:gd name="connsiteX7" fmla="*/ 54806 w 1188432"/>
              <a:gd name="connsiteY7" fmla="*/ 1497078 h 1505731"/>
              <a:gd name="connsiteX8" fmla="*/ 34615 w 1188432"/>
              <a:gd name="connsiteY8" fmla="*/ 1505731 h 1505731"/>
              <a:gd name="connsiteX9" fmla="*/ 8654 w 1188432"/>
              <a:gd name="connsiteY9" fmla="*/ 1505731 h 1505731"/>
              <a:gd name="connsiteX10" fmla="*/ 0 w 1188432"/>
              <a:gd name="connsiteY10" fmla="*/ 1488424 h 1505731"/>
              <a:gd name="connsiteX11" fmla="*/ 5769 w 1188432"/>
              <a:gd name="connsiteY11" fmla="*/ 1459579 h 1505731"/>
              <a:gd name="connsiteX12" fmla="*/ 72114 w 1188432"/>
              <a:gd name="connsiteY12" fmla="*/ 1381696 h 1505731"/>
              <a:gd name="connsiteX13" fmla="*/ 239417 w 1188432"/>
              <a:gd name="connsiteY13" fmla="*/ 1202854 h 1505731"/>
              <a:gd name="connsiteX14" fmla="*/ 418259 w 1188432"/>
              <a:gd name="connsiteY14" fmla="*/ 980745 h 1505731"/>
              <a:gd name="connsiteX15" fmla="*/ 522102 w 1188432"/>
              <a:gd name="connsiteY15" fmla="*/ 836518 h 1505731"/>
              <a:gd name="connsiteX16" fmla="*/ 628830 w 1188432"/>
              <a:gd name="connsiteY16" fmla="*/ 657676 h 1505731"/>
              <a:gd name="connsiteX17" fmla="*/ 712482 w 1188432"/>
              <a:gd name="connsiteY17" fmla="*/ 507680 h 1505731"/>
              <a:gd name="connsiteX18" fmla="*/ 804787 w 1188432"/>
              <a:gd name="connsiteY18" fmla="*/ 305762 h 1505731"/>
              <a:gd name="connsiteX19" fmla="*/ 813441 w 1188432"/>
              <a:gd name="connsiteY19" fmla="*/ 259609 h 1505731"/>
              <a:gd name="connsiteX20" fmla="*/ 816326 w 1188432"/>
              <a:gd name="connsiteY20" fmla="*/ 201918 h 1505731"/>
              <a:gd name="connsiteX21" fmla="*/ 813441 w 1188432"/>
              <a:gd name="connsiteY21" fmla="*/ 167304 h 1505731"/>
              <a:gd name="connsiteX22" fmla="*/ 796134 w 1188432"/>
              <a:gd name="connsiteY22" fmla="*/ 129805 h 1505731"/>
              <a:gd name="connsiteX23" fmla="*/ 744212 w 1188432"/>
              <a:gd name="connsiteY23" fmla="*/ 103844 h 1505731"/>
              <a:gd name="connsiteX24" fmla="*/ 680752 w 1188432"/>
              <a:gd name="connsiteY24" fmla="*/ 74998 h 1505731"/>
              <a:gd name="connsiteX25" fmla="*/ 666329 w 1188432"/>
              <a:gd name="connsiteY25" fmla="*/ 69229 h 1505731"/>
              <a:gd name="connsiteX26" fmla="*/ 654791 w 1188432"/>
              <a:gd name="connsiteY26" fmla="*/ 51922 h 1505731"/>
              <a:gd name="connsiteX27" fmla="*/ 654791 w 1188432"/>
              <a:gd name="connsiteY27" fmla="*/ 31730 h 1505731"/>
              <a:gd name="connsiteX28" fmla="*/ 663445 w 1188432"/>
              <a:gd name="connsiteY28" fmla="*/ 11538 h 1505731"/>
              <a:gd name="connsiteX29" fmla="*/ 683637 w 1188432"/>
              <a:gd name="connsiteY29" fmla="*/ 0 h 1505731"/>
              <a:gd name="connsiteX30" fmla="*/ 781711 w 1188432"/>
              <a:gd name="connsiteY30" fmla="*/ 5769 h 1505731"/>
              <a:gd name="connsiteX31" fmla="*/ 853825 w 1188432"/>
              <a:gd name="connsiteY31" fmla="*/ 25961 h 1505731"/>
              <a:gd name="connsiteX32" fmla="*/ 960553 w 1188432"/>
              <a:gd name="connsiteY32" fmla="*/ 86536 h 1505731"/>
              <a:gd name="connsiteX33" fmla="*/ 1113433 w 1188432"/>
              <a:gd name="connsiteY33" fmla="*/ 199034 h 1505731"/>
              <a:gd name="connsiteX34" fmla="*/ 1179778 w 1188432"/>
              <a:gd name="connsiteY34" fmla="*/ 271147 h 1505731"/>
              <a:gd name="connsiteX35" fmla="*/ 1188432 w 1188432"/>
              <a:gd name="connsiteY35" fmla="*/ 294224 h 1505731"/>
              <a:gd name="connsiteX36" fmla="*/ 1182662 w 1188432"/>
              <a:gd name="connsiteY36" fmla="*/ 317300 h 1505731"/>
              <a:gd name="connsiteX37" fmla="*/ 1165355 w 1188432"/>
              <a:gd name="connsiteY37" fmla="*/ 340376 h 1505731"/>
              <a:gd name="connsiteX38" fmla="*/ 1122087 w 1188432"/>
              <a:gd name="connsiteY38" fmla="*/ 369222 h 1505731"/>
              <a:gd name="connsiteX39" fmla="*/ 1084588 w 1188432"/>
              <a:gd name="connsiteY39" fmla="*/ 392298 h 1505731"/>
              <a:gd name="connsiteX40" fmla="*/ 992283 w 1188432"/>
              <a:gd name="connsiteY40" fmla="*/ 519218 h 150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88432" h="1505731">
                <a:moveTo>
                  <a:pt x="992283" y="519218"/>
                </a:moveTo>
                <a:lnTo>
                  <a:pt x="672098" y="923054"/>
                </a:lnTo>
                <a:lnTo>
                  <a:pt x="553832" y="1061512"/>
                </a:lnTo>
                <a:lnTo>
                  <a:pt x="424028" y="1182663"/>
                </a:lnTo>
                <a:lnTo>
                  <a:pt x="302877" y="1292275"/>
                </a:lnTo>
                <a:lnTo>
                  <a:pt x="187495" y="1393234"/>
                </a:lnTo>
                <a:lnTo>
                  <a:pt x="83652" y="1471117"/>
                </a:lnTo>
                <a:lnTo>
                  <a:pt x="54806" y="1497078"/>
                </a:lnTo>
                <a:lnTo>
                  <a:pt x="34615" y="1505731"/>
                </a:lnTo>
                <a:lnTo>
                  <a:pt x="8654" y="1505731"/>
                </a:lnTo>
                <a:lnTo>
                  <a:pt x="0" y="1488424"/>
                </a:lnTo>
                <a:lnTo>
                  <a:pt x="5769" y="1459579"/>
                </a:lnTo>
                <a:lnTo>
                  <a:pt x="72114" y="1381696"/>
                </a:lnTo>
                <a:lnTo>
                  <a:pt x="239417" y="1202854"/>
                </a:lnTo>
                <a:lnTo>
                  <a:pt x="418259" y="980745"/>
                </a:lnTo>
                <a:lnTo>
                  <a:pt x="522102" y="836518"/>
                </a:lnTo>
                <a:lnTo>
                  <a:pt x="628830" y="657676"/>
                </a:lnTo>
                <a:lnTo>
                  <a:pt x="712482" y="507680"/>
                </a:lnTo>
                <a:lnTo>
                  <a:pt x="804787" y="305762"/>
                </a:lnTo>
                <a:lnTo>
                  <a:pt x="813441" y="259609"/>
                </a:lnTo>
                <a:lnTo>
                  <a:pt x="816326" y="201918"/>
                </a:lnTo>
                <a:lnTo>
                  <a:pt x="813441" y="167304"/>
                </a:lnTo>
                <a:lnTo>
                  <a:pt x="796134" y="129805"/>
                </a:lnTo>
                <a:lnTo>
                  <a:pt x="744212" y="103844"/>
                </a:lnTo>
                <a:lnTo>
                  <a:pt x="680752" y="74998"/>
                </a:lnTo>
                <a:lnTo>
                  <a:pt x="666329" y="69229"/>
                </a:lnTo>
                <a:lnTo>
                  <a:pt x="654791" y="51922"/>
                </a:lnTo>
                <a:lnTo>
                  <a:pt x="654791" y="31730"/>
                </a:lnTo>
                <a:lnTo>
                  <a:pt x="663445" y="11538"/>
                </a:lnTo>
                <a:lnTo>
                  <a:pt x="683637" y="0"/>
                </a:lnTo>
                <a:lnTo>
                  <a:pt x="781711" y="5769"/>
                </a:lnTo>
                <a:lnTo>
                  <a:pt x="853825" y="25961"/>
                </a:lnTo>
                <a:lnTo>
                  <a:pt x="960553" y="86536"/>
                </a:lnTo>
                <a:lnTo>
                  <a:pt x="1113433" y="199034"/>
                </a:lnTo>
                <a:lnTo>
                  <a:pt x="1179778" y="271147"/>
                </a:lnTo>
                <a:lnTo>
                  <a:pt x="1188432" y="294224"/>
                </a:lnTo>
                <a:lnTo>
                  <a:pt x="1182662" y="317300"/>
                </a:lnTo>
                <a:lnTo>
                  <a:pt x="1165355" y="340376"/>
                </a:lnTo>
                <a:lnTo>
                  <a:pt x="1122087" y="369222"/>
                </a:lnTo>
                <a:lnTo>
                  <a:pt x="1084588" y="392298"/>
                </a:lnTo>
                <a:lnTo>
                  <a:pt x="992283" y="5192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FD54364-6A69-4514-9C9C-25B53EF1E463}"/>
              </a:ext>
            </a:extLst>
          </p:cNvPr>
          <p:cNvSpPr/>
          <p:nvPr/>
        </p:nvSpPr>
        <p:spPr>
          <a:xfrm>
            <a:off x="3668713" y="3246439"/>
            <a:ext cx="2419350" cy="871537"/>
          </a:xfrm>
          <a:custGeom>
            <a:avLst/>
            <a:gdLst>
              <a:gd name="connsiteX0" fmla="*/ 710293 w 2419350"/>
              <a:gd name="connsiteY0" fmla="*/ 685800 h 870857"/>
              <a:gd name="connsiteX1" fmla="*/ 571500 w 2419350"/>
              <a:gd name="connsiteY1" fmla="*/ 742950 h 870857"/>
              <a:gd name="connsiteX2" fmla="*/ 451757 w 2419350"/>
              <a:gd name="connsiteY2" fmla="*/ 797379 h 870857"/>
              <a:gd name="connsiteX3" fmla="*/ 370114 w 2419350"/>
              <a:gd name="connsiteY3" fmla="*/ 843643 h 870857"/>
              <a:gd name="connsiteX4" fmla="*/ 334735 w 2419350"/>
              <a:gd name="connsiteY4" fmla="*/ 868136 h 870857"/>
              <a:gd name="connsiteX5" fmla="*/ 312964 w 2419350"/>
              <a:gd name="connsiteY5" fmla="*/ 870857 h 870857"/>
              <a:gd name="connsiteX6" fmla="*/ 253093 w 2419350"/>
              <a:gd name="connsiteY6" fmla="*/ 832757 h 870857"/>
              <a:gd name="connsiteX7" fmla="*/ 84364 w 2419350"/>
              <a:gd name="connsiteY7" fmla="*/ 702129 h 870857"/>
              <a:gd name="connsiteX8" fmla="*/ 40821 w 2419350"/>
              <a:gd name="connsiteY8" fmla="*/ 650422 h 870857"/>
              <a:gd name="connsiteX9" fmla="*/ 16328 w 2419350"/>
              <a:gd name="connsiteY9" fmla="*/ 615043 h 870857"/>
              <a:gd name="connsiteX10" fmla="*/ 5443 w 2419350"/>
              <a:gd name="connsiteY10" fmla="*/ 585107 h 870857"/>
              <a:gd name="connsiteX11" fmla="*/ 0 w 2419350"/>
              <a:gd name="connsiteY11" fmla="*/ 560615 h 870857"/>
              <a:gd name="connsiteX12" fmla="*/ 10885 w 2419350"/>
              <a:gd name="connsiteY12" fmla="*/ 547007 h 870857"/>
              <a:gd name="connsiteX13" fmla="*/ 24493 w 2419350"/>
              <a:gd name="connsiteY13" fmla="*/ 549729 h 870857"/>
              <a:gd name="connsiteX14" fmla="*/ 57150 w 2419350"/>
              <a:gd name="connsiteY14" fmla="*/ 568779 h 870857"/>
              <a:gd name="connsiteX15" fmla="*/ 97971 w 2419350"/>
              <a:gd name="connsiteY15" fmla="*/ 593272 h 870857"/>
              <a:gd name="connsiteX16" fmla="*/ 138793 w 2419350"/>
              <a:gd name="connsiteY16" fmla="*/ 606879 h 870857"/>
              <a:gd name="connsiteX17" fmla="*/ 195943 w 2419350"/>
              <a:gd name="connsiteY17" fmla="*/ 617765 h 870857"/>
              <a:gd name="connsiteX18" fmla="*/ 269421 w 2419350"/>
              <a:gd name="connsiteY18" fmla="*/ 615043 h 870857"/>
              <a:gd name="connsiteX19" fmla="*/ 356507 w 2419350"/>
              <a:gd name="connsiteY19" fmla="*/ 590550 h 870857"/>
              <a:gd name="connsiteX20" fmla="*/ 595993 w 2419350"/>
              <a:gd name="connsiteY20" fmla="*/ 517072 h 870857"/>
              <a:gd name="connsiteX21" fmla="*/ 925285 w 2419350"/>
              <a:gd name="connsiteY21" fmla="*/ 410936 h 870857"/>
              <a:gd name="connsiteX22" fmla="*/ 1257300 w 2419350"/>
              <a:gd name="connsiteY22" fmla="*/ 296636 h 870857"/>
              <a:gd name="connsiteX23" fmla="*/ 1551214 w 2419350"/>
              <a:gd name="connsiteY23" fmla="*/ 204107 h 870857"/>
              <a:gd name="connsiteX24" fmla="*/ 1866900 w 2419350"/>
              <a:gd name="connsiteY24" fmla="*/ 130629 h 870857"/>
              <a:gd name="connsiteX25" fmla="*/ 1913164 w 2419350"/>
              <a:gd name="connsiteY25" fmla="*/ 119743 h 870857"/>
              <a:gd name="connsiteX26" fmla="*/ 1997528 w 2419350"/>
              <a:gd name="connsiteY26" fmla="*/ 48986 h 870857"/>
              <a:gd name="connsiteX27" fmla="*/ 2049235 w 2419350"/>
              <a:gd name="connsiteY27" fmla="*/ 10886 h 870857"/>
              <a:gd name="connsiteX28" fmla="*/ 2071007 w 2419350"/>
              <a:gd name="connsiteY28" fmla="*/ 0 h 870857"/>
              <a:gd name="connsiteX29" fmla="*/ 2098221 w 2419350"/>
              <a:gd name="connsiteY29" fmla="*/ 2722 h 870857"/>
              <a:gd name="connsiteX30" fmla="*/ 2226128 w 2419350"/>
              <a:gd name="connsiteY30" fmla="*/ 32657 h 870857"/>
              <a:gd name="connsiteX31" fmla="*/ 2329543 w 2419350"/>
              <a:gd name="connsiteY31" fmla="*/ 68036 h 870857"/>
              <a:gd name="connsiteX32" fmla="*/ 2378528 w 2419350"/>
              <a:gd name="connsiteY32" fmla="*/ 92529 h 870857"/>
              <a:gd name="connsiteX33" fmla="*/ 2400300 w 2419350"/>
              <a:gd name="connsiteY33" fmla="*/ 111579 h 870857"/>
              <a:gd name="connsiteX34" fmla="*/ 2413907 w 2419350"/>
              <a:gd name="connsiteY34" fmla="*/ 136072 h 870857"/>
              <a:gd name="connsiteX35" fmla="*/ 2419350 w 2419350"/>
              <a:gd name="connsiteY35" fmla="*/ 171450 h 870857"/>
              <a:gd name="connsiteX36" fmla="*/ 2411185 w 2419350"/>
              <a:gd name="connsiteY36" fmla="*/ 206829 h 870857"/>
              <a:gd name="connsiteX37" fmla="*/ 2392135 w 2419350"/>
              <a:gd name="connsiteY37" fmla="*/ 234043 h 870857"/>
              <a:gd name="connsiteX38" fmla="*/ 2359478 w 2419350"/>
              <a:gd name="connsiteY38" fmla="*/ 244929 h 870857"/>
              <a:gd name="connsiteX39" fmla="*/ 2275114 w 2419350"/>
              <a:gd name="connsiteY39" fmla="*/ 258536 h 870857"/>
              <a:gd name="connsiteX40" fmla="*/ 2035628 w 2419350"/>
              <a:gd name="connsiteY40" fmla="*/ 304800 h 870857"/>
              <a:gd name="connsiteX41" fmla="*/ 1755321 w 2419350"/>
              <a:gd name="connsiteY41" fmla="*/ 361950 h 870857"/>
              <a:gd name="connsiteX42" fmla="*/ 1526721 w 2419350"/>
              <a:gd name="connsiteY42" fmla="*/ 429986 h 870857"/>
              <a:gd name="connsiteX43" fmla="*/ 1227364 w 2419350"/>
              <a:gd name="connsiteY43" fmla="*/ 522515 h 870857"/>
              <a:gd name="connsiteX44" fmla="*/ 1036864 w 2419350"/>
              <a:gd name="connsiteY44" fmla="*/ 571500 h 870857"/>
              <a:gd name="connsiteX45" fmla="*/ 859971 w 2419350"/>
              <a:gd name="connsiteY45" fmla="*/ 625929 h 870857"/>
              <a:gd name="connsiteX46" fmla="*/ 710293 w 2419350"/>
              <a:gd name="connsiteY46" fmla="*/ 68580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19350" h="870857">
                <a:moveTo>
                  <a:pt x="710293" y="685800"/>
                </a:moveTo>
                <a:lnTo>
                  <a:pt x="571500" y="742950"/>
                </a:lnTo>
                <a:lnTo>
                  <a:pt x="451757" y="797379"/>
                </a:lnTo>
                <a:lnTo>
                  <a:pt x="370114" y="843643"/>
                </a:lnTo>
                <a:lnTo>
                  <a:pt x="334735" y="868136"/>
                </a:lnTo>
                <a:lnTo>
                  <a:pt x="312964" y="870857"/>
                </a:lnTo>
                <a:lnTo>
                  <a:pt x="253093" y="832757"/>
                </a:lnTo>
                <a:lnTo>
                  <a:pt x="84364" y="702129"/>
                </a:lnTo>
                <a:lnTo>
                  <a:pt x="40821" y="650422"/>
                </a:lnTo>
                <a:lnTo>
                  <a:pt x="16328" y="615043"/>
                </a:lnTo>
                <a:lnTo>
                  <a:pt x="5443" y="585107"/>
                </a:lnTo>
                <a:lnTo>
                  <a:pt x="0" y="560615"/>
                </a:lnTo>
                <a:lnTo>
                  <a:pt x="10885" y="547007"/>
                </a:lnTo>
                <a:lnTo>
                  <a:pt x="24493" y="549729"/>
                </a:lnTo>
                <a:lnTo>
                  <a:pt x="57150" y="568779"/>
                </a:lnTo>
                <a:lnTo>
                  <a:pt x="97971" y="593272"/>
                </a:lnTo>
                <a:lnTo>
                  <a:pt x="138793" y="606879"/>
                </a:lnTo>
                <a:lnTo>
                  <a:pt x="195943" y="617765"/>
                </a:lnTo>
                <a:lnTo>
                  <a:pt x="269421" y="615043"/>
                </a:lnTo>
                <a:lnTo>
                  <a:pt x="356507" y="590550"/>
                </a:lnTo>
                <a:lnTo>
                  <a:pt x="595993" y="517072"/>
                </a:lnTo>
                <a:lnTo>
                  <a:pt x="925285" y="410936"/>
                </a:lnTo>
                <a:lnTo>
                  <a:pt x="1257300" y="296636"/>
                </a:lnTo>
                <a:lnTo>
                  <a:pt x="1551214" y="204107"/>
                </a:lnTo>
                <a:lnTo>
                  <a:pt x="1866900" y="130629"/>
                </a:lnTo>
                <a:lnTo>
                  <a:pt x="1913164" y="119743"/>
                </a:lnTo>
                <a:lnTo>
                  <a:pt x="1997528" y="48986"/>
                </a:lnTo>
                <a:lnTo>
                  <a:pt x="2049235" y="10886"/>
                </a:lnTo>
                <a:lnTo>
                  <a:pt x="2071007" y="0"/>
                </a:lnTo>
                <a:lnTo>
                  <a:pt x="2098221" y="2722"/>
                </a:lnTo>
                <a:lnTo>
                  <a:pt x="2226128" y="32657"/>
                </a:lnTo>
                <a:lnTo>
                  <a:pt x="2329543" y="68036"/>
                </a:lnTo>
                <a:lnTo>
                  <a:pt x="2378528" y="92529"/>
                </a:lnTo>
                <a:lnTo>
                  <a:pt x="2400300" y="111579"/>
                </a:lnTo>
                <a:lnTo>
                  <a:pt x="2413907" y="136072"/>
                </a:lnTo>
                <a:lnTo>
                  <a:pt x="2419350" y="171450"/>
                </a:lnTo>
                <a:lnTo>
                  <a:pt x="2411185" y="206829"/>
                </a:lnTo>
                <a:lnTo>
                  <a:pt x="2392135" y="234043"/>
                </a:lnTo>
                <a:lnTo>
                  <a:pt x="2359478" y="244929"/>
                </a:lnTo>
                <a:lnTo>
                  <a:pt x="2275114" y="258536"/>
                </a:lnTo>
                <a:lnTo>
                  <a:pt x="2035628" y="304800"/>
                </a:lnTo>
                <a:lnTo>
                  <a:pt x="1755321" y="361950"/>
                </a:lnTo>
                <a:lnTo>
                  <a:pt x="1526721" y="429986"/>
                </a:lnTo>
                <a:lnTo>
                  <a:pt x="1227364" y="522515"/>
                </a:lnTo>
                <a:lnTo>
                  <a:pt x="1036864" y="571500"/>
                </a:lnTo>
                <a:lnTo>
                  <a:pt x="859971" y="625929"/>
                </a:lnTo>
                <a:lnTo>
                  <a:pt x="710293" y="685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339B3D0-1BC2-467F-AD0F-A824FEDBEE65}"/>
              </a:ext>
            </a:extLst>
          </p:cNvPr>
          <p:cNvSpPr/>
          <p:nvPr/>
        </p:nvSpPr>
        <p:spPr>
          <a:xfrm>
            <a:off x="6107114" y="3063875"/>
            <a:ext cx="674687" cy="1962150"/>
          </a:xfrm>
          <a:custGeom>
            <a:avLst/>
            <a:gdLst>
              <a:gd name="connsiteX0" fmla="*/ 514350 w 674370"/>
              <a:gd name="connsiteY0" fmla="*/ 681990 h 1962150"/>
              <a:gd name="connsiteX1" fmla="*/ 541020 w 674370"/>
              <a:gd name="connsiteY1" fmla="*/ 952500 h 1962150"/>
              <a:gd name="connsiteX2" fmla="*/ 571500 w 674370"/>
              <a:gd name="connsiteY2" fmla="*/ 1219200 h 1962150"/>
              <a:gd name="connsiteX3" fmla="*/ 609600 w 674370"/>
              <a:gd name="connsiteY3" fmla="*/ 1516380 h 1962150"/>
              <a:gd name="connsiteX4" fmla="*/ 632460 w 674370"/>
              <a:gd name="connsiteY4" fmla="*/ 1558290 h 1962150"/>
              <a:gd name="connsiteX5" fmla="*/ 674370 w 674370"/>
              <a:gd name="connsiteY5" fmla="*/ 1710690 h 1962150"/>
              <a:gd name="connsiteX6" fmla="*/ 670560 w 674370"/>
              <a:gd name="connsiteY6" fmla="*/ 1809750 h 1962150"/>
              <a:gd name="connsiteX7" fmla="*/ 659130 w 674370"/>
              <a:gd name="connsiteY7" fmla="*/ 1885950 h 1962150"/>
              <a:gd name="connsiteX8" fmla="*/ 640080 w 674370"/>
              <a:gd name="connsiteY8" fmla="*/ 1927860 h 1962150"/>
              <a:gd name="connsiteX9" fmla="*/ 613410 w 674370"/>
              <a:gd name="connsiteY9" fmla="*/ 1950720 h 1962150"/>
              <a:gd name="connsiteX10" fmla="*/ 579120 w 674370"/>
              <a:gd name="connsiteY10" fmla="*/ 1962150 h 1962150"/>
              <a:gd name="connsiteX11" fmla="*/ 544830 w 674370"/>
              <a:gd name="connsiteY11" fmla="*/ 1946910 h 1962150"/>
              <a:gd name="connsiteX12" fmla="*/ 491490 w 674370"/>
              <a:gd name="connsiteY12" fmla="*/ 1885950 h 1962150"/>
              <a:gd name="connsiteX13" fmla="*/ 411480 w 674370"/>
              <a:gd name="connsiteY13" fmla="*/ 1775460 h 1962150"/>
              <a:gd name="connsiteX14" fmla="*/ 369570 w 674370"/>
              <a:gd name="connsiteY14" fmla="*/ 1699260 h 1962150"/>
              <a:gd name="connsiteX15" fmla="*/ 339090 w 674370"/>
              <a:gd name="connsiteY15" fmla="*/ 1645920 h 1962150"/>
              <a:gd name="connsiteX16" fmla="*/ 320040 w 674370"/>
              <a:gd name="connsiteY16" fmla="*/ 1436370 h 1962150"/>
              <a:gd name="connsiteX17" fmla="*/ 251460 w 674370"/>
              <a:gd name="connsiteY17" fmla="*/ 643890 h 1962150"/>
              <a:gd name="connsiteX18" fmla="*/ 224790 w 674370"/>
              <a:gd name="connsiteY18" fmla="*/ 346710 h 1962150"/>
              <a:gd name="connsiteX19" fmla="*/ 201930 w 674370"/>
              <a:gd name="connsiteY19" fmla="*/ 259080 h 1962150"/>
              <a:gd name="connsiteX20" fmla="*/ 167640 w 674370"/>
              <a:gd name="connsiteY20" fmla="*/ 182880 h 1962150"/>
              <a:gd name="connsiteX21" fmla="*/ 102870 w 674370"/>
              <a:gd name="connsiteY21" fmla="*/ 106680 h 1962150"/>
              <a:gd name="connsiteX22" fmla="*/ 19050 w 674370"/>
              <a:gd name="connsiteY22" fmla="*/ 64770 h 1962150"/>
              <a:gd name="connsiteX23" fmla="*/ 0 w 674370"/>
              <a:gd name="connsiteY23" fmla="*/ 45720 h 1962150"/>
              <a:gd name="connsiteX24" fmla="*/ 3810 w 674370"/>
              <a:gd name="connsiteY24" fmla="*/ 11430 h 1962150"/>
              <a:gd name="connsiteX25" fmla="*/ 19050 w 674370"/>
              <a:gd name="connsiteY25" fmla="*/ 0 h 1962150"/>
              <a:gd name="connsiteX26" fmla="*/ 49530 w 674370"/>
              <a:gd name="connsiteY26" fmla="*/ 0 h 1962150"/>
              <a:gd name="connsiteX27" fmla="*/ 167640 w 674370"/>
              <a:gd name="connsiteY27" fmla="*/ 26670 h 1962150"/>
              <a:gd name="connsiteX28" fmla="*/ 316230 w 674370"/>
              <a:gd name="connsiteY28" fmla="*/ 76200 h 1962150"/>
              <a:gd name="connsiteX29" fmla="*/ 457200 w 674370"/>
              <a:gd name="connsiteY29" fmla="*/ 144780 h 1962150"/>
              <a:gd name="connsiteX30" fmla="*/ 464820 w 674370"/>
              <a:gd name="connsiteY30" fmla="*/ 152400 h 1962150"/>
              <a:gd name="connsiteX31" fmla="*/ 476250 w 674370"/>
              <a:gd name="connsiteY31" fmla="*/ 339090 h 1962150"/>
              <a:gd name="connsiteX32" fmla="*/ 514350 w 674370"/>
              <a:gd name="connsiteY32" fmla="*/ 68199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4370" h="1962150">
                <a:moveTo>
                  <a:pt x="514350" y="681990"/>
                </a:moveTo>
                <a:lnTo>
                  <a:pt x="541020" y="952500"/>
                </a:lnTo>
                <a:lnTo>
                  <a:pt x="571500" y="1219200"/>
                </a:lnTo>
                <a:lnTo>
                  <a:pt x="609600" y="1516380"/>
                </a:lnTo>
                <a:lnTo>
                  <a:pt x="632460" y="1558290"/>
                </a:lnTo>
                <a:lnTo>
                  <a:pt x="674370" y="1710690"/>
                </a:lnTo>
                <a:lnTo>
                  <a:pt x="670560" y="1809750"/>
                </a:lnTo>
                <a:lnTo>
                  <a:pt x="659130" y="1885950"/>
                </a:lnTo>
                <a:lnTo>
                  <a:pt x="640080" y="1927860"/>
                </a:lnTo>
                <a:lnTo>
                  <a:pt x="613410" y="1950720"/>
                </a:lnTo>
                <a:lnTo>
                  <a:pt x="579120" y="1962150"/>
                </a:lnTo>
                <a:lnTo>
                  <a:pt x="544830" y="1946910"/>
                </a:lnTo>
                <a:lnTo>
                  <a:pt x="491490" y="1885950"/>
                </a:lnTo>
                <a:lnTo>
                  <a:pt x="411480" y="1775460"/>
                </a:lnTo>
                <a:lnTo>
                  <a:pt x="369570" y="1699260"/>
                </a:lnTo>
                <a:lnTo>
                  <a:pt x="339090" y="1645920"/>
                </a:lnTo>
                <a:lnTo>
                  <a:pt x="320040" y="1436370"/>
                </a:lnTo>
                <a:lnTo>
                  <a:pt x="251460" y="643890"/>
                </a:lnTo>
                <a:lnTo>
                  <a:pt x="224790" y="346710"/>
                </a:lnTo>
                <a:lnTo>
                  <a:pt x="201930" y="259080"/>
                </a:lnTo>
                <a:lnTo>
                  <a:pt x="167640" y="182880"/>
                </a:lnTo>
                <a:lnTo>
                  <a:pt x="102870" y="106680"/>
                </a:lnTo>
                <a:lnTo>
                  <a:pt x="19050" y="64770"/>
                </a:lnTo>
                <a:lnTo>
                  <a:pt x="0" y="45720"/>
                </a:lnTo>
                <a:lnTo>
                  <a:pt x="3810" y="11430"/>
                </a:lnTo>
                <a:lnTo>
                  <a:pt x="19050" y="0"/>
                </a:lnTo>
                <a:lnTo>
                  <a:pt x="49530" y="0"/>
                </a:lnTo>
                <a:lnTo>
                  <a:pt x="167640" y="26670"/>
                </a:lnTo>
                <a:lnTo>
                  <a:pt x="316230" y="76200"/>
                </a:lnTo>
                <a:lnTo>
                  <a:pt x="457200" y="144780"/>
                </a:lnTo>
                <a:lnTo>
                  <a:pt x="464820" y="152400"/>
                </a:lnTo>
                <a:lnTo>
                  <a:pt x="476250" y="339090"/>
                </a:lnTo>
                <a:lnTo>
                  <a:pt x="514350" y="6819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FE04FBA-0BAF-4876-BB6E-3AAE34AD0140}"/>
              </a:ext>
            </a:extLst>
          </p:cNvPr>
          <p:cNvSpPr/>
          <p:nvPr/>
        </p:nvSpPr>
        <p:spPr>
          <a:xfrm>
            <a:off x="4410076" y="2246314"/>
            <a:ext cx="1636713" cy="534987"/>
          </a:xfrm>
          <a:custGeom>
            <a:avLst/>
            <a:gdLst>
              <a:gd name="connsiteX0" fmla="*/ 95250 w 1635919"/>
              <a:gd name="connsiteY0" fmla="*/ 500062 h 535781"/>
              <a:gd name="connsiteX1" fmla="*/ 0 w 1635919"/>
              <a:gd name="connsiteY1" fmla="*/ 447675 h 535781"/>
              <a:gd name="connsiteX2" fmla="*/ 16669 w 1635919"/>
              <a:gd name="connsiteY2" fmla="*/ 245269 h 535781"/>
              <a:gd name="connsiteX3" fmla="*/ 116681 w 1635919"/>
              <a:gd name="connsiteY3" fmla="*/ 316706 h 535781"/>
              <a:gd name="connsiteX4" fmla="*/ 159544 w 1635919"/>
              <a:gd name="connsiteY4" fmla="*/ 347662 h 535781"/>
              <a:gd name="connsiteX5" fmla="*/ 183356 w 1635919"/>
              <a:gd name="connsiteY5" fmla="*/ 357187 h 535781"/>
              <a:gd name="connsiteX6" fmla="*/ 202406 w 1635919"/>
              <a:gd name="connsiteY6" fmla="*/ 361950 h 535781"/>
              <a:gd name="connsiteX7" fmla="*/ 223838 w 1635919"/>
              <a:gd name="connsiteY7" fmla="*/ 361950 h 535781"/>
              <a:gd name="connsiteX8" fmla="*/ 276225 w 1635919"/>
              <a:gd name="connsiteY8" fmla="*/ 357187 h 535781"/>
              <a:gd name="connsiteX9" fmla="*/ 519113 w 1635919"/>
              <a:gd name="connsiteY9" fmla="*/ 307181 h 535781"/>
              <a:gd name="connsiteX10" fmla="*/ 785813 w 1635919"/>
              <a:gd name="connsiteY10" fmla="*/ 240506 h 535781"/>
              <a:gd name="connsiteX11" fmla="*/ 959644 w 1635919"/>
              <a:gd name="connsiteY11" fmla="*/ 185737 h 535781"/>
              <a:gd name="connsiteX12" fmla="*/ 1000125 w 1635919"/>
              <a:gd name="connsiteY12" fmla="*/ 164306 h 535781"/>
              <a:gd name="connsiteX13" fmla="*/ 1126331 w 1635919"/>
              <a:gd name="connsiteY13" fmla="*/ 88106 h 535781"/>
              <a:gd name="connsiteX14" fmla="*/ 1250156 w 1635919"/>
              <a:gd name="connsiteY14" fmla="*/ 11906 h 535781"/>
              <a:gd name="connsiteX15" fmla="*/ 1281113 w 1635919"/>
              <a:gd name="connsiteY15" fmla="*/ 0 h 535781"/>
              <a:gd name="connsiteX16" fmla="*/ 1323975 w 1635919"/>
              <a:gd name="connsiteY16" fmla="*/ 4762 h 535781"/>
              <a:gd name="connsiteX17" fmla="*/ 1433513 w 1635919"/>
              <a:gd name="connsiteY17" fmla="*/ 30956 h 535781"/>
              <a:gd name="connsiteX18" fmla="*/ 1540669 w 1635919"/>
              <a:gd name="connsiteY18" fmla="*/ 71437 h 535781"/>
              <a:gd name="connsiteX19" fmla="*/ 1581150 w 1635919"/>
              <a:gd name="connsiteY19" fmla="*/ 102394 h 535781"/>
              <a:gd name="connsiteX20" fmla="*/ 1614488 w 1635919"/>
              <a:gd name="connsiteY20" fmla="*/ 138112 h 535781"/>
              <a:gd name="connsiteX21" fmla="*/ 1631156 w 1635919"/>
              <a:gd name="connsiteY21" fmla="*/ 169069 h 535781"/>
              <a:gd name="connsiteX22" fmla="*/ 1635919 w 1635919"/>
              <a:gd name="connsiteY22" fmla="*/ 190500 h 535781"/>
              <a:gd name="connsiteX23" fmla="*/ 1631156 w 1635919"/>
              <a:gd name="connsiteY23" fmla="*/ 209550 h 535781"/>
              <a:gd name="connsiteX24" fmla="*/ 1614488 w 1635919"/>
              <a:gd name="connsiteY24" fmla="*/ 226219 h 535781"/>
              <a:gd name="connsiteX25" fmla="*/ 1473994 w 1635919"/>
              <a:gd name="connsiteY25" fmla="*/ 259556 h 535781"/>
              <a:gd name="connsiteX26" fmla="*/ 1154906 w 1635919"/>
              <a:gd name="connsiteY26" fmla="*/ 330994 h 535781"/>
              <a:gd name="connsiteX27" fmla="*/ 873919 w 1635919"/>
              <a:gd name="connsiteY27" fmla="*/ 400050 h 535781"/>
              <a:gd name="connsiteX28" fmla="*/ 616744 w 1635919"/>
              <a:gd name="connsiteY28" fmla="*/ 471487 h 535781"/>
              <a:gd name="connsiteX29" fmla="*/ 411956 w 1635919"/>
              <a:gd name="connsiteY29" fmla="*/ 516731 h 535781"/>
              <a:gd name="connsiteX30" fmla="*/ 285750 w 1635919"/>
              <a:gd name="connsiteY30" fmla="*/ 531019 h 535781"/>
              <a:gd name="connsiteX31" fmla="*/ 230981 w 1635919"/>
              <a:gd name="connsiteY31" fmla="*/ 535781 h 535781"/>
              <a:gd name="connsiteX32" fmla="*/ 185738 w 1635919"/>
              <a:gd name="connsiteY32" fmla="*/ 533400 h 535781"/>
              <a:gd name="connsiteX33" fmla="*/ 95250 w 1635919"/>
              <a:gd name="connsiteY33" fmla="*/ 500062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35919" h="535781">
                <a:moveTo>
                  <a:pt x="95250" y="500062"/>
                </a:moveTo>
                <a:lnTo>
                  <a:pt x="0" y="447675"/>
                </a:lnTo>
                <a:lnTo>
                  <a:pt x="16669" y="245269"/>
                </a:lnTo>
                <a:lnTo>
                  <a:pt x="116681" y="316706"/>
                </a:lnTo>
                <a:lnTo>
                  <a:pt x="159544" y="347662"/>
                </a:lnTo>
                <a:lnTo>
                  <a:pt x="183356" y="357187"/>
                </a:lnTo>
                <a:lnTo>
                  <a:pt x="202406" y="361950"/>
                </a:lnTo>
                <a:lnTo>
                  <a:pt x="223838" y="361950"/>
                </a:lnTo>
                <a:lnTo>
                  <a:pt x="276225" y="357187"/>
                </a:lnTo>
                <a:lnTo>
                  <a:pt x="519113" y="307181"/>
                </a:lnTo>
                <a:lnTo>
                  <a:pt x="785813" y="240506"/>
                </a:lnTo>
                <a:lnTo>
                  <a:pt x="959644" y="185737"/>
                </a:lnTo>
                <a:lnTo>
                  <a:pt x="1000125" y="164306"/>
                </a:lnTo>
                <a:lnTo>
                  <a:pt x="1126331" y="88106"/>
                </a:lnTo>
                <a:lnTo>
                  <a:pt x="1250156" y="11906"/>
                </a:lnTo>
                <a:lnTo>
                  <a:pt x="1281113" y="0"/>
                </a:lnTo>
                <a:lnTo>
                  <a:pt x="1323975" y="4762"/>
                </a:lnTo>
                <a:lnTo>
                  <a:pt x="1433513" y="30956"/>
                </a:lnTo>
                <a:lnTo>
                  <a:pt x="1540669" y="71437"/>
                </a:lnTo>
                <a:lnTo>
                  <a:pt x="1581150" y="102394"/>
                </a:lnTo>
                <a:lnTo>
                  <a:pt x="1614488" y="138112"/>
                </a:lnTo>
                <a:lnTo>
                  <a:pt x="1631156" y="169069"/>
                </a:lnTo>
                <a:lnTo>
                  <a:pt x="1635919" y="190500"/>
                </a:lnTo>
                <a:lnTo>
                  <a:pt x="1631156" y="209550"/>
                </a:lnTo>
                <a:lnTo>
                  <a:pt x="1614488" y="226219"/>
                </a:lnTo>
                <a:lnTo>
                  <a:pt x="1473994" y="259556"/>
                </a:lnTo>
                <a:lnTo>
                  <a:pt x="1154906" y="330994"/>
                </a:lnTo>
                <a:lnTo>
                  <a:pt x="873919" y="400050"/>
                </a:lnTo>
                <a:lnTo>
                  <a:pt x="616744" y="471487"/>
                </a:lnTo>
                <a:lnTo>
                  <a:pt x="411956" y="516731"/>
                </a:lnTo>
                <a:lnTo>
                  <a:pt x="285750" y="531019"/>
                </a:lnTo>
                <a:lnTo>
                  <a:pt x="230981" y="535781"/>
                </a:lnTo>
                <a:lnTo>
                  <a:pt x="185738" y="533400"/>
                </a:lnTo>
                <a:lnTo>
                  <a:pt x="95250" y="5000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696B6414-6617-4283-81A9-C60C34CA7101}"/>
              </a:ext>
            </a:extLst>
          </p:cNvPr>
          <p:cNvSpPr/>
          <p:nvPr/>
        </p:nvSpPr>
        <p:spPr>
          <a:xfrm>
            <a:off x="3848100" y="2667000"/>
            <a:ext cx="1454150" cy="3117850"/>
          </a:xfrm>
          <a:custGeom>
            <a:avLst/>
            <a:gdLst>
              <a:gd name="connsiteX0" fmla="*/ 1092200 w 1454150"/>
              <a:gd name="connsiteY0" fmla="*/ 609600 h 3117850"/>
              <a:gd name="connsiteX1" fmla="*/ 1104900 w 1454150"/>
              <a:gd name="connsiteY1" fmla="*/ 431800 h 3117850"/>
              <a:gd name="connsiteX2" fmla="*/ 1098550 w 1454150"/>
              <a:gd name="connsiteY2" fmla="*/ 349250 h 3117850"/>
              <a:gd name="connsiteX3" fmla="*/ 1066800 w 1454150"/>
              <a:gd name="connsiteY3" fmla="*/ 222250 h 3117850"/>
              <a:gd name="connsiteX4" fmla="*/ 1047750 w 1454150"/>
              <a:gd name="connsiteY4" fmla="*/ 171450 h 3117850"/>
              <a:gd name="connsiteX5" fmla="*/ 1009650 w 1454150"/>
              <a:gd name="connsiteY5" fmla="*/ 120650 h 3117850"/>
              <a:gd name="connsiteX6" fmla="*/ 869950 w 1454150"/>
              <a:gd name="connsiteY6" fmla="*/ 0 h 3117850"/>
              <a:gd name="connsiteX7" fmla="*/ 1181100 w 1454150"/>
              <a:gd name="connsiteY7" fmla="*/ 38100 h 3117850"/>
              <a:gd name="connsiteX8" fmla="*/ 1238250 w 1454150"/>
              <a:gd name="connsiteY8" fmla="*/ 69850 h 3117850"/>
              <a:gd name="connsiteX9" fmla="*/ 1365250 w 1454150"/>
              <a:gd name="connsiteY9" fmla="*/ 120650 h 3117850"/>
              <a:gd name="connsiteX10" fmla="*/ 1416050 w 1454150"/>
              <a:gd name="connsiteY10" fmla="*/ 139700 h 3117850"/>
              <a:gd name="connsiteX11" fmla="*/ 1441450 w 1454150"/>
              <a:gd name="connsiteY11" fmla="*/ 158750 h 3117850"/>
              <a:gd name="connsiteX12" fmla="*/ 1454150 w 1454150"/>
              <a:gd name="connsiteY12" fmla="*/ 203200 h 3117850"/>
              <a:gd name="connsiteX13" fmla="*/ 1441450 w 1454150"/>
              <a:gd name="connsiteY13" fmla="*/ 247650 h 3117850"/>
              <a:gd name="connsiteX14" fmla="*/ 1416050 w 1454150"/>
              <a:gd name="connsiteY14" fmla="*/ 298450 h 3117850"/>
              <a:gd name="connsiteX15" fmla="*/ 1397000 w 1454150"/>
              <a:gd name="connsiteY15" fmla="*/ 393700 h 3117850"/>
              <a:gd name="connsiteX16" fmla="*/ 1390650 w 1454150"/>
              <a:gd name="connsiteY16" fmla="*/ 590550 h 3117850"/>
              <a:gd name="connsiteX17" fmla="*/ 1371600 w 1454150"/>
              <a:gd name="connsiteY17" fmla="*/ 787400 h 3117850"/>
              <a:gd name="connsiteX18" fmla="*/ 1339850 w 1454150"/>
              <a:gd name="connsiteY18" fmla="*/ 1041400 h 3117850"/>
              <a:gd name="connsiteX19" fmla="*/ 1282700 w 1454150"/>
              <a:gd name="connsiteY19" fmla="*/ 1314450 h 3117850"/>
              <a:gd name="connsiteX20" fmla="*/ 1238250 w 1454150"/>
              <a:gd name="connsiteY20" fmla="*/ 1492250 h 3117850"/>
              <a:gd name="connsiteX21" fmla="*/ 1174750 w 1454150"/>
              <a:gd name="connsiteY21" fmla="*/ 1638300 h 3117850"/>
              <a:gd name="connsiteX22" fmla="*/ 1098550 w 1454150"/>
              <a:gd name="connsiteY22" fmla="*/ 1841500 h 3117850"/>
              <a:gd name="connsiteX23" fmla="*/ 1009650 w 1454150"/>
              <a:gd name="connsiteY23" fmla="*/ 2044700 h 3117850"/>
              <a:gd name="connsiteX24" fmla="*/ 882650 w 1454150"/>
              <a:gd name="connsiteY24" fmla="*/ 2247900 h 3117850"/>
              <a:gd name="connsiteX25" fmla="*/ 749300 w 1454150"/>
              <a:gd name="connsiteY25" fmla="*/ 2438400 h 3117850"/>
              <a:gd name="connsiteX26" fmla="*/ 673100 w 1454150"/>
              <a:gd name="connsiteY26" fmla="*/ 2546350 h 3117850"/>
              <a:gd name="connsiteX27" fmla="*/ 571500 w 1454150"/>
              <a:gd name="connsiteY27" fmla="*/ 2654300 h 3117850"/>
              <a:gd name="connsiteX28" fmla="*/ 438150 w 1454150"/>
              <a:gd name="connsiteY28" fmla="*/ 2781300 h 3117850"/>
              <a:gd name="connsiteX29" fmla="*/ 304800 w 1454150"/>
              <a:gd name="connsiteY29" fmla="*/ 2908300 h 3117850"/>
              <a:gd name="connsiteX30" fmla="*/ 152400 w 1454150"/>
              <a:gd name="connsiteY30" fmla="*/ 3041650 h 3117850"/>
              <a:gd name="connsiteX31" fmla="*/ 69850 w 1454150"/>
              <a:gd name="connsiteY31" fmla="*/ 3105150 h 3117850"/>
              <a:gd name="connsiteX32" fmla="*/ 19050 w 1454150"/>
              <a:gd name="connsiteY32" fmla="*/ 3117850 h 3117850"/>
              <a:gd name="connsiteX33" fmla="*/ 0 w 1454150"/>
              <a:gd name="connsiteY33" fmla="*/ 3117850 h 3117850"/>
              <a:gd name="connsiteX34" fmla="*/ 0 w 1454150"/>
              <a:gd name="connsiteY34" fmla="*/ 3079750 h 3117850"/>
              <a:gd name="connsiteX35" fmla="*/ 50800 w 1454150"/>
              <a:gd name="connsiteY35" fmla="*/ 3016250 h 3117850"/>
              <a:gd name="connsiteX36" fmla="*/ 209550 w 1454150"/>
              <a:gd name="connsiteY36" fmla="*/ 2870200 h 3117850"/>
              <a:gd name="connsiteX37" fmla="*/ 368300 w 1454150"/>
              <a:gd name="connsiteY37" fmla="*/ 2673350 h 3117850"/>
              <a:gd name="connsiteX38" fmla="*/ 577850 w 1454150"/>
              <a:gd name="connsiteY38" fmla="*/ 2387600 h 3117850"/>
              <a:gd name="connsiteX39" fmla="*/ 742950 w 1454150"/>
              <a:gd name="connsiteY39" fmla="*/ 2101850 h 3117850"/>
              <a:gd name="connsiteX40" fmla="*/ 869950 w 1454150"/>
              <a:gd name="connsiteY40" fmla="*/ 1790700 h 3117850"/>
              <a:gd name="connsiteX41" fmla="*/ 958850 w 1454150"/>
              <a:gd name="connsiteY41" fmla="*/ 1536700 h 3117850"/>
              <a:gd name="connsiteX42" fmla="*/ 1028700 w 1454150"/>
              <a:gd name="connsiteY42" fmla="*/ 1289050 h 3117850"/>
              <a:gd name="connsiteX43" fmla="*/ 1054100 w 1454150"/>
              <a:gd name="connsiteY43" fmla="*/ 1098550 h 3117850"/>
              <a:gd name="connsiteX44" fmla="*/ 1079500 w 1454150"/>
              <a:gd name="connsiteY44" fmla="*/ 838200 h 3117850"/>
              <a:gd name="connsiteX45" fmla="*/ 1092200 w 1454150"/>
              <a:gd name="connsiteY45" fmla="*/ 609600 h 311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54150" h="3117850">
                <a:moveTo>
                  <a:pt x="1092200" y="609600"/>
                </a:moveTo>
                <a:lnTo>
                  <a:pt x="1104900" y="431800"/>
                </a:lnTo>
                <a:lnTo>
                  <a:pt x="1098550" y="349250"/>
                </a:lnTo>
                <a:lnTo>
                  <a:pt x="1066800" y="222250"/>
                </a:lnTo>
                <a:lnTo>
                  <a:pt x="1047750" y="171450"/>
                </a:lnTo>
                <a:lnTo>
                  <a:pt x="1009650" y="120650"/>
                </a:lnTo>
                <a:lnTo>
                  <a:pt x="869950" y="0"/>
                </a:lnTo>
                <a:lnTo>
                  <a:pt x="1181100" y="38100"/>
                </a:lnTo>
                <a:lnTo>
                  <a:pt x="1238250" y="69850"/>
                </a:lnTo>
                <a:lnTo>
                  <a:pt x="1365250" y="120650"/>
                </a:lnTo>
                <a:lnTo>
                  <a:pt x="1416050" y="139700"/>
                </a:lnTo>
                <a:lnTo>
                  <a:pt x="1441450" y="158750"/>
                </a:lnTo>
                <a:lnTo>
                  <a:pt x="1454150" y="203200"/>
                </a:lnTo>
                <a:lnTo>
                  <a:pt x="1441450" y="247650"/>
                </a:lnTo>
                <a:lnTo>
                  <a:pt x="1416050" y="298450"/>
                </a:lnTo>
                <a:lnTo>
                  <a:pt x="1397000" y="393700"/>
                </a:lnTo>
                <a:lnTo>
                  <a:pt x="1390650" y="590550"/>
                </a:lnTo>
                <a:lnTo>
                  <a:pt x="1371600" y="787400"/>
                </a:lnTo>
                <a:lnTo>
                  <a:pt x="1339850" y="1041400"/>
                </a:lnTo>
                <a:lnTo>
                  <a:pt x="1282700" y="1314450"/>
                </a:lnTo>
                <a:lnTo>
                  <a:pt x="1238250" y="1492250"/>
                </a:lnTo>
                <a:lnTo>
                  <a:pt x="1174750" y="1638300"/>
                </a:lnTo>
                <a:lnTo>
                  <a:pt x="1098550" y="1841500"/>
                </a:lnTo>
                <a:lnTo>
                  <a:pt x="1009650" y="2044700"/>
                </a:lnTo>
                <a:lnTo>
                  <a:pt x="882650" y="2247900"/>
                </a:lnTo>
                <a:lnTo>
                  <a:pt x="749300" y="2438400"/>
                </a:lnTo>
                <a:lnTo>
                  <a:pt x="673100" y="2546350"/>
                </a:lnTo>
                <a:lnTo>
                  <a:pt x="571500" y="2654300"/>
                </a:lnTo>
                <a:lnTo>
                  <a:pt x="438150" y="2781300"/>
                </a:lnTo>
                <a:lnTo>
                  <a:pt x="304800" y="2908300"/>
                </a:lnTo>
                <a:lnTo>
                  <a:pt x="152400" y="3041650"/>
                </a:lnTo>
                <a:lnTo>
                  <a:pt x="69850" y="3105150"/>
                </a:lnTo>
                <a:lnTo>
                  <a:pt x="19050" y="3117850"/>
                </a:lnTo>
                <a:lnTo>
                  <a:pt x="0" y="3117850"/>
                </a:lnTo>
                <a:lnTo>
                  <a:pt x="0" y="3079750"/>
                </a:lnTo>
                <a:lnTo>
                  <a:pt x="50800" y="3016250"/>
                </a:lnTo>
                <a:lnTo>
                  <a:pt x="209550" y="2870200"/>
                </a:lnTo>
                <a:lnTo>
                  <a:pt x="368300" y="2673350"/>
                </a:lnTo>
                <a:lnTo>
                  <a:pt x="577850" y="2387600"/>
                </a:lnTo>
                <a:lnTo>
                  <a:pt x="742950" y="2101850"/>
                </a:lnTo>
                <a:lnTo>
                  <a:pt x="869950" y="1790700"/>
                </a:lnTo>
                <a:lnTo>
                  <a:pt x="958850" y="1536700"/>
                </a:lnTo>
                <a:lnTo>
                  <a:pt x="1028700" y="1289050"/>
                </a:lnTo>
                <a:lnTo>
                  <a:pt x="1054100" y="1098550"/>
                </a:lnTo>
                <a:lnTo>
                  <a:pt x="1079500" y="838200"/>
                </a:lnTo>
                <a:lnTo>
                  <a:pt x="1092200" y="609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17308D1-691D-48E3-B09D-0B51B096C40F}"/>
              </a:ext>
            </a:extLst>
          </p:cNvPr>
          <p:cNvSpPr/>
          <p:nvPr/>
        </p:nvSpPr>
        <p:spPr>
          <a:xfrm>
            <a:off x="4910138" y="4164014"/>
            <a:ext cx="1141412" cy="1127125"/>
          </a:xfrm>
          <a:custGeom>
            <a:avLst/>
            <a:gdLst>
              <a:gd name="connsiteX0" fmla="*/ 354806 w 1141016"/>
              <a:gd name="connsiteY0" fmla="*/ 300038 h 1126332"/>
              <a:gd name="connsiteX1" fmla="*/ 254793 w 1141016"/>
              <a:gd name="connsiteY1" fmla="*/ 200025 h 1126332"/>
              <a:gd name="connsiteX2" fmla="*/ 147637 w 1141016"/>
              <a:gd name="connsiteY2" fmla="*/ 123825 h 1126332"/>
              <a:gd name="connsiteX3" fmla="*/ 0 w 1141016"/>
              <a:gd name="connsiteY3" fmla="*/ 69057 h 1126332"/>
              <a:gd name="connsiteX4" fmla="*/ 164306 w 1141016"/>
              <a:gd name="connsiteY4" fmla="*/ 0 h 1126332"/>
              <a:gd name="connsiteX5" fmla="*/ 235743 w 1141016"/>
              <a:gd name="connsiteY5" fmla="*/ 35719 h 1126332"/>
              <a:gd name="connsiteX6" fmla="*/ 330993 w 1141016"/>
              <a:gd name="connsiteY6" fmla="*/ 90488 h 1126332"/>
              <a:gd name="connsiteX7" fmla="*/ 471487 w 1141016"/>
              <a:gd name="connsiteY7" fmla="*/ 183357 h 1126332"/>
              <a:gd name="connsiteX8" fmla="*/ 621506 w 1141016"/>
              <a:gd name="connsiteY8" fmla="*/ 290513 h 1126332"/>
              <a:gd name="connsiteX9" fmla="*/ 804862 w 1141016"/>
              <a:gd name="connsiteY9" fmla="*/ 428625 h 1126332"/>
              <a:gd name="connsiteX10" fmla="*/ 959643 w 1141016"/>
              <a:gd name="connsiteY10" fmla="*/ 564357 h 1126332"/>
              <a:gd name="connsiteX11" fmla="*/ 1014412 w 1141016"/>
              <a:gd name="connsiteY11" fmla="*/ 621507 h 1126332"/>
              <a:gd name="connsiteX12" fmla="*/ 1042987 w 1141016"/>
              <a:gd name="connsiteY12" fmla="*/ 654844 h 1126332"/>
              <a:gd name="connsiteX13" fmla="*/ 1109662 w 1141016"/>
              <a:gd name="connsiteY13" fmla="*/ 814388 h 1126332"/>
              <a:gd name="connsiteX14" fmla="*/ 1133475 w 1141016"/>
              <a:gd name="connsiteY14" fmla="*/ 926307 h 1126332"/>
              <a:gd name="connsiteX15" fmla="*/ 1135856 w 1141016"/>
              <a:gd name="connsiteY15" fmla="*/ 1054894 h 1126332"/>
              <a:gd name="connsiteX16" fmla="*/ 1128712 w 1141016"/>
              <a:gd name="connsiteY16" fmla="*/ 1092994 h 1126332"/>
              <a:gd name="connsiteX17" fmla="*/ 1112043 w 1141016"/>
              <a:gd name="connsiteY17" fmla="*/ 1116807 h 1126332"/>
              <a:gd name="connsiteX18" fmla="*/ 1083468 w 1141016"/>
              <a:gd name="connsiteY18" fmla="*/ 1126332 h 1126332"/>
              <a:gd name="connsiteX19" fmla="*/ 1052512 w 1141016"/>
              <a:gd name="connsiteY19" fmla="*/ 1123950 h 1126332"/>
              <a:gd name="connsiteX20" fmla="*/ 1004887 w 1141016"/>
              <a:gd name="connsiteY20" fmla="*/ 1109663 h 1126332"/>
              <a:gd name="connsiteX21" fmla="*/ 976312 w 1141016"/>
              <a:gd name="connsiteY21" fmla="*/ 1092994 h 1126332"/>
              <a:gd name="connsiteX22" fmla="*/ 897731 w 1141016"/>
              <a:gd name="connsiteY22" fmla="*/ 1009650 h 1126332"/>
              <a:gd name="connsiteX23" fmla="*/ 809625 w 1141016"/>
              <a:gd name="connsiteY23" fmla="*/ 885825 h 1126332"/>
              <a:gd name="connsiteX24" fmla="*/ 726281 w 1141016"/>
              <a:gd name="connsiteY24" fmla="*/ 771525 h 1126332"/>
              <a:gd name="connsiteX25" fmla="*/ 635793 w 1141016"/>
              <a:gd name="connsiteY25" fmla="*/ 635794 h 1126332"/>
              <a:gd name="connsiteX26" fmla="*/ 528637 w 1141016"/>
              <a:gd name="connsiteY26" fmla="*/ 495300 h 1126332"/>
              <a:gd name="connsiteX27" fmla="*/ 354806 w 1141016"/>
              <a:gd name="connsiteY27" fmla="*/ 300038 h 112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1016" h="1126332">
                <a:moveTo>
                  <a:pt x="354806" y="300038"/>
                </a:moveTo>
                <a:lnTo>
                  <a:pt x="254793" y="200025"/>
                </a:lnTo>
                <a:lnTo>
                  <a:pt x="147637" y="123825"/>
                </a:lnTo>
                <a:lnTo>
                  <a:pt x="0" y="69057"/>
                </a:lnTo>
                <a:lnTo>
                  <a:pt x="164306" y="0"/>
                </a:lnTo>
                <a:lnTo>
                  <a:pt x="235743" y="35719"/>
                </a:lnTo>
                <a:lnTo>
                  <a:pt x="330993" y="90488"/>
                </a:lnTo>
                <a:lnTo>
                  <a:pt x="471487" y="183357"/>
                </a:lnTo>
                <a:lnTo>
                  <a:pt x="621506" y="290513"/>
                </a:lnTo>
                <a:lnTo>
                  <a:pt x="804862" y="428625"/>
                </a:lnTo>
                <a:lnTo>
                  <a:pt x="959643" y="564357"/>
                </a:lnTo>
                <a:lnTo>
                  <a:pt x="1014412" y="621507"/>
                </a:lnTo>
                <a:lnTo>
                  <a:pt x="1042987" y="654844"/>
                </a:lnTo>
                <a:lnTo>
                  <a:pt x="1109662" y="814388"/>
                </a:lnTo>
                <a:lnTo>
                  <a:pt x="1133475" y="926307"/>
                </a:lnTo>
                <a:cubicBezTo>
                  <a:pt x="1134269" y="969169"/>
                  <a:pt x="1141016" y="1022747"/>
                  <a:pt x="1135856" y="1054894"/>
                </a:cubicBezTo>
                <a:lnTo>
                  <a:pt x="1128712" y="1092994"/>
                </a:lnTo>
                <a:lnTo>
                  <a:pt x="1112043" y="1116807"/>
                </a:lnTo>
                <a:lnTo>
                  <a:pt x="1083468" y="1126332"/>
                </a:lnTo>
                <a:lnTo>
                  <a:pt x="1052512" y="1123950"/>
                </a:lnTo>
                <a:lnTo>
                  <a:pt x="1004887" y="1109663"/>
                </a:lnTo>
                <a:lnTo>
                  <a:pt x="976312" y="1092994"/>
                </a:lnTo>
                <a:lnTo>
                  <a:pt x="897731" y="1009650"/>
                </a:lnTo>
                <a:lnTo>
                  <a:pt x="809625" y="885825"/>
                </a:lnTo>
                <a:lnTo>
                  <a:pt x="726281" y="771525"/>
                </a:lnTo>
                <a:lnTo>
                  <a:pt x="635793" y="635794"/>
                </a:lnTo>
                <a:lnTo>
                  <a:pt x="528637" y="495300"/>
                </a:lnTo>
                <a:lnTo>
                  <a:pt x="354806" y="3000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A9AE4C1-F28D-4477-B5B2-F45AAD994F15}"/>
              </a:ext>
            </a:extLst>
          </p:cNvPr>
          <p:cNvSpPr/>
          <p:nvPr/>
        </p:nvSpPr>
        <p:spPr>
          <a:xfrm>
            <a:off x="6424614" y="2944813"/>
            <a:ext cx="2001837" cy="1725612"/>
          </a:xfrm>
          <a:custGeom>
            <a:avLst/>
            <a:gdLst>
              <a:gd name="connsiteX0" fmla="*/ 744936 w 2001794"/>
              <a:gd name="connsiteY0" fmla="*/ 363641 h 1726415"/>
              <a:gd name="connsiteX1" fmla="*/ 130628 w 2001794"/>
              <a:gd name="connsiteY1" fmla="*/ 462495 h 1726415"/>
              <a:gd name="connsiteX2" fmla="*/ 0 w 2001794"/>
              <a:gd name="connsiteY2" fmla="*/ 261257 h 1726415"/>
              <a:gd name="connsiteX3" fmla="*/ 233013 w 2001794"/>
              <a:gd name="connsiteY3" fmla="*/ 247135 h 1726415"/>
              <a:gd name="connsiteX4" fmla="*/ 783771 w 2001794"/>
              <a:gd name="connsiteY4" fmla="*/ 169464 h 1726415"/>
              <a:gd name="connsiteX5" fmla="*/ 1246267 w 2001794"/>
              <a:gd name="connsiteY5" fmla="*/ 109445 h 1726415"/>
              <a:gd name="connsiteX6" fmla="*/ 1436914 w 2001794"/>
              <a:gd name="connsiteY6" fmla="*/ 84732 h 1726415"/>
              <a:gd name="connsiteX7" fmla="*/ 1556951 w 2001794"/>
              <a:gd name="connsiteY7" fmla="*/ 35305 h 1726415"/>
              <a:gd name="connsiteX8" fmla="*/ 1662866 w 2001794"/>
              <a:gd name="connsiteY8" fmla="*/ 3530 h 1726415"/>
              <a:gd name="connsiteX9" fmla="*/ 1684049 w 2001794"/>
              <a:gd name="connsiteY9" fmla="*/ 0 h 1726415"/>
              <a:gd name="connsiteX10" fmla="*/ 1712293 w 2001794"/>
              <a:gd name="connsiteY10" fmla="*/ 3530 h 1726415"/>
              <a:gd name="connsiteX11" fmla="*/ 1733476 w 2001794"/>
              <a:gd name="connsiteY11" fmla="*/ 21183 h 1726415"/>
              <a:gd name="connsiteX12" fmla="*/ 1970020 w 2001794"/>
              <a:gd name="connsiteY12" fmla="*/ 247135 h 1726415"/>
              <a:gd name="connsiteX13" fmla="*/ 1991203 w 2001794"/>
              <a:gd name="connsiteY13" fmla="*/ 271848 h 1726415"/>
              <a:gd name="connsiteX14" fmla="*/ 2001794 w 2001794"/>
              <a:gd name="connsiteY14" fmla="*/ 289501 h 1726415"/>
              <a:gd name="connsiteX15" fmla="*/ 1987672 w 2001794"/>
              <a:gd name="connsiteY15" fmla="*/ 324806 h 1726415"/>
              <a:gd name="connsiteX16" fmla="*/ 1927654 w 2001794"/>
              <a:gd name="connsiteY16" fmla="*/ 388355 h 1726415"/>
              <a:gd name="connsiteX17" fmla="*/ 1800556 w 2001794"/>
              <a:gd name="connsiteY17" fmla="*/ 893217 h 1726415"/>
              <a:gd name="connsiteX18" fmla="*/ 1652275 w 2001794"/>
              <a:gd name="connsiteY18" fmla="*/ 1503993 h 1726415"/>
              <a:gd name="connsiteX19" fmla="*/ 1613439 w 2001794"/>
              <a:gd name="connsiteY19" fmla="*/ 1705232 h 1726415"/>
              <a:gd name="connsiteX20" fmla="*/ 1595787 w 2001794"/>
              <a:gd name="connsiteY20" fmla="*/ 1726415 h 1726415"/>
              <a:gd name="connsiteX21" fmla="*/ 1482811 w 2001794"/>
              <a:gd name="connsiteY21" fmla="*/ 1719354 h 1726415"/>
              <a:gd name="connsiteX22" fmla="*/ 1468689 w 2001794"/>
              <a:gd name="connsiteY22" fmla="*/ 1698171 h 1726415"/>
              <a:gd name="connsiteX23" fmla="*/ 1472219 w 2001794"/>
              <a:gd name="connsiteY23" fmla="*/ 1447505 h 1726415"/>
              <a:gd name="connsiteX24" fmla="*/ 1553421 w 2001794"/>
              <a:gd name="connsiteY24" fmla="*/ 812015 h 1726415"/>
              <a:gd name="connsiteX25" fmla="*/ 1595787 w 2001794"/>
              <a:gd name="connsiteY25" fmla="*/ 444843 h 1726415"/>
              <a:gd name="connsiteX26" fmla="*/ 1606378 w 2001794"/>
              <a:gd name="connsiteY26" fmla="*/ 335397 h 1726415"/>
              <a:gd name="connsiteX27" fmla="*/ 1599317 w 2001794"/>
              <a:gd name="connsiteY27" fmla="*/ 314214 h 1726415"/>
              <a:gd name="connsiteX28" fmla="*/ 1574604 w 2001794"/>
              <a:gd name="connsiteY28" fmla="*/ 296562 h 1726415"/>
              <a:gd name="connsiteX29" fmla="*/ 1535768 w 2001794"/>
              <a:gd name="connsiteY29" fmla="*/ 278909 h 1726415"/>
              <a:gd name="connsiteX30" fmla="*/ 744936 w 2001794"/>
              <a:gd name="connsiteY30" fmla="*/ 363641 h 172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01794" h="1726415">
                <a:moveTo>
                  <a:pt x="744936" y="363641"/>
                </a:moveTo>
                <a:lnTo>
                  <a:pt x="130628" y="462495"/>
                </a:lnTo>
                <a:lnTo>
                  <a:pt x="0" y="261257"/>
                </a:lnTo>
                <a:lnTo>
                  <a:pt x="233013" y="247135"/>
                </a:lnTo>
                <a:lnTo>
                  <a:pt x="783771" y="169464"/>
                </a:lnTo>
                <a:lnTo>
                  <a:pt x="1246267" y="109445"/>
                </a:lnTo>
                <a:lnTo>
                  <a:pt x="1436914" y="84732"/>
                </a:lnTo>
                <a:lnTo>
                  <a:pt x="1556951" y="35305"/>
                </a:lnTo>
                <a:lnTo>
                  <a:pt x="1662866" y="3530"/>
                </a:lnTo>
                <a:lnTo>
                  <a:pt x="1684049" y="0"/>
                </a:lnTo>
                <a:lnTo>
                  <a:pt x="1712293" y="3530"/>
                </a:lnTo>
                <a:lnTo>
                  <a:pt x="1733476" y="21183"/>
                </a:lnTo>
                <a:lnTo>
                  <a:pt x="1970020" y="247135"/>
                </a:lnTo>
                <a:lnTo>
                  <a:pt x="1991203" y="271848"/>
                </a:lnTo>
                <a:lnTo>
                  <a:pt x="2001794" y="289501"/>
                </a:lnTo>
                <a:lnTo>
                  <a:pt x="1987672" y="324806"/>
                </a:lnTo>
                <a:lnTo>
                  <a:pt x="1927654" y="388355"/>
                </a:lnTo>
                <a:lnTo>
                  <a:pt x="1800556" y="893217"/>
                </a:lnTo>
                <a:lnTo>
                  <a:pt x="1652275" y="1503993"/>
                </a:lnTo>
                <a:lnTo>
                  <a:pt x="1613439" y="1705232"/>
                </a:lnTo>
                <a:lnTo>
                  <a:pt x="1595787" y="1726415"/>
                </a:lnTo>
                <a:lnTo>
                  <a:pt x="1482811" y="1719354"/>
                </a:lnTo>
                <a:lnTo>
                  <a:pt x="1468689" y="1698171"/>
                </a:lnTo>
                <a:cubicBezTo>
                  <a:pt x="1469866" y="1614616"/>
                  <a:pt x="1471042" y="1531060"/>
                  <a:pt x="1472219" y="1447505"/>
                </a:cubicBezTo>
                <a:lnTo>
                  <a:pt x="1553421" y="812015"/>
                </a:lnTo>
                <a:lnTo>
                  <a:pt x="1595787" y="444843"/>
                </a:lnTo>
                <a:lnTo>
                  <a:pt x="1606378" y="335397"/>
                </a:lnTo>
                <a:lnTo>
                  <a:pt x="1599317" y="314214"/>
                </a:lnTo>
                <a:lnTo>
                  <a:pt x="1574604" y="296562"/>
                </a:lnTo>
                <a:lnTo>
                  <a:pt x="1535768" y="278909"/>
                </a:lnTo>
                <a:lnTo>
                  <a:pt x="744936" y="36364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92FFA36-9665-442B-8F34-D02393524549}"/>
              </a:ext>
            </a:extLst>
          </p:cNvPr>
          <p:cNvSpPr/>
          <p:nvPr/>
        </p:nvSpPr>
        <p:spPr>
          <a:xfrm>
            <a:off x="6608763" y="4410076"/>
            <a:ext cx="1600200" cy="366713"/>
          </a:xfrm>
          <a:custGeom>
            <a:avLst/>
            <a:gdLst>
              <a:gd name="connsiteX0" fmla="*/ 481012 w 1600200"/>
              <a:gd name="connsiteY0" fmla="*/ 319088 h 366713"/>
              <a:gd name="connsiteX1" fmla="*/ 142875 w 1600200"/>
              <a:gd name="connsiteY1" fmla="*/ 366713 h 366713"/>
              <a:gd name="connsiteX2" fmla="*/ 0 w 1600200"/>
              <a:gd name="connsiteY2" fmla="*/ 171450 h 366713"/>
              <a:gd name="connsiteX3" fmla="*/ 188119 w 1600200"/>
              <a:gd name="connsiteY3" fmla="*/ 169069 h 366713"/>
              <a:gd name="connsiteX4" fmla="*/ 550069 w 1600200"/>
              <a:gd name="connsiteY4" fmla="*/ 114300 h 366713"/>
              <a:gd name="connsiteX5" fmla="*/ 833437 w 1600200"/>
              <a:gd name="connsiteY5" fmla="*/ 73819 h 366713"/>
              <a:gd name="connsiteX6" fmla="*/ 1076325 w 1600200"/>
              <a:gd name="connsiteY6" fmla="*/ 33338 h 366713"/>
              <a:gd name="connsiteX7" fmla="*/ 1278731 w 1600200"/>
              <a:gd name="connsiteY7" fmla="*/ 0 h 366713"/>
              <a:gd name="connsiteX8" fmla="*/ 1471612 w 1600200"/>
              <a:gd name="connsiteY8" fmla="*/ 47625 h 366713"/>
              <a:gd name="connsiteX9" fmla="*/ 1562100 w 1600200"/>
              <a:gd name="connsiteY9" fmla="*/ 109538 h 366713"/>
              <a:gd name="connsiteX10" fmla="*/ 1588294 w 1600200"/>
              <a:gd name="connsiteY10" fmla="*/ 130969 h 366713"/>
              <a:gd name="connsiteX11" fmla="*/ 1597819 w 1600200"/>
              <a:gd name="connsiteY11" fmla="*/ 152400 h 366713"/>
              <a:gd name="connsiteX12" fmla="*/ 1600200 w 1600200"/>
              <a:gd name="connsiteY12" fmla="*/ 180975 h 366713"/>
              <a:gd name="connsiteX13" fmla="*/ 1581150 w 1600200"/>
              <a:gd name="connsiteY13" fmla="*/ 226219 h 366713"/>
              <a:gd name="connsiteX14" fmla="*/ 1547812 w 1600200"/>
              <a:gd name="connsiteY14" fmla="*/ 261938 h 366713"/>
              <a:gd name="connsiteX15" fmla="*/ 1531144 w 1600200"/>
              <a:gd name="connsiteY15" fmla="*/ 269081 h 366713"/>
              <a:gd name="connsiteX16" fmla="*/ 1454944 w 1600200"/>
              <a:gd name="connsiteY16" fmla="*/ 266700 h 366713"/>
              <a:gd name="connsiteX17" fmla="*/ 1195387 w 1600200"/>
              <a:gd name="connsiteY17" fmla="*/ 259556 h 366713"/>
              <a:gd name="connsiteX18" fmla="*/ 857250 w 1600200"/>
              <a:gd name="connsiteY18" fmla="*/ 273844 h 366713"/>
              <a:gd name="connsiteX19" fmla="*/ 481012 w 1600200"/>
              <a:gd name="connsiteY19" fmla="*/ 319088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00200" h="366713">
                <a:moveTo>
                  <a:pt x="481012" y="319088"/>
                </a:moveTo>
                <a:lnTo>
                  <a:pt x="142875" y="366713"/>
                </a:lnTo>
                <a:lnTo>
                  <a:pt x="0" y="171450"/>
                </a:lnTo>
                <a:lnTo>
                  <a:pt x="188119" y="169069"/>
                </a:lnTo>
                <a:lnTo>
                  <a:pt x="550069" y="114300"/>
                </a:lnTo>
                <a:lnTo>
                  <a:pt x="833437" y="73819"/>
                </a:lnTo>
                <a:lnTo>
                  <a:pt x="1076325" y="33338"/>
                </a:lnTo>
                <a:lnTo>
                  <a:pt x="1278731" y="0"/>
                </a:lnTo>
                <a:lnTo>
                  <a:pt x="1471612" y="47625"/>
                </a:lnTo>
                <a:lnTo>
                  <a:pt x="1562100" y="109538"/>
                </a:lnTo>
                <a:lnTo>
                  <a:pt x="1588294" y="130969"/>
                </a:lnTo>
                <a:lnTo>
                  <a:pt x="1597819" y="152400"/>
                </a:lnTo>
                <a:lnTo>
                  <a:pt x="1600200" y="180975"/>
                </a:lnTo>
                <a:lnTo>
                  <a:pt x="1581150" y="226219"/>
                </a:lnTo>
                <a:lnTo>
                  <a:pt x="1547812" y="261938"/>
                </a:lnTo>
                <a:lnTo>
                  <a:pt x="1531144" y="269081"/>
                </a:lnTo>
                <a:lnTo>
                  <a:pt x="1454944" y="266700"/>
                </a:lnTo>
                <a:lnTo>
                  <a:pt x="1195387" y="259556"/>
                </a:lnTo>
                <a:lnTo>
                  <a:pt x="857250" y="273844"/>
                </a:lnTo>
                <a:lnTo>
                  <a:pt x="481012" y="319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404F7D5-453A-486F-8302-9FFF412A3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13" y="1609387"/>
            <a:ext cx="4755292" cy="414563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1CB48B4-EB63-4C7E-896B-2BED943D9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354" y="1633114"/>
            <a:ext cx="4755292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8" grpId="0" animBg="1"/>
      <p:bldP spid="10" grpId="0" animBg="1"/>
      <p:bldP spid="11" grpId="0" animBg="1"/>
      <p:bldP spid="14" grpId="0" animBg="1"/>
      <p:bldP spid="19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4B642C-E2E9-4B85-B7B6-1F9D8C01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54" y="1356180"/>
            <a:ext cx="4755292" cy="4145639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FC92DE8A-A2C7-4E8C-8E0B-66C4389E3B08}"/>
              </a:ext>
            </a:extLst>
          </p:cNvPr>
          <p:cNvSpPr/>
          <p:nvPr/>
        </p:nvSpPr>
        <p:spPr>
          <a:xfrm>
            <a:off x="4478339" y="1465263"/>
            <a:ext cx="1355725" cy="1295400"/>
          </a:xfrm>
          <a:custGeom>
            <a:avLst/>
            <a:gdLst>
              <a:gd name="connsiteX0" fmla="*/ 823913 w 1354932"/>
              <a:gd name="connsiteY0" fmla="*/ 604837 h 1295400"/>
              <a:gd name="connsiteX1" fmla="*/ 885825 w 1354932"/>
              <a:gd name="connsiteY1" fmla="*/ 540544 h 1295400"/>
              <a:gd name="connsiteX2" fmla="*/ 981075 w 1354932"/>
              <a:gd name="connsiteY2" fmla="*/ 426244 h 1295400"/>
              <a:gd name="connsiteX3" fmla="*/ 1042988 w 1354932"/>
              <a:gd name="connsiteY3" fmla="*/ 342900 h 1295400"/>
              <a:gd name="connsiteX4" fmla="*/ 1069182 w 1354932"/>
              <a:gd name="connsiteY4" fmla="*/ 297656 h 1295400"/>
              <a:gd name="connsiteX5" fmla="*/ 1081088 w 1354932"/>
              <a:gd name="connsiteY5" fmla="*/ 264319 h 1295400"/>
              <a:gd name="connsiteX6" fmla="*/ 1088232 w 1354932"/>
              <a:gd name="connsiteY6" fmla="*/ 228600 h 1295400"/>
              <a:gd name="connsiteX7" fmla="*/ 1083469 w 1354932"/>
              <a:gd name="connsiteY7" fmla="*/ 195262 h 1295400"/>
              <a:gd name="connsiteX8" fmla="*/ 1069182 w 1354932"/>
              <a:gd name="connsiteY8" fmla="*/ 161925 h 1295400"/>
              <a:gd name="connsiteX9" fmla="*/ 1042988 w 1354932"/>
              <a:gd name="connsiteY9" fmla="*/ 128587 h 1295400"/>
              <a:gd name="connsiteX10" fmla="*/ 1016794 w 1354932"/>
              <a:gd name="connsiteY10" fmla="*/ 100012 h 1295400"/>
              <a:gd name="connsiteX11" fmla="*/ 995363 w 1354932"/>
              <a:gd name="connsiteY11" fmla="*/ 71437 h 1295400"/>
              <a:gd name="connsiteX12" fmla="*/ 985838 w 1354932"/>
              <a:gd name="connsiteY12" fmla="*/ 33337 h 1295400"/>
              <a:gd name="connsiteX13" fmla="*/ 990600 w 1354932"/>
              <a:gd name="connsiteY13" fmla="*/ 9525 h 1295400"/>
              <a:gd name="connsiteX14" fmla="*/ 1002507 w 1354932"/>
              <a:gd name="connsiteY14" fmla="*/ 0 h 1295400"/>
              <a:gd name="connsiteX15" fmla="*/ 1028700 w 1354932"/>
              <a:gd name="connsiteY15" fmla="*/ 4762 h 1295400"/>
              <a:gd name="connsiteX16" fmla="*/ 1081088 w 1354932"/>
              <a:gd name="connsiteY16" fmla="*/ 26194 h 1295400"/>
              <a:gd name="connsiteX17" fmla="*/ 1140619 w 1354932"/>
              <a:gd name="connsiteY17" fmla="*/ 61912 h 1295400"/>
              <a:gd name="connsiteX18" fmla="*/ 1202532 w 1354932"/>
              <a:gd name="connsiteY18" fmla="*/ 111919 h 1295400"/>
              <a:gd name="connsiteX19" fmla="*/ 1254919 w 1354932"/>
              <a:gd name="connsiteY19" fmla="*/ 159544 h 1295400"/>
              <a:gd name="connsiteX20" fmla="*/ 1288257 w 1354932"/>
              <a:gd name="connsiteY20" fmla="*/ 192881 h 1295400"/>
              <a:gd name="connsiteX21" fmla="*/ 1323975 w 1354932"/>
              <a:gd name="connsiteY21" fmla="*/ 235744 h 1295400"/>
              <a:gd name="connsiteX22" fmla="*/ 1340644 w 1354932"/>
              <a:gd name="connsiteY22" fmla="*/ 266700 h 1295400"/>
              <a:gd name="connsiteX23" fmla="*/ 1352550 w 1354932"/>
              <a:gd name="connsiteY23" fmla="*/ 292894 h 1295400"/>
              <a:gd name="connsiteX24" fmla="*/ 1354932 w 1354932"/>
              <a:gd name="connsiteY24" fmla="*/ 319087 h 1295400"/>
              <a:gd name="connsiteX25" fmla="*/ 1352550 w 1354932"/>
              <a:gd name="connsiteY25" fmla="*/ 361950 h 1295400"/>
              <a:gd name="connsiteX26" fmla="*/ 1343025 w 1354932"/>
              <a:gd name="connsiteY26" fmla="*/ 385762 h 1295400"/>
              <a:gd name="connsiteX27" fmla="*/ 1321594 w 1354932"/>
              <a:gd name="connsiteY27" fmla="*/ 431006 h 1295400"/>
              <a:gd name="connsiteX28" fmla="*/ 1216819 w 1354932"/>
              <a:gd name="connsiteY28" fmla="*/ 571500 h 1295400"/>
              <a:gd name="connsiteX29" fmla="*/ 971550 w 1354932"/>
              <a:gd name="connsiteY29" fmla="*/ 778669 h 1295400"/>
              <a:gd name="connsiteX30" fmla="*/ 814388 w 1354932"/>
              <a:gd name="connsiteY30" fmla="*/ 897731 h 1295400"/>
              <a:gd name="connsiteX31" fmla="*/ 685800 w 1354932"/>
              <a:gd name="connsiteY31" fmla="*/ 981075 h 1295400"/>
              <a:gd name="connsiteX32" fmla="*/ 495300 w 1354932"/>
              <a:gd name="connsiteY32" fmla="*/ 1097756 h 1295400"/>
              <a:gd name="connsiteX33" fmla="*/ 233363 w 1354932"/>
              <a:gd name="connsiteY33" fmla="*/ 1223962 h 1295400"/>
              <a:gd name="connsiteX34" fmla="*/ 66675 w 1354932"/>
              <a:gd name="connsiteY34" fmla="*/ 1288256 h 1295400"/>
              <a:gd name="connsiteX35" fmla="*/ 38100 w 1354932"/>
              <a:gd name="connsiteY35" fmla="*/ 1295400 h 1295400"/>
              <a:gd name="connsiteX36" fmla="*/ 7144 w 1354932"/>
              <a:gd name="connsiteY36" fmla="*/ 1285875 h 1295400"/>
              <a:gd name="connsiteX37" fmla="*/ 0 w 1354932"/>
              <a:gd name="connsiteY37" fmla="*/ 1269206 h 1295400"/>
              <a:gd name="connsiteX38" fmla="*/ 7144 w 1354932"/>
              <a:gd name="connsiteY38" fmla="*/ 1250156 h 1295400"/>
              <a:gd name="connsiteX39" fmla="*/ 28575 w 1354932"/>
              <a:gd name="connsiteY39" fmla="*/ 1223962 h 1295400"/>
              <a:gd name="connsiteX40" fmla="*/ 142875 w 1354932"/>
              <a:gd name="connsiteY40" fmla="*/ 1152525 h 1295400"/>
              <a:gd name="connsiteX41" fmla="*/ 280988 w 1354932"/>
              <a:gd name="connsiteY41" fmla="*/ 1064419 h 1295400"/>
              <a:gd name="connsiteX42" fmla="*/ 438150 w 1354932"/>
              <a:gd name="connsiteY42" fmla="*/ 950119 h 1295400"/>
              <a:gd name="connsiteX43" fmla="*/ 588169 w 1354932"/>
              <a:gd name="connsiteY43" fmla="*/ 831056 h 1295400"/>
              <a:gd name="connsiteX44" fmla="*/ 738188 w 1354932"/>
              <a:gd name="connsiteY44" fmla="*/ 695325 h 1295400"/>
              <a:gd name="connsiteX45" fmla="*/ 823913 w 1354932"/>
              <a:gd name="connsiteY45" fmla="*/ 60483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54932" h="1295400">
                <a:moveTo>
                  <a:pt x="823913" y="604837"/>
                </a:moveTo>
                <a:lnTo>
                  <a:pt x="885825" y="540544"/>
                </a:lnTo>
                <a:lnTo>
                  <a:pt x="981075" y="426244"/>
                </a:lnTo>
                <a:lnTo>
                  <a:pt x="1042988" y="342900"/>
                </a:lnTo>
                <a:lnTo>
                  <a:pt x="1069182" y="297656"/>
                </a:lnTo>
                <a:lnTo>
                  <a:pt x="1081088" y="264319"/>
                </a:lnTo>
                <a:lnTo>
                  <a:pt x="1088232" y="228600"/>
                </a:lnTo>
                <a:lnTo>
                  <a:pt x="1083469" y="195262"/>
                </a:lnTo>
                <a:lnTo>
                  <a:pt x="1069182" y="161925"/>
                </a:lnTo>
                <a:lnTo>
                  <a:pt x="1042988" y="128587"/>
                </a:lnTo>
                <a:lnTo>
                  <a:pt x="1016794" y="100012"/>
                </a:lnTo>
                <a:lnTo>
                  <a:pt x="995363" y="71437"/>
                </a:lnTo>
                <a:lnTo>
                  <a:pt x="985838" y="33337"/>
                </a:lnTo>
                <a:lnTo>
                  <a:pt x="990600" y="9525"/>
                </a:lnTo>
                <a:lnTo>
                  <a:pt x="1002507" y="0"/>
                </a:lnTo>
                <a:lnTo>
                  <a:pt x="1028700" y="4762"/>
                </a:lnTo>
                <a:lnTo>
                  <a:pt x="1081088" y="26194"/>
                </a:lnTo>
                <a:lnTo>
                  <a:pt x="1140619" y="61912"/>
                </a:lnTo>
                <a:lnTo>
                  <a:pt x="1202532" y="111919"/>
                </a:lnTo>
                <a:lnTo>
                  <a:pt x="1254919" y="159544"/>
                </a:lnTo>
                <a:lnTo>
                  <a:pt x="1288257" y="192881"/>
                </a:lnTo>
                <a:lnTo>
                  <a:pt x="1323975" y="235744"/>
                </a:lnTo>
                <a:lnTo>
                  <a:pt x="1340644" y="266700"/>
                </a:lnTo>
                <a:lnTo>
                  <a:pt x="1352550" y="292894"/>
                </a:lnTo>
                <a:lnTo>
                  <a:pt x="1354932" y="319087"/>
                </a:lnTo>
                <a:lnTo>
                  <a:pt x="1352550" y="361950"/>
                </a:lnTo>
                <a:lnTo>
                  <a:pt x="1343025" y="385762"/>
                </a:lnTo>
                <a:lnTo>
                  <a:pt x="1321594" y="431006"/>
                </a:lnTo>
                <a:lnTo>
                  <a:pt x="1216819" y="571500"/>
                </a:lnTo>
                <a:lnTo>
                  <a:pt x="971550" y="778669"/>
                </a:lnTo>
                <a:lnTo>
                  <a:pt x="814388" y="897731"/>
                </a:lnTo>
                <a:lnTo>
                  <a:pt x="685800" y="981075"/>
                </a:lnTo>
                <a:lnTo>
                  <a:pt x="495300" y="1097756"/>
                </a:lnTo>
                <a:lnTo>
                  <a:pt x="233363" y="1223962"/>
                </a:lnTo>
                <a:lnTo>
                  <a:pt x="66675" y="1288256"/>
                </a:lnTo>
                <a:lnTo>
                  <a:pt x="38100" y="1295400"/>
                </a:lnTo>
                <a:lnTo>
                  <a:pt x="7144" y="1285875"/>
                </a:lnTo>
                <a:lnTo>
                  <a:pt x="0" y="1269206"/>
                </a:lnTo>
                <a:lnTo>
                  <a:pt x="7144" y="1250156"/>
                </a:lnTo>
                <a:lnTo>
                  <a:pt x="28575" y="1223962"/>
                </a:lnTo>
                <a:lnTo>
                  <a:pt x="142875" y="1152525"/>
                </a:lnTo>
                <a:lnTo>
                  <a:pt x="280988" y="1064419"/>
                </a:lnTo>
                <a:lnTo>
                  <a:pt x="438150" y="950119"/>
                </a:lnTo>
                <a:lnTo>
                  <a:pt x="588169" y="831056"/>
                </a:lnTo>
                <a:lnTo>
                  <a:pt x="738188" y="695325"/>
                </a:lnTo>
                <a:lnTo>
                  <a:pt x="823913" y="6048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1379B145-BE83-4D9F-A9D7-36EE01FCDEF9}"/>
              </a:ext>
            </a:extLst>
          </p:cNvPr>
          <p:cNvSpPr/>
          <p:nvPr/>
        </p:nvSpPr>
        <p:spPr>
          <a:xfrm>
            <a:off x="5649913" y="1668463"/>
            <a:ext cx="1568450" cy="463550"/>
          </a:xfrm>
          <a:custGeom>
            <a:avLst/>
            <a:gdLst>
              <a:gd name="connsiteX0" fmla="*/ 676275 w 1566863"/>
              <a:gd name="connsiteY0" fmla="*/ 152400 h 461963"/>
              <a:gd name="connsiteX1" fmla="*/ 557213 w 1566863"/>
              <a:gd name="connsiteY1" fmla="*/ 173832 h 461963"/>
              <a:gd name="connsiteX2" fmla="*/ 371475 w 1566863"/>
              <a:gd name="connsiteY2" fmla="*/ 200025 h 461963"/>
              <a:gd name="connsiteX3" fmla="*/ 226219 w 1566863"/>
              <a:gd name="connsiteY3" fmla="*/ 216694 h 461963"/>
              <a:gd name="connsiteX4" fmla="*/ 119063 w 1566863"/>
              <a:gd name="connsiteY4" fmla="*/ 219075 h 461963"/>
              <a:gd name="connsiteX5" fmla="*/ 0 w 1566863"/>
              <a:gd name="connsiteY5" fmla="*/ 197644 h 461963"/>
              <a:gd name="connsiteX6" fmla="*/ 33338 w 1566863"/>
              <a:gd name="connsiteY6" fmla="*/ 369094 h 461963"/>
              <a:gd name="connsiteX7" fmla="*/ 76200 w 1566863"/>
              <a:gd name="connsiteY7" fmla="*/ 395288 h 461963"/>
              <a:gd name="connsiteX8" fmla="*/ 138113 w 1566863"/>
              <a:gd name="connsiteY8" fmla="*/ 414338 h 461963"/>
              <a:gd name="connsiteX9" fmla="*/ 180975 w 1566863"/>
              <a:gd name="connsiteY9" fmla="*/ 421482 h 461963"/>
              <a:gd name="connsiteX10" fmla="*/ 226219 w 1566863"/>
              <a:gd name="connsiteY10" fmla="*/ 419100 h 461963"/>
              <a:gd name="connsiteX11" fmla="*/ 304800 w 1566863"/>
              <a:gd name="connsiteY11" fmla="*/ 402432 h 461963"/>
              <a:gd name="connsiteX12" fmla="*/ 400050 w 1566863"/>
              <a:gd name="connsiteY12" fmla="*/ 378619 h 461963"/>
              <a:gd name="connsiteX13" fmla="*/ 597694 w 1566863"/>
              <a:gd name="connsiteY13" fmla="*/ 335757 h 461963"/>
              <a:gd name="connsiteX14" fmla="*/ 731044 w 1566863"/>
              <a:gd name="connsiteY14" fmla="*/ 309563 h 461963"/>
              <a:gd name="connsiteX15" fmla="*/ 845344 w 1566863"/>
              <a:gd name="connsiteY15" fmla="*/ 288132 h 461963"/>
              <a:gd name="connsiteX16" fmla="*/ 928688 w 1566863"/>
              <a:gd name="connsiteY16" fmla="*/ 276225 h 461963"/>
              <a:gd name="connsiteX17" fmla="*/ 1009650 w 1566863"/>
              <a:gd name="connsiteY17" fmla="*/ 269082 h 461963"/>
              <a:gd name="connsiteX18" fmla="*/ 1057275 w 1566863"/>
              <a:gd name="connsiteY18" fmla="*/ 269082 h 461963"/>
              <a:gd name="connsiteX19" fmla="*/ 1097757 w 1566863"/>
              <a:gd name="connsiteY19" fmla="*/ 271463 h 461963"/>
              <a:gd name="connsiteX20" fmla="*/ 1114425 w 1566863"/>
              <a:gd name="connsiteY20" fmla="*/ 273844 h 461963"/>
              <a:gd name="connsiteX21" fmla="*/ 1128713 w 1566863"/>
              <a:gd name="connsiteY21" fmla="*/ 290513 h 461963"/>
              <a:gd name="connsiteX22" fmla="*/ 1402557 w 1566863"/>
              <a:gd name="connsiteY22" fmla="*/ 461963 h 461963"/>
              <a:gd name="connsiteX23" fmla="*/ 1443038 w 1566863"/>
              <a:gd name="connsiteY23" fmla="*/ 438150 h 461963"/>
              <a:gd name="connsiteX24" fmla="*/ 1502569 w 1566863"/>
              <a:gd name="connsiteY24" fmla="*/ 407194 h 461963"/>
              <a:gd name="connsiteX25" fmla="*/ 1535907 w 1566863"/>
              <a:gd name="connsiteY25" fmla="*/ 383382 h 461963"/>
              <a:gd name="connsiteX26" fmla="*/ 1550194 w 1566863"/>
              <a:gd name="connsiteY26" fmla="*/ 364332 h 461963"/>
              <a:gd name="connsiteX27" fmla="*/ 1559719 w 1566863"/>
              <a:gd name="connsiteY27" fmla="*/ 345282 h 461963"/>
              <a:gd name="connsiteX28" fmla="*/ 1566863 w 1566863"/>
              <a:gd name="connsiteY28" fmla="*/ 311944 h 461963"/>
              <a:gd name="connsiteX29" fmla="*/ 1564482 w 1566863"/>
              <a:gd name="connsiteY29" fmla="*/ 280988 h 461963"/>
              <a:gd name="connsiteX30" fmla="*/ 1554957 w 1566863"/>
              <a:gd name="connsiteY30" fmla="*/ 252413 h 461963"/>
              <a:gd name="connsiteX31" fmla="*/ 1528763 w 1566863"/>
              <a:gd name="connsiteY31" fmla="*/ 219075 h 461963"/>
              <a:gd name="connsiteX32" fmla="*/ 1507332 w 1566863"/>
              <a:gd name="connsiteY32" fmla="*/ 195263 h 461963"/>
              <a:gd name="connsiteX33" fmla="*/ 1428750 w 1566863"/>
              <a:gd name="connsiteY33" fmla="*/ 123825 h 461963"/>
              <a:gd name="connsiteX34" fmla="*/ 1352550 w 1566863"/>
              <a:gd name="connsiteY34" fmla="*/ 71438 h 461963"/>
              <a:gd name="connsiteX35" fmla="*/ 1266825 w 1566863"/>
              <a:gd name="connsiteY35" fmla="*/ 19050 h 461963"/>
              <a:gd name="connsiteX36" fmla="*/ 1221582 w 1566863"/>
              <a:gd name="connsiteY36" fmla="*/ 0 h 461963"/>
              <a:gd name="connsiteX37" fmla="*/ 1190625 w 1566863"/>
              <a:gd name="connsiteY37" fmla="*/ 2382 h 461963"/>
              <a:gd name="connsiteX38" fmla="*/ 1159669 w 1566863"/>
              <a:gd name="connsiteY38" fmla="*/ 14288 h 461963"/>
              <a:gd name="connsiteX39" fmla="*/ 1085850 w 1566863"/>
              <a:gd name="connsiteY39" fmla="*/ 57150 h 461963"/>
              <a:gd name="connsiteX40" fmla="*/ 1033463 w 1566863"/>
              <a:gd name="connsiteY40" fmla="*/ 90488 h 461963"/>
              <a:gd name="connsiteX41" fmla="*/ 676275 w 1566863"/>
              <a:gd name="connsiteY41" fmla="*/ 152400 h 46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66863" h="461963">
                <a:moveTo>
                  <a:pt x="676275" y="152400"/>
                </a:moveTo>
                <a:lnTo>
                  <a:pt x="557213" y="173832"/>
                </a:lnTo>
                <a:lnTo>
                  <a:pt x="371475" y="200025"/>
                </a:lnTo>
                <a:lnTo>
                  <a:pt x="226219" y="216694"/>
                </a:lnTo>
                <a:lnTo>
                  <a:pt x="119063" y="219075"/>
                </a:lnTo>
                <a:lnTo>
                  <a:pt x="0" y="197644"/>
                </a:lnTo>
                <a:lnTo>
                  <a:pt x="33338" y="369094"/>
                </a:lnTo>
                <a:lnTo>
                  <a:pt x="76200" y="395288"/>
                </a:lnTo>
                <a:lnTo>
                  <a:pt x="138113" y="414338"/>
                </a:lnTo>
                <a:lnTo>
                  <a:pt x="180975" y="421482"/>
                </a:lnTo>
                <a:lnTo>
                  <a:pt x="226219" y="419100"/>
                </a:lnTo>
                <a:lnTo>
                  <a:pt x="304800" y="402432"/>
                </a:lnTo>
                <a:lnTo>
                  <a:pt x="400050" y="378619"/>
                </a:lnTo>
                <a:lnTo>
                  <a:pt x="597694" y="335757"/>
                </a:lnTo>
                <a:lnTo>
                  <a:pt x="731044" y="309563"/>
                </a:lnTo>
                <a:lnTo>
                  <a:pt x="845344" y="288132"/>
                </a:lnTo>
                <a:lnTo>
                  <a:pt x="928688" y="276225"/>
                </a:lnTo>
                <a:lnTo>
                  <a:pt x="1009650" y="269082"/>
                </a:lnTo>
                <a:lnTo>
                  <a:pt x="1057275" y="269082"/>
                </a:lnTo>
                <a:lnTo>
                  <a:pt x="1097757" y="271463"/>
                </a:lnTo>
                <a:lnTo>
                  <a:pt x="1114425" y="273844"/>
                </a:lnTo>
                <a:lnTo>
                  <a:pt x="1128713" y="290513"/>
                </a:lnTo>
                <a:lnTo>
                  <a:pt x="1402557" y="461963"/>
                </a:lnTo>
                <a:lnTo>
                  <a:pt x="1443038" y="438150"/>
                </a:lnTo>
                <a:lnTo>
                  <a:pt x="1502569" y="407194"/>
                </a:lnTo>
                <a:lnTo>
                  <a:pt x="1535907" y="383382"/>
                </a:lnTo>
                <a:lnTo>
                  <a:pt x="1550194" y="364332"/>
                </a:lnTo>
                <a:lnTo>
                  <a:pt x="1559719" y="345282"/>
                </a:lnTo>
                <a:lnTo>
                  <a:pt x="1566863" y="311944"/>
                </a:lnTo>
                <a:lnTo>
                  <a:pt x="1564482" y="280988"/>
                </a:lnTo>
                <a:lnTo>
                  <a:pt x="1554957" y="252413"/>
                </a:lnTo>
                <a:lnTo>
                  <a:pt x="1528763" y="219075"/>
                </a:lnTo>
                <a:lnTo>
                  <a:pt x="1507332" y="195263"/>
                </a:lnTo>
                <a:lnTo>
                  <a:pt x="1428750" y="123825"/>
                </a:lnTo>
                <a:lnTo>
                  <a:pt x="1352550" y="71438"/>
                </a:lnTo>
                <a:lnTo>
                  <a:pt x="1266825" y="19050"/>
                </a:lnTo>
                <a:lnTo>
                  <a:pt x="1221582" y="0"/>
                </a:lnTo>
                <a:lnTo>
                  <a:pt x="1190625" y="2382"/>
                </a:lnTo>
                <a:lnTo>
                  <a:pt x="1159669" y="14288"/>
                </a:lnTo>
                <a:lnTo>
                  <a:pt x="1085850" y="57150"/>
                </a:lnTo>
                <a:lnTo>
                  <a:pt x="1033463" y="90488"/>
                </a:lnTo>
                <a:lnTo>
                  <a:pt x="676275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E1CDB01C-6FF3-439F-BBE0-A173127451B2}"/>
              </a:ext>
            </a:extLst>
          </p:cNvPr>
          <p:cNvSpPr/>
          <p:nvPr/>
        </p:nvSpPr>
        <p:spPr>
          <a:xfrm>
            <a:off x="4451350" y="1914526"/>
            <a:ext cx="2635250" cy="2041525"/>
          </a:xfrm>
          <a:custGeom>
            <a:avLst/>
            <a:gdLst>
              <a:gd name="connsiteX0" fmla="*/ 1831975 w 2635250"/>
              <a:gd name="connsiteY0" fmla="*/ 625475 h 2041525"/>
              <a:gd name="connsiteX1" fmla="*/ 2108200 w 2635250"/>
              <a:gd name="connsiteY1" fmla="*/ 361950 h 2041525"/>
              <a:gd name="connsiteX2" fmla="*/ 2270125 w 2635250"/>
              <a:gd name="connsiteY2" fmla="*/ 187325 h 2041525"/>
              <a:gd name="connsiteX3" fmla="*/ 2327275 w 2635250"/>
              <a:gd name="connsiteY3" fmla="*/ 117475 h 2041525"/>
              <a:gd name="connsiteX4" fmla="*/ 2333625 w 2635250"/>
              <a:gd name="connsiteY4" fmla="*/ 92075 h 2041525"/>
              <a:gd name="connsiteX5" fmla="*/ 2333625 w 2635250"/>
              <a:gd name="connsiteY5" fmla="*/ 0 h 2041525"/>
              <a:gd name="connsiteX6" fmla="*/ 2635250 w 2635250"/>
              <a:gd name="connsiteY6" fmla="*/ 190500 h 2041525"/>
              <a:gd name="connsiteX7" fmla="*/ 2568575 w 2635250"/>
              <a:gd name="connsiteY7" fmla="*/ 247650 h 2041525"/>
              <a:gd name="connsiteX8" fmla="*/ 2330450 w 2635250"/>
              <a:gd name="connsiteY8" fmla="*/ 488950 h 2041525"/>
              <a:gd name="connsiteX9" fmla="*/ 2089150 w 2635250"/>
              <a:gd name="connsiteY9" fmla="*/ 708025 h 2041525"/>
              <a:gd name="connsiteX10" fmla="*/ 1885950 w 2635250"/>
              <a:gd name="connsiteY10" fmla="*/ 885825 h 2041525"/>
              <a:gd name="connsiteX11" fmla="*/ 1581150 w 2635250"/>
              <a:gd name="connsiteY11" fmla="*/ 1133475 h 2041525"/>
              <a:gd name="connsiteX12" fmla="*/ 1327150 w 2635250"/>
              <a:gd name="connsiteY12" fmla="*/ 1314450 h 2041525"/>
              <a:gd name="connsiteX13" fmla="*/ 1012825 w 2635250"/>
              <a:gd name="connsiteY13" fmla="*/ 1530350 h 2041525"/>
              <a:gd name="connsiteX14" fmla="*/ 717550 w 2635250"/>
              <a:gd name="connsiteY14" fmla="*/ 1711325 h 2041525"/>
              <a:gd name="connsiteX15" fmla="*/ 476250 w 2635250"/>
              <a:gd name="connsiteY15" fmla="*/ 1847850 h 2041525"/>
              <a:gd name="connsiteX16" fmla="*/ 247650 w 2635250"/>
              <a:gd name="connsiteY16" fmla="*/ 1962150 h 2041525"/>
              <a:gd name="connsiteX17" fmla="*/ 117475 w 2635250"/>
              <a:gd name="connsiteY17" fmla="*/ 2019300 h 2041525"/>
              <a:gd name="connsiteX18" fmla="*/ 44450 w 2635250"/>
              <a:gd name="connsiteY18" fmla="*/ 2038350 h 2041525"/>
              <a:gd name="connsiteX19" fmla="*/ 12700 w 2635250"/>
              <a:gd name="connsiteY19" fmla="*/ 2041525 h 2041525"/>
              <a:gd name="connsiteX20" fmla="*/ 0 w 2635250"/>
              <a:gd name="connsiteY20" fmla="*/ 2025650 h 2041525"/>
              <a:gd name="connsiteX21" fmla="*/ 9525 w 2635250"/>
              <a:gd name="connsiteY21" fmla="*/ 2006600 h 2041525"/>
              <a:gd name="connsiteX22" fmla="*/ 28575 w 2635250"/>
              <a:gd name="connsiteY22" fmla="*/ 1981200 h 2041525"/>
              <a:gd name="connsiteX23" fmla="*/ 288925 w 2635250"/>
              <a:gd name="connsiteY23" fmla="*/ 1825625 h 2041525"/>
              <a:gd name="connsiteX24" fmla="*/ 660400 w 2635250"/>
              <a:gd name="connsiteY24" fmla="*/ 1587500 h 2041525"/>
              <a:gd name="connsiteX25" fmla="*/ 933450 w 2635250"/>
              <a:gd name="connsiteY25" fmla="*/ 1384300 h 2041525"/>
              <a:gd name="connsiteX26" fmla="*/ 1228725 w 2635250"/>
              <a:gd name="connsiteY26" fmla="*/ 1143000 h 2041525"/>
              <a:gd name="connsiteX27" fmla="*/ 1498600 w 2635250"/>
              <a:gd name="connsiteY27" fmla="*/ 930275 h 2041525"/>
              <a:gd name="connsiteX28" fmla="*/ 1720850 w 2635250"/>
              <a:gd name="connsiteY28" fmla="*/ 723900 h 2041525"/>
              <a:gd name="connsiteX29" fmla="*/ 1831975 w 2635250"/>
              <a:gd name="connsiteY29" fmla="*/ 625475 h 20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35250" h="2041525">
                <a:moveTo>
                  <a:pt x="1831975" y="625475"/>
                </a:moveTo>
                <a:lnTo>
                  <a:pt x="2108200" y="361950"/>
                </a:lnTo>
                <a:lnTo>
                  <a:pt x="2270125" y="187325"/>
                </a:lnTo>
                <a:lnTo>
                  <a:pt x="2327275" y="117475"/>
                </a:lnTo>
                <a:lnTo>
                  <a:pt x="2333625" y="92075"/>
                </a:lnTo>
                <a:lnTo>
                  <a:pt x="2333625" y="0"/>
                </a:lnTo>
                <a:lnTo>
                  <a:pt x="2635250" y="190500"/>
                </a:lnTo>
                <a:lnTo>
                  <a:pt x="2568575" y="247650"/>
                </a:lnTo>
                <a:lnTo>
                  <a:pt x="2330450" y="488950"/>
                </a:lnTo>
                <a:lnTo>
                  <a:pt x="2089150" y="708025"/>
                </a:lnTo>
                <a:lnTo>
                  <a:pt x="1885950" y="885825"/>
                </a:lnTo>
                <a:lnTo>
                  <a:pt x="1581150" y="1133475"/>
                </a:lnTo>
                <a:lnTo>
                  <a:pt x="1327150" y="1314450"/>
                </a:lnTo>
                <a:lnTo>
                  <a:pt x="1012825" y="1530350"/>
                </a:lnTo>
                <a:lnTo>
                  <a:pt x="717550" y="1711325"/>
                </a:lnTo>
                <a:lnTo>
                  <a:pt x="476250" y="1847850"/>
                </a:lnTo>
                <a:lnTo>
                  <a:pt x="247650" y="1962150"/>
                </a:lnTo>
                <a:lnTo>
                  <a:pt x="117475" y="2019300"/>
                </a:lnTo>
                <a:lnTo>
                  <a:pt x="44450" y="2038350"/>
                </a:lnTo>
                <a:lnTo>
                  <a:pt x="12700" y="2041525"/>
                </a:lnTo>
                <a:lnTo>
                  <a:pt x="0" y="2025650"/>
                </a:lnTo>
                <a:lnTo>
                  <a:pt x="9525" y="2006600"/>
                </a:lnTo>
                <a:lnTo>
                  <a:pt x="28575" y="1981200"/>
                </a:lnTo>
                <a:lnTo>
                  <a:pt x="288925" y="1825625"/>
                </a:lnTo>
                <a:lnTo>
                  <a:pt x="660400" y="1587500"/>
                </a:lnTo>
                <a:lnTo>
                  <a:pt x="933450" y="1384300"/>
                </a:lnTo>
                <a:lnTo>
                  <a:pt x="1228725" y="1143000"/>
                </a:lnTo>
                <a:lnTo>
                  <a:pt x="1498600" y="930275"/>
                </a:lnTo>
                <a:lnTo>
                  <a:pt x="1720850" y="723900"/>
                </a:lnTo>
                <a:lnTo>
                  <a:pt x="1831975" y="6254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070BA67D-8694-4FC8-9335-1DE4881A123B}"/>
              </a:ext>
            </a:extLst>
          </p:cNvPr>
          <p:cNvSpPr/>
          <p:nvPr/>
        </p:nvSpPr>
        <p:spPr>
          <a:xfrm>
            <a:off x="5176838" y="2271713"/>
            <a:ext cx="742950" cy="785812"/>
          </a:xfrm>
          <a:custGeom>
            <a:avLst/>
            <a:gdLst>
              <a:gd name="connsiteX0" fmla="*/ 297656 w 742950"/>
              <a:gd name="connsiteY0" fmla="*/ 338137 h 785812"/>
              <a:gd name="connsiteX1" fmla="*/ 226218 w 742950"/>
              <a:gd name="connsiteY1" fmla="*/ 250031 h 785812"/>
              <a:gd name="connsiteX2" fmla="*/ 130968 w 742950"/>
              <a:gd name="connsiteY2" fmla="*/ 150018 h 785812"/>
              <a:gd name="connsiteX3" fmla="*/ 76200 w 742950"/>
              <a:gd name="connsiteY3" fmla="*/ 97631 h 785812"/>
              <a:gd name="connsiteX4" fmla="*/ 0 w 742950"/>
              <a:gd name="connsiteY4" fmla="*/ 0 h 785812"/>
              <a:gd name="connsiteX5" fmla="*/ 152400 w 742950"/>
              <a:gd name="connsiteY5" fmla="*/ 66675 h 785812"/>
              <a:gd name="connsiteX6" fmla="*/ 216693 w 742950"/>
              <a:gd name="connsiteY6" fmla="*/ 111918 h 785812"/>
              <a:gd name="connsiteX7" fmla="*/ 338137 w 742950"/>
              <a:gd name="connsiteY7" fmla="*/ 195262 h 785812"/>
              <a:gd name="connsiteX8" fmla="*/ 450056 w 742950"/>
              <a:gd name="connsiteY8" fmla="*/ 273843 h 785812"/>
              <a:gd name="connsiteX9" fmla="*/ 511968 w 742950"/>
              <a:gd name="connsiteY9" fmla="*/ 316706 h 785812"/>
              <a:gd name="connsiteX10" fmla="*/ 557212 w 742950"/>
              <a:gd name="connsiteY10" fmla="*/ 361950 h 785812"/>
              <a:gd name="connsiteX11" fmla="*/ 590550 w 742950"/>
              <a:gd name="connsiteY11" fmla="*/ 400050 h 785812"/>
              <a:gd name="connsiteX12" fmla="*/ 642937 w 742950"/>
              <a:gd name="connsiteY12" fmla="*/ 466725 h 785812"/>
              <a:gd name="connsiteX13" fmla="*/ 742950 w 742950"/>
              <a:gd name="connsiteY13" fmla="*/ 607218 h 785812"/>
              <a:gd name="connsiteX14" fmla="*/ 740568 w 742950"/>
              <a:gd name="connsiteY14" fmla="*/ 785812 h 785812"/>
              <a:gd name="connsiteX15" fmla="*/ 561975 w 742950"/>
              <a:gd name="connsiteY15" fmla="*/ 752475 h 785812"/>
              <a:gd name="connsiteX16" fmla="*/ 504825 w 742950"/>
              <a:gd name="connsiteY16" fmla="*/ 640556 h 785812"/>
              <a:gd name="connsiteX17" fmla="*/ 421481 w 742950"/>
              <a:gd name="connsiteY17" fmla="*/ 507206 h 785812"/>
              <a:gd name="connsiteX18" fmla="*/ 297656 w 742950"/>
              <a:gd name="connsiteY18" fmla="*/ 338137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2950" h="785812">
                <a:moveTo>
                  <a:pt x="297656" y="338137"/>
                </a:moveTo>
                <a:lnTo>
                  <a:pt x="226218" y="250031"/>
                </a:lnTo>
                <a:lnTo>
                  <a:pt x="130968" y="150018"/>
                </a:lnTo>
                <a:lnTo>
                  <a:pt x="76200" y="97631"/>
                </a:lnTo>
                <a:lnTo>
                  <a:pt x="0" y="0"/>
                </a:lnTo>
                <a:lnTo>
                  <a:pt x="152400" y="66675"/>
                </a:lnTo>
                <a:lnTo>
                  <a:pt x="216693" y="111918"/>
                </a:lnTo>
                <a:lnTo>
                  <a:pt x="338137" y="195262"/>
                </a:lnTo>
                <a:lnTo>
                  <a:pt x="450056" y="273843"/>
                </a:lnTo>
                <a:lnTo>
                  <a:pt x="511968" y="316706"/>
                </a:lnTo>
                <a:lnTo>
                  <a:pt x="557212" y="361950"/>
                </a:lnTo>
                <a:lnTo>
                  <a:pt x="590550" y="400050"/>
                </a:lnTo>
                <a:lnTo>
                  <a:pt x="642937" y="466725"/>
                </a:lnTo>
                <a:lnTo>
                  <a:pt x="742950" y="607218"/>
                </a:lnTo>
                <a:lnTo>
                  <a:pt x="740568" y="785812"/>
                </a:lnTo>
                <a:lnTo>
                  <a:pt x="561975" y="752475"/>
                </a:lnTo>
                <a:lnTo>
                  <a:pt x="504825" y="640556"/>
                </a:lnTo>
                <a:lnTo>
                  <a:pt x="421481" y="507206"/>
                </a:lnTo>
                <a:lnTo>
                  <a:pt x="297656" y="3381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3C4D51A4-EDDB-48EE-9397-37A78200B766}"/>
              </a:ext>
            </a:extLst>
          </p:cNvPr>
          <p:cNvSpPr/>
          <p:nvPr/>
        </p:nvSpPr>
        <p:spPr>
          <a:xfrm>
            <a:off x="4608514" y="3105150"/>
            <a:ext cx="1920875" cy="1620838"/>
          </a:xfrm>
          <a:custGeom>
            <a:avLst/>
            <a:gdLst>
              <a:gd name="connsiteX0" fmla="*/ 1445419 w 1921669"/>
              <a:gd name="connsiteY0" fmla="*/ 447675 h 1621631"/>
              <a:gd name="connsiteX1" fmla="*/ 1516856 w 1921669"/>
              <a:gd name="connsiteY1" fmla="*/ 369094 h 1621631"/>
              <a:gd name="connsiteX2" fmla="*/ 1571625 w 1921669"/>
              <a:gd name="connsiteY2" fmla="*/ 297656 h 1621631"/>
              <a:gd name="connsiteX3" fmla="*/ 1604962 w 1921669"/>
              <a:gd name="connsiteY3" fmla="*/ 245269 h 1621631"/>
              <a:gd name="connsiteX4" fmla="*/ 1628775 w 1921669"/>
              <a:gd name="connsiteY4" fmla="*/ 202406 h 1621631"/>
              <a:gd name="connsiteX5" fmla="*/ 1647825 w 1921669"/>
              <a:gd name="connsiteY5" fmla="*/ 157163 h 1621631"/>
              <a:gd name="connsiteX6" fmla="*/ 1659731 w 1921669"/>
              <a:gd name="connsiteY6" fmla="*/ 119063 h 1621631"/>
              <a:gd name="connsiteX7" fmla="*/ 1662112 w 1921669"/>
              <a:gd name="connsiteY7" fmla="*/ 97631 h 1621631"/>
              <a:gd name="connsiteX8" fmla="*/ 1657350 w 1921669"/>
              <a:gd name="connsiteY8" fmla="*/ 71438 h 1621631"/>
              <a:gd name="connsiteX9" fmla="*/ 1654969 w 1921669"/>
              <a:gd name="connsiteY9" fmla="*/ 38100 h 1621631"/>
              <a:gd name="connsiteX10" fmla="*/ 1657350 w 1921669"/>
              <a:gd name="connsiteY10" fmla="*/ 11906 h 1621631"/>
              <a:gd name="connsiteX11" fmla="*/ 1671637 w 1921669"/>
              <a:gd name="connsiteY11" fmla="*/ 0 h 1621631"/>
              <a:gd name="connsiteX12" fmla="*/ 1695450 w 1921669"/>
              <a:gd name="connsiteY12" fmla="*/ 2381 h 1621631"/>
              <a:gd name="connsiteX13" fmla="*/ 1735931 w 1921669"/>
              <a:gd name="connsiteY13" fmla="*/ 19050 h 1621631"/>
              <a:gd name="connsiteX14" fmla="*/ 1807369 w 1921669"/>
              <a:gd name="connsiteY14" fmla="*/ 66675 h 1621631"/>
              <a:gd name="connsiteX15" fmla="*/ 1847850 w 1921669"/>
              <a:gd name="connsiteY15" fmla="*/ 102394 h 1621631"/>
              <a:gd name="connsiteX16" fmla="*/ 1874044 w 1921669"/>
              <a:gd name="connsiteY16" fmla="*/ 135731 h 1621631"/>
              <a:gd name="connsiteX17" fmla="*/ 1900237 w 1921669"/>
              <a:gd name="connsiteY17" fmla="*/ 180975 h 1621631"/>
              <a:gd name="connsiteX18" fmla="*/ 1914525 w 1921669"/>
              <a:gd name="connsiteY18" fmla="*/ 214313 h 1621631"/>
              <a:gd name="connsiteX19" fmla="*/ 1921669 w 1921669"/>
              <a:gd name="connsiteY19" fmla="*/ 240506 h 1621631"/>
              <a:gd name="connsiteX20" fmla="*/ 1916906 w 1921669"/>
              <a:gd name="connsiteY20" fmla="*/ 276225 h 1621631"/>
              <a:gd name="connsiteX21" fmla="*/ 1909762 w 1921669"/>
              <a:gd name="connsiteY21" fmla="*/ 304800 h 1621631"/>
              <a:gd name="connsiteX22" fmla="*/ 1888331 w 1921669"/>
              <a:gd name="connsiteY22" fmla="*/ 352425 h 1621631"/>
              <a:gd name="connsiteX23" fmla="*/ 1847850 w 1921669"/>
              <a:gd name="connsiteY23" fmla="*/ 414338 h 1621631"/>
              <a:gd name="connsiteX24" fmla="*/ 1797844 w 1921669"/>
              <a:gd name="connsiteY24" fmla="*/ 481013 h 1621631"/>
              <a:gd name="connsiteX25" fmla="*/ 1647825 w 1921669"/>
              <a:gd name="connsiteY25" fmla="*/ 619125 h 1621631"/>
              <a:gd name="connsiteX26" fmla="*/ 1335881 w 1921669"/>
              <a:gd name="connsiteY26" fmla="*/ 871538 h 1621631"/>
              <a:gd name="connsiteX27" fmla="*/ 954881 w 1921669"/>
              <a:gd name="connsiteY27" fmla="*/ 1140619 h 1621631"/>
              <a:gd name="connsiteX28" fmla="*/ 633412 w 1921669"/>
              <a:gd name="connsiteY28" fmla="*/ 1333500 h 1621631"/>
              <a:gd name="connsiteX29" fmla="*/ 316706 w 1921669"/>
              <a:gd name="connsiteY29" fmla="*/ 1495425 h 1621631"/>
              <a:gd name="connsiteX30" fmla="*/ 104775 w 1921669"/>
              <a:gd name="connsiteY30" fmla="*/ 1597819 h 1621631"/>
              <a:gd name="connsiteX31" fmla="*/ 47625 w 1921669"/>
              <a:gd name="connsiteY31" fmla="*/ 1619250 h 1621631"/>
              <a:gd name="connsiteX32" fmla="*/ 23812 w 1921669"/>
              <a:gd name="connsiteY32" fmla="*/ 1621631 h 1621631"/>
              <a:gd name="connsiteX33" fmla="*/ 2381 w 1921669"/>
              <a:gd name="connsiteY33" fmla="*/ 1614488 h 1621631"/>
              <a:gd name="connsiteX34" fmla="*/ 0 w 1921669"/>
              <a:gd name="connsiteY34" fmla="*/ 1597819 h 1621631"/>
              <a:gd name="connsiteX35" fmla="*/ 11906 w 1921669"/>
              <a:gd name="connsiteY35" fmla="*/ 1566863 h 1621631"/>
              <a:gd name="connsiteX36" fmla="*/ 26194 w 1921669"/>
              <a:gd name="connsiteY36" fmla="*/ 1552575 h 1621631"/>
              <a:gd name="connsiteX37" fmla="*/ 202406 w 1921669"/>
              <a:gd name="connsiteY37" fmla="*/ 1447800 h 1621631"/>
              <a:gd name="connsiteX38" fmla="*/ 388144 w 1921669"/>
              <a:gd name="connsiteY38" fmla="*/ 1331119 h 1621631"/>
              <a:gd name="connsiteX39" fmla="*/ 607219 w 1921669"/>
              <a:gd name="connsiteY39" fmla="*/ 1178719 h 1621631"/>
              <a:gd name="connsiteX40" fmla="*/ 790575 w 1921669"/>
              <a:gd name="connsiteY40" fmla="*/ 1040606 h 1621631"/>
              <a:gd name="connsiteX41" fmla="*/ 971550 w 1921669"/>
              <a:gd name="connsiteY41" fmla="*/ 888206 h 1621631"/>
              <a:gd name="connsiteX42" fmla="*/ 1092994 w 1921669"/>
              <a:gd name="connsiteY42" fmla="*/ 778669 h 1621631"/>
              <a:gd name="connsiteX43" fmla="*/ 1216819 w 1921669"/>
              <a:gd name="connsiteY43" fmla="*/ 661988 h 1621631"/>
              <a:gd name="connsiteX44" fmla="*/ 1400175 w 1921669"/>
              <a:gd name="connsiteY44" fmla="*/ 495300 h 1621631"/>
              <a:gd name="connsiteX45" fmla="*/ 1445419 w 1921669"/>
              <a:gd name="connsiteY45" fmla="*/ 447675 h 16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21669" h="1621631">
                <a:moveTo>
                  <a:pt x="1445419" y="447675"/>
                </a:moveTo>
                <a:lnTo>
                  <a:pt x="1516856" y="369094"/>
                </a:lnTo>
                <a:lnTo>
                  <a:pt x="1571625" y="297656"/>
                </a:lnTo>
                <a:lnTo>
                  <a:pt x="1604962" y="245269"/>
                </a:lnTo>
                <a:lnTo>
                  <a:pt x="1628775" y="202406"/>
                </a:lnTo>
                <a:lnTo>
                  <a:pt x="1647825" y="157163"/>
                </a:lnTo>
                <a:lnTo>
                  <a:pt x="1659731" y="119063"/>
                </a:lnTo>
                <a:lnTo>
                  <a:pt x="1662112" y="97631"/>
                </a:lnTo>
                <a:lnTo>
                  <a:pt x="1657350" y="71438"/>
                </a:lnTo>
                <a:lnTo>
                  <a:pt x="1654969" y="38100"/>
                </a:lnTo>
                <a:lnTo>
                  <a:pt x="1657350" y="11906"/>
                </a:lnTo>
                <a:lnTo>
                  <a:pt x="1671637" y="0"/>
                </a:lnTo>
                <a:lnTo>
                  <a:pt x="1695450" y="2381"/>
                </a:lnTo>
                <a:lnTo>
                  <a:pt x="1735931" y="19050"/>
                </a:lnTo>
                <a:lnTo>
                  <a:pt x="1807369" y="66675"/>
                </a:lnTo>
                <a:lnTo>
                  <a:pt x="1847850" y="102394"/>
                </a:lnTo>
                <a:lnTo>
                  <a:pt x="1874044" y="135731"/>
                </a:lnTo>
                <a:lnTo>
                  <a:pt x="1900237" y="180975"/>
                </a:lnTo>
                <a:lnTo>
                  <a:pt x="1914525" y="214313"/>
                </a:lnTo>
                <a:lnTo>
                  <a:pt x="1921669" y="240506"/>
                </a:lnTo>
                <a:lnTo>
                  <a:pt x="1916906" y="276225"/>
                </a:lnTo>
                <a:lnTo>
                  <a:pt x="1909762" y="304800"/>
                </a:lnTo>
                <a:lnTo>
                  <a:pt x="1888331" y="352425"/>
                </a:lnTo>
                <a:lnTo>
                  <a:pt x="1847850" y="414338"/>
                </a:lnTo>
                <a:lnTo>
                  <a:pt x="1797844" y="481013"/>
                </a:lnTo>
                <a:lnTo>
                  <a:pt x="1647825" y="619125"/>
                </a:lnTo>
                <a:lnTo>
                  <a:pt x="1335881" y="871538"/>
                </a:lnTo>
                <a:lnTo>
                  <a:pt x="954881" y="1140619"/>
                </a:lnTo>
                <a:lnTo>
                  <a:pt x="633412" y="1333500"/>
                </a:lnTo>
                <a:lnTo>
                  <a:pt x="316706" y="1495425"/>
                </a:lnTo>
                <a:lnTo>
                  <a:pt x="104775" y="1597819"/>
                </a:lnTo>
                <a:lnTo>
                  <a:pt x="47625" y="1619250"/>
                </a:lnTo>
                <a:lnTo>
                  <a:pt x="23812" y="1621631"/>
                </a:lnTo>
                <a:lnTo>
                  <a:pt x="2381" y="1614488"/>
                </a:lnTo>
                <a:lnTo>
                  <a:pt x="0" y="1597819"/>
                </a:lnTo>
                <a:lnTo>
                  <a:pt x="11906" y="1566863"/>
                </a:lnTo>
                <a:lnTo>
                  <a:pt x="26194" y="1552575"/>
                </a:lnTo>
                <a:lnTo>
                  <a:pt x="202406" y="1447800"/>
                </a:lnTo>
                <a:lnTo>
                  <a:pt x="388144" y="1331119"/>
                </a:lnTo>
                <a:lnTo>
                  <a:pt x="607219" y="1178719"/>
                </a:lnTo>
                <a:lnTo>
                  <a:pt x="790575" y="1040606"/>
                </a:lnTo>
                <a:lnTo>
                  <a:pt x="971550" y="888206"/>
                </a:lnTo>
                <a:lnTo>
                  <a:pt x="1092994" y="778669"/>
                </a:lnTo>
                <a:lnTo>
                  <a:pt x="1216819" y="661988"/>
                </a:lnTo>
                <a:lnTo>
                  <a:pt x="1400175" y="495300"/>
                </a:lnTo>
                <a:lnTo>
                  <a:pt x="1445419" y="447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32E11478-FBCD-4CEF-87E3-9608AA46B21F}"/>
              </a:ext>
            </a:extLst>
          </p:cNvPr>
          <p:cNvSpPr/>
          <p:nvPr/>
        </p:nvSpPr>
        <p:spPr>
          <a:xfrm>
            <a:off x="6297614" y="3348038"/>
            <a:ext cx="1457325" cy="481012"/>
          </a:xfrm>
          <a:custGeom>
            <a:avLst/>
            <a:gdLst>
              <a:gd name="connsiteX0" fmla="*/ 392907 w 1457325"/>
              <a:gd name="connsiteY0" fmla="*/ 147637 h 481012"/>
              <a:gd name="connsiteX1" fmla="*/ 266700 w 1457325"/>
              <a:gd name="connsiteY1" fmla="*/ 157162 h 481012"/>
              <a:gd name="connsiteX2" fmla="*/ 183357 w 1457325"/>
              <a:gd name="connsiteY2" fmla="*/ 152400 h 481012"/>
              <a:gd name="connsiteX3" fmla="*/ 97632 w 1457325"/>
              <a:gd name="connsiteY3" fmla="*/ 138112 h 481012"/>
              <a:gd name="connsiteX4" fmla="*/ 0 w 1457325"/>
              <a:gd name="connsiteY4" fmla="*/ 83343 h 481012"/>
              <a:gd name="connsiteX5" fmla="*/ 52388 w 1457325"/>
              <a:gd name="connsiteY5" fmla="*/ 283368 h 481012"/>
              <a:gd name="connsiteX6" fmla="*/ 100013 w 1457325"/>
              <a:gd name="connsiteY6" fmla="*/ 302418 h 481012"/>
              <a:gd name="connsiteX7" fmla="*/ 152400 w 1457325"/>
              <a:gd name="connsiteY7" fmla="*/ 319087 h 481012"/>
              <a:gd name="connsiteX8" fmla="*/ 204788 w 1457325"/>
              <a:gd name="connsiteY8" fmla="*/ 328612 h 481012"/>
              <a:gd name="connsiteX9" fmla="*/ 238125 w 1457325"/>
              <a:gd name="connsiteY9" fmla="*/ 330993 h 481012"/>
              <a:gd name="connsiteX10" fmla="*/ 280988 w 1457325"/>
              <a:gd name="connsiteY10" fmla="*/ 330993 h 481012"/>
              <a:gd name="connsiteX11" fmla="*/ 411957 w 1457325"/>
              <a:gd name="connsiteY11" fmla="*/ 319087 h 481012"/>
              <a:gd name="connsiteX12" fmla="*/ 638175 w 1457325"/>
              <a:gd name="connsiteY12" fmla="*/ 292893 h 481012"/>
              <a:gd name="connsiteX13" fmla="*/ 916782 w 1457325"/>
              <a:gd name="connsiteY13" fmla="*/ 252412 h 481012"/>
              <a:gd name="connsiteX14" fmla="*/ 995363 w 1457325"/>
              <a:gd name="connsiteY14" fmla="*/ 240506 h 481012"/>
              <a:gd name="connsiteX15" fmla="*/ 1019175 w 1457325"/>
              <a:gd name="connsiteY15" fmla="*/ 247650 h 481012"/>
              <a:gd name="connsiteX16" fmla="*/ 1033463 w 1457325"/>
              <a:gd name="connsiteY16" fmla="*/ 259556 h 481012"/>
              <a:gd name="connsiteX17" fmla="*/ 1288257 w 1457325"/>
              <a:gd name="connsiteY17" fmla="*/ 481012 h 481012"/>
              <a:gd name="connsiteX18" fmla="*/ 1364457 w 1457325"/>
              <a:gd name="connsiteY18" fmla="*/ 435768 h 481012"/>
              <a:gd name="connsiteX19" fmla="*/ 1393032 w 1457325"/>
              <a:gd name="connsiteY19" fmla="*/ 423862 h 481012"/>
              <a:gd name="connsiteX20" fmla="*/ 1428750 w 1457325"/>
              <a:gd name="connsiteY20" fmla="*/ 402431 h 481012"/>
              <a:gd name="connsiteX21" fmla="*/ 1447800 w 1457325"/>
              <a:gd name="connsiteY21" fmla="*/ 383381 h 481012"/>
              <a:gd name="connsiteX22" fmla="*/ 1457325 w 1457325"/>
              <a:gd name="connsiteY22" fmla="*/ 357187 h 481012"/>
              <a:gd name="connsiteX23" fmla="*/ 1457325 w 1457325"/>
              <a:gd name="connsiteY23" fmla="*/ 328612 h 481012"/>
              <a:gd name="connsiteX24" fmla="*/ 1452563 w 1457325"/>
              <a:gd name="connsiteY24" fmla="*/ 292893 h 481012"/>
              <a:gd name="connsiteX25" fmla="*/ 1431132 w 1457325"/>
              <a:gd name="connsiteY25" fmla="*/ 252412 h 481012"/>
              <a:gd name="connsiteX26" fmla="*/ 1381125 w 1457325"/>
              <a:gd name="connsiteY26" fmla="*/ 183356 h 481012"/>
              <a:gd name="connsiteX27" fmla="*/ 1285875 w 1457325"/>
              <a:gd name="connsiteY27" fmla="*/ 83343 h 481012"/>
              <a:gd name="connsiteX28" fmla="*/ 1223963 w 1457325"/>
              <a:gd name="connsiteY28" fmla="*/ 19050 h 481012"/>
              <a:gd name="connsiteX29" fmla="*/ 1200150 w 1457325"/>
              <a:gd name="connsiteY29" fmla="*/ 7143 h 481012"/>
              <a:gd name="connsiteX30" fmla="*/ 1162050 w 1457325"/>
              <a:gd name="connsiteY30" fmla="*/ 0 h 481012"/>
              <a:gd name="connsiteX31" fmla="*/ 1107282 w 1457325"/>
              <a:gd name="connsiteY31" fmla="*/ 4762 h 481012"/>
              <a:gd name="connsiteX32" fmla="*/ 954882 w 1457325"/>
              <a:gd name="connsiteY32" fmla="*/ 50006 h 481012"/>
              <a:gd name="connsiteX33" fmla="*/ 864394 w 1457325"/>
              <a:gd name="connsiteY33" fmla="*/ 71437 h 481012"/>
              <a:gd name="connsiteX34" fmla="*/ 623888 w 1457325"/>
              <a:gd name="connsiteY34" fmla="*/ 116681 h 481012"/>
              <a:gd name="connsiteX35" fmla="*/ 392907 w 1457325"/>
              <a:gd name="connsiteY35" fmla="*/ 147637 h 48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57325" h="481012">
                <a:moveTo>
                  <a:pt x="392907" y="147637"/>
                </a:moveTo>
                <a:lnTo>
                  <a:pt x="266700" y="157162"/>
                </a:lnTo>
                <a:lnTo>
                  <a:pt x="183357" y="152400"/>
                </a:lnTo>
                <a:lnTo>
                  <a:pt x="97632" y="138112"/>
                </a:lnTo>
                <a:lnTo>
                  <a:pt x="0" y="83343"/>
                </a:lnTo>
                <a:lnTo>
                  <a:pt x="52388" y="283368"/>
                </a:lnTo>
                <a:lnTo>
                  <a:pt x="100013" y="302418"/>
                </a:lnTo>
                <a:lnTo>
                  <a:pt x="152400" y="319087"/>
                </a:lnTo>
                <a:lnTo>
                  <a:pt x="204788" y="328612"/>
                </a:lnTo>
                <a:lnTo>
                  <a:pt x="238125" y="330993"/>
                </a:lnTo>
                <a:lnTo>
                  <a:pt x="280988" y="330993"/>
                </a:lnTo>
                <a:lnTo>
                  <a:pt x="411957" y="319087"/>
                </a:lnTo>
                <a:lnTo>
                  <a:pt x="638175" y="292893"/>
                </a:lnTo>
                <a:lnTo>
                  <a:pt x="916782" y="252412"/>
                </a:lnTo>
                <a:lnTo>
                  <a:pt x="995363" y="240506"/>
                </a:lnTo>
                <a:lnTo>
                  <a:pt x="1019175" y="247650"/>
                </a:lnTo>
                <a:lnTo>
                  <a:pt x="1033463" y="259556"/>
                </a:lnTo>
                <a:lnTo>
                  <a:pt x="1288257" y="481012"/>
                </a:lnTo>
                <a:lnTo>
                  <a:pt x="1364457" y="435768"/>
                </a:lnTo>
                <a:lnTo>
                  <a:pt x="1393032" y="423862"/>
                </a:lnTo>
                <a:lnTo>
                  <a:pt x="1428750" y="402431"/>
                </a:lnTo>
                <a:lnTo>
                  <a:pt x="1447800" y="383381"/>
                </a:lnTo>
                <a:lnTo>
                  <a:pt x="1457325" y="357187"/>
                </a:lnTo>
                <a:lnTo>
                  <a:pt x="1457325" y="328612"/>
                </a:lnTo>
                <a:lnTo>
                  <a:pt x="1452563" y="292893"/>
                </a:lnTo>
                <a:lnTo>
                  <a:pt x="1431132" y="252412"/>
                </a:lnTo>
                <a:lnTo>
                  <a:pt x="1381125" y="183356"/>
                </a:lnTo>
                <a:lnTo>
                  <a:pt x="1285875" y="83343"/>
                </a:lnTo>
                <a:lnTo>
                  <a:pt x="1223963" y="19050"/>
                </a:lnTo>
                <a:lnTo>
                  <a:pt x="1200150" y="7143"/>
                </a:lnTo>
                <a:lnTo>
                  <a:pt x="1162050" y="0"/>
                </a:lnTo>
                <a:lnTo>
                  <a:pt x="1107282" y="4762"/>
                </a:lnTo>
                <a:lnTo>
                  <a:pt x="954882" y="50006"/>
                </a:lnTo>
                <a:lnTo>
                  <a:pt x="864394" y="71437"/>
                </a:lnTo>
                <a:lnTo>
                  <a:pt x="623888" y="116681"/>
                </a:lnTo>
                <a:lnTo>
                  <a:pt x="392907" y="1476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AF2A7AA3-1AAC-4F67-A738-624D9499381A}"/>
              </a:ext>
            </a:extLst>
          </p:cNvPr>
          <p:cNvSpPr/>
          <p:nvPr/>
        </p:nvSpPr>
        <p:spPr>
          <a:xfrm>
            <a:off x="4430714" y="3579814"/>
            <a:ext cx="3184525" cy="2644775"/>
          </a:xfrm>
          <a:custGeom>
            <a:avLst/>
            <a:gdLst>
              <a:gd name="connsiteX0" fmla="*/ 2488256 w 3185103"/>
              <a:gd name="connsiteY0" fmla="*/ 635661 h 2644622"/>
              <a:gd name="connsiteX1" fmla="*/ 2624226 w 3185103"/>
              <a:gd name="connsiteY1" fmla="*/ 486094 h 2644622"/>
              <a:gd name="connsiteX2" fmla="*/ 2749999 w 3185103"/>
              <a:gd name="connsiteY2" fmla="*/ 322929 h 2644622"/>
              <a:gd name="connsiteX3" fmla="*/ 2851976 w 3185103"/>
              <a:gd name="connsiteY3" fmla="*/ 193758 h 2644622"/>
              <a:gd name="connsiteX4" fmla="*/ 2892767 w 3185103"/>
              <a:gd name="connsiteY4" fmla="*/ 132571 h 2644622"/>
              <a:gd name="connsiteX5" fmla="*/ 2909764 w 3185103"/>
              <a:gd name="connsiteY5" fmla="*/ 91780 h 2644622"/>
              <a:gd name="connsiteX6" fmla="*/ 2916562 w 3185103"/>
              <a:gd name="connsiteY6" fmla="*/ 54388 h 2644622"/>
              <a:gd name="connsiteX7" fmla="*/ 2916562 w 3185103"/>
              <a:gd name="connsiteY7" fmla="*/ 0 h 2644622"/>
              <a:gd name="connsiteX8" fmla="*/ 3185103 w 3185103"/>
              <a:gd name="connsiteY8" fmla="*/ 224351 h 2644622"/>
              <a:gd name="connsiteX9" fmla="*/ 3134115 w 3185103"/>
              <a:gd name="connsiteY9" fmla="*/ 271941 h 2644622"/>
              <a:gd name="connsiteX10" fmla="*/ 3052532 w 3185103"/>
              <a:gd name="connsiteY10" fmla="*/ 387515 h 2644622"/>
              <a:gd name="connsiteX11" fmla="*/ 2872372 w 3185103"/>
              <a:gd name="connsiteY11" fmla="*/ 605068 h 2644622"/>
              <a:gd name="connsiteX12" fmla="*/ 2709207 w 3185103"/>
              <a:gd name="connsiteY12" fmla="*/ 775031 h 2644622"/>
              <a:gd name="connsiteX13" fmla="*/ 2505252 w 3185103"/>
              <a:gd name="connsiteY13" fmla="*/ 978986 h 2644622"/>
              <a:gd name="connsiteX14" fmla="*/ 2280901 w 3185103"/>
              <a:gd name="connsiteY14" fmla="*/ 1186341 h 2644622"/>
              <a:gd name="connsiteX15" fmla="*/ 2070147 w 3185103"/>
              <a:gd name="connsiteY15" fmla="*/ 1369900 h 2644622"/>
              <a:gd name="connsiteX16" fmla="*/ 1872990 w 3185103"/>
              <a:gd name="connsiteY16" fmla="*/ 1543263 h 2644622"/>
              <a:gd name="connsiteX17" fmla="*/ 1645240 w 3185103"/>
              <a:gd name="connsiteY17" fmla="*/ 1723423 h 2644622"/>
              <a:gd name="connsiteX18" fmla="*/ 1403893 w 3185103"/>
              <a:gd name="connsiteY18" fmla="*/ 1906983 h 2644622"/>
              <a:gd name="connsiteX19" fmla="*/ 1196538 w 3185103"/>
              <a:gd name="connsiteY19" fmla="*/ 2049752 h 2644622"/>
              <a:gd name="connsiteX20" fmla="*/ 968788 w 3185103"/>
              <a:gd name="connsiteY20" fmla="*/ 2199319 h 2644622"/>
              <a:gd name="connsiteX21" fmla="*/ 669654 w 3185103"/>
              <a:gd name="connsiteY21" fmla="*/ 2369282 h 2644622"/>
              <a:gd name="connsiteX22" fmla="*/ 462299 w 3185103"/>
              <a:gd name="connsiteY22" fmla="*/ 2471260 h 2644622"/>
              <a:gd name="connsiteX23" fmla="*/ 265142 w 3185103"/>
              <a:gd name="connsiteY23" fmla="*/ 2559640 h 2644622"/>
              <a:gd name="connsiteX24" fmla="*/ 115575 w 3185103"/>
              <a:gd name="connsiteY24" fmla="*/ 2617428 h 2644622"/>
              <a:gd name="connsiteX25" fmla="*/ 50989 w 3185103"/>
              <a:gd name="connsiteY25" fmla="*/ 2641222 h 2644622"/>
              <a:gd name="connsiteX26" fmla="*/ 23795 w 3185103"/>
              <a:gd name="connsiteY26" fmla="*/ 2644622 h 2644622"/>
              <a:gd name="connsiteX27" fmla="*/ 10198 w 3185103"/>
              <a:gd name="connsiteY27" fmla="*/ 2637823 h 2644622"/>
              <a:gd name="connsiteX28" fmla="*/ 0 w 3185103"/>
              <a:gd name="connsiteY28" fmla="*/ 2617428 h 2644622"/>
              <a:gd name="connsiteX29" fmla="*/ 10198 w 3185103"/>
              <a:gd name="connsiteY29" fmla="*/ 2590234 h 2644622"/>
              <a:gd name="connsiteX30" fmla="*/ 37392 w 3185103"/>
              <a:gd name="connsiteY30" fmla="*/ 2569838 h 2644622"/>
              <a:gd name="connsiteX31" fmla="*/ 207355 w 3185103"/>
              <a:gd name="connsiteY31" fmla="*/ 2481457 h 2644622"/>
              <a:gd name="connsiteX32" fmla="*/ 377318 w 3185103"/>
              <a:gd name="connsiteY32" fmla="*/ 2393077 h 2644622"/>
              <a:gd name="connsiteX33" fmla="*/ 645859 w 3185103"/>
              <a:gd name="connsiteY33" fmla="*/ 2233312 h 2644622"/>
              <a:gd name="connsiteX34" fmla="*/ 843016 w 3185103"/>
              <a:gd name="connsiteY34" fmla="*/ 2090543 h 2644622"/>
              <a:gd name="connsiteX35" fmla="*/ 1176143 w 3185103"/>
              <a:gd name="connsiteY35" fmla="*/ 1835599 h 2644622"/>
              <a:gd name="connsiteX36" fmla="*/ 1529665 w 3185103"/>
              <a:gd name="connsiteY36" fmla="*/ 1546662 h 2644622"/>
              <a:gd name="connsiteX37" fmla="*/ 1815203 w 3185103"/>
              <a:gd name="connsiteY37" fmla="*/ 1284919 h 2644622"/>
              <a:gd name="connsiteX38" fmla="*/ 1985166 w 3185103"/>
              <a:gd name="connsiteY38" fmla="*/ 1135352 h 2644622"/>
              <a:gd name="connsiteX39" fmla="*/ 2199319 w 3185103"/>
              <a:gd name="connsiteY39" fmla="*/ 927997 h 2644622"/>
              <a:gd name="connsiteX40" fmla="*/ 2427069 w 3185103"/>
              <a:gd name="connsiteY40" fmla="*/ 707045 h 2644622"/>
              <a:gd name="connsiteX41" fmla="*/ 2488256 w 3185103"/>
              <a:gd name="connsiteY41" fmla="*/ 635661 h 264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85103" h="2644622">
                <a:moveTo>
                  <a:pt x="2488256" y="635661"/>
                </a:moveTo>
                <a:lnTo>
                  <a:pt x="2624226" y="486094"/>
                </a:lnTo>
                <a:lnTo>
                  <a:pt x="2749999" y="322929"/>
                </a:lnTo>
                <a:lnTo>
                  <a:pt x="2851976" y="193758"/>
                </a:lnTo>
                <a:lnTo>
                  <a:pt x="2892767" y="132571"/>
                </a:lnTo>
                <a:lnTo>
                  <a:pt x="2909764" y="91780"/>
                </a:lnTo>
                <a:lnTo>
                  <a:pt x="2916562" y="54388"/>
                </a:lnTo>
                <a:lnTo>
                  <a:pt x="2916562" y="0"/>
                </a:lnTo>
                <a:lnTo>
                  <a:pt x="3185103" y="224351"/>
                </a:lnTo>
                <a:lnTo>
                  <a:pt x="3134115" y="271941"/>
                </a:lnTo>
                <a:lnTo>
                  <a:pt x="3052532" y="387515"/>
                </a:lnTo>
                <a:lnTo>
                  <a:pt x="2872372" y="605068"/>
                </a:lnTo>
                <a:lnTo>
                  <a:pt x="2709207" y="775031"/>
                </a:lnTo>
                <a:lnTo>
                  <a:pt x="2505252" y="978986"/>
                </a:lnTo>
                <a:lnTo>
                  <a:pt x="2280901" y="1186341"/>
                </a:lnTo>
                <a:lnTo>
                  <a:pt x="2070147" y="1369900"/>
                </a:lnTo>
                <a:lnTo>
                  <a:pt x="1872990" y="1543263"/>
                </a:lnTo>
                <a:lnTo>
                  <a:pt x="1645240" y="1723423"/>
                </a:lnTo>
                <a:lnTo>
                  <a:pt x="1403893" y="1906983"/>
                </a:lnTo>
                <a:lnTo>
                  <a:pt x="1196538" y="2049752"/>
                </a:lnTo>
                <a:lnTo>
                  <a:pt x="968788" y="2199319"/>
                </a:lnTo>
                <a:lnTo>
                  <a:pt x="669654" y="2369282"/>
                </a:lnTo>
                <a:lnTo>
                  <a:pt x="462299" y="2471260"/>
                </a:lnTo>
                <a:lnTo>
                  <a:pt x="265142" y="2559640"/>
                </a:lnTo>
                <a:lnTo>
                  <a:pt x="115575" y="2617428"/>
                </a:lnTo>
                <a:lnTo>
                  <a:pt x="50989" y="2641222"/>
                </a:lnTo>
                <a:lnTo>
                  <a:pt x="23795" y="2644622"/>
                </a:lnTo>
                <a:lnTo>
                  <a:pt x="10198" y="2637823"/>
                </a:lnTo>
                <a:lnTo>
                  <a:pt x="0" y="2617428"/>
                </a:lnTo>
                <a:lnTo>
                  <a:pt x="10198" y="2590234"/>
                </a:lnTo>
                <a:lnTo>
                  <a:pt x="37392" y="2569838"/>
                </a:lnTo>
                <a:lnTo>
                  <a:pt x="207355" y="2481457"/>
                </a:lnTo>
                <a:lnTo>
                  <a:pt x="377318" y="2393077"/>
                </a:lnTo>
                <a:lnTo>
                  <a:pt x="645859" y="2233312"/>
                </a:lnTo>
                <a:lnTo>
                  <a:pt x="843016" y="2090543"/>
                </a:lnTo>
                <a:lnTo>
                  <a:pt x="1176143" y="1835599"/>
                </a:lnTo>
                <a:lnTo>
                  <a:pt x="1529665" y="1546662"/>
                </a:lnTo>
                <a:lnTo>
                  <a:pt x="1815203" y="1284919"/>
                </a:lnTo>
                <a:lnTo>
                  <a:pt x="1985166" y="1135352"/>
                </a:lnTo>
                <a:lnTo>
                  <a:pt x="2199319" y="927997"/>
                </a:lnTo>
                <a:lnTo>
                  <a:pt x="2427069" y="707045"/>
                </a:lnTo>
                <a:lnTo>
                  <a:pt x="2488256" y="6356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4F402DEB-9CB6-4E52-97E0-FC763548A13E}"/>
              </a:ext>
            </a:extLst>
          </p:cNvPr>
          <p:cNvSpPr/>
          <p:nvPr/>
        </p:nvSpPr>
        <p:spPr>
          <a:xfrm>
            <a:off x="5741989" y="4219576"/>
            <a:ext cx="669925" cy="684213"/>
          </a:xfrm>
          <a:custGeom>
            <a:avLst/>
            <a:gdLst>
              <a:gd name="connsiteX0" fmla="*/ 195262 w 671512"/>
              <a:gd name="connsiteY0" fmla="*/ 230981 h 683419"/>
              <a:gd name="connsiteX1" fmla="*/ 85725 w 671512"/>
              <a:gd name="connsiteY1" fmla="*/ 121444 h 683419"/>
              <a:gd name="connsiteX2" fmla="*/ 50006 w 671512"/>
              <a:gd name="connsiteY2" fmla="*/ 92869 h 683419"/>
              <a:gd name="connsiteX3" fmla="*/ 23812 w 671512"/>
              <a:gd name="connsiteY3" fmla="*/ 66675 h 683419"/>
              <a:gd name="connsiteX4" fmla="*/ 4762 w 671512"/>
              <a:gd name="connsiteY4" fmla="*/ 38100 h 683419"/>
              <a:gd name="connsiteX5" fmla="*/ 0 w 671512"/>
              <a:gd name="connsiteY5" fmla="*/ 21431 h 683419"/>
              <a:gd name="connsiteX6" fmla="*/ 7144 w 671512"/>
              <a:gd name="connsiteY6" fmla="*/ 0 h 683419"/>
              <a:gd name="connsiteX7" fmla="*/ 26194 w 671512"/>
              <a:gd name="connsiteY7" fmla="*/ 0 h 683419"/>
              <a:gd name="connsiteX8" fmla="*/ 59531 w 671512"/>
              <a:gd name="connsiteY8" fmla="*/ 7144 h 683419"/>
              <a:gd name="connsiteX9" fmla="*/ 95250 w 671512"/>
              <a:gd name="connsiteY9" fmla="*/ 21431 h 683419"/>
              <a:gd name="connsiteX10" fmla="*/ 171450 w 671512"/>
              <a:gd name="connsiteY10" fmla="*/ 61913 h 683419"/>
              <a:gd name="connsiteX11" fmla="*/ 295275 w 671512"/>
              <a:gd name="connsiteY11" fmla="*/ 128588 h 683419"/>
              <a:gd name="connsiteX12" fmla="*/ 381000 w 671512"/>
              <a:gd name="connsiteY12" fmla="*/ 176213 h 683419"/>
              <a:gd name="connsiteX13" fmla="*/ 495300 w 671512"/>
              <a:gd name="connsiteY13" fmla="*/ 250031 h 683419"/>
              <a:gd name="connsiteX14" fmla="*/ 521494 w 671512"/>
              <a:gd name="connsiteY14" fmla="*/ 271463 h 683419"/>
              <a:gd name="connsiteX15" fmla="*/ 540544 w 671512"/>
              <a:gd name="connsiteY15" fmla="*/ 295275 h 683419"/>
              <a:gd name="connsiteX16" fmla="*/ 566737 w 671512"/>
              <a:gd name="connsiteY16" fmla="*/ 333375 h 683419"/>
              <a:gd name="connsiteX17" fmla="*/ 590550 w 671512"/>
              <a:gd name="connsiteY17" fmla="*/ 376238 h 683419"/>
              <a:gd name="connsiteX18" fmla="*/ 611981 w 671512"/>
              <a:gd name="connsiteY18" fmla="*/ 433388 h 683419"/>
              <a:gd name="connsiteX19" fmla="*/ 647700 w 671512"/>
              <a:gd name="connsiteY19" fmla="*/ 542925 h 683419"/>
              <a:gd name="connsiteX20" fmla="*/ 671512 w 671512"/>
              <a:gd name="connsiteY20" fmla="*/ 683419 h 683419"/>
              <a:gd name="connsiteX21" fmla="*/ 511969 w 671512"/>
              <a:gd name="connsiteY21" fmla="*/ 647700 h 683419"/>
              <a:gd name="connsiteX22" fmla="*/ 402431 w 671512"/>
              <a:gd name="connsiteY22" fmla="*/ 488156 h 683419"/>
              <a:gd name="connsiteX23" fmla="*/ 278606 w 671512"/>
              <a:gd name="connsiteY23" fmla="*/ 321469 h 683419"/>
              <a:gd name="connsiteX24" fmla="*/ 195262 w 671512"/>
              <a:gd name="connsiteY24" fmla="*/ 230981 h 68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512" h="683419">
                <a:moveTo>
                  <a:pt x="195262" y="230981"/>
                </a:moveTo>
                <a:lnTo>
                  <a:pt x="85725" y="121444"/>
                </a:lnTo>
                <a:lnTo>
                  <a:pt x="50006" y="92869"/>
                </a:lnTo>
                <a:lnTo>
                  <a:pt x="23812" y="66675"/>
                </a:lnTo>
                <a:lnTo>
                  <a:pt x="4762" y="38100"/>
                </a:lnTo>
                <a:lnTo>
                  <a:pt x="0" y="21431"/>
                </a:lnTo>
                <a:lnTo>
                  <a:pt x="7144" y="0"/>
                </a:lnTo>
                <a:lnTo>
                  <a:pt x="26194" y="0"/>
                </a:lnTo>
                <a:lnTo>
                  <a:pt x="59531" y="7144"/>
                </a:lnTo>
                <a:lnTo>
                  <a:pt x="95250" y="21431"/>
                </a:lnTo>
                <a:lnTo>
                  <a:pt x="171450" y="61913"/>
                </a:lnTo>
                <a:lnTo>
                  <a:pt x="295275" y="128588"/>
                </a:lnTo>
                <a:lnTo>
                  <a:pt x="381000" y="176213"/>
                </a:lnTo>
                <a:lnTo>
                  <a:pt x="495300" y="250031"/>
                </a:lnTo>
                <a:lnTo>
                  <a:pt x="521494" y="271463"/>
                </a:lnTo>
                <a:lnTo>
                  <a:pt x="540544" y="295275"/>
                </a:lnTo>
                <a:lnTo>
                  <a:pt x="566737" y="333375"/>
                </a:lnTo>
                <a:lnTo>
                  <a:pt x="590550" y="376238"/>
                </a:lnTo>
                <a:lnTo>
                  <a:pt x="611981" y="433388"/>
                </a:lnTo>
                <a:lnTo>
                  <a:pt x="647700" y="542925"/>
                </a:lnTo>
                <a:lnTo>
                  <a:pt x="671512" y="683419"/>
                </a:lnTo>
                <a:lnTo>
                  <a:pt x="511969" y="647700"/>
                </a:lnTo>
                <a:lnTo>
                  <a:pt x="402431" y="488156"/>
                </a:lnTo>
                <a:lnTo>
                  <a:pt x="278606" y="321469"/>
                </a:lnTo>
                <a:lnTo>
                  <a:pt x="195262" y="230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7C564D6-A5CF-4D32-9B2F-B5C13856F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96" y="1409567"/>
            <a:ext cx="3322608" cy="476138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73FCDB-5613-470B-84FE-A72B48E21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339" y="1409566"/>
            <a:ext cx="3328704" cy="476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9644DA9-45B8-479F-812F-581D1F54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696" y="1048305"/>
            <a:ext cx="3322608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78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主語とじゅつ語　　　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形 番 雲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14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6628CB7-99B7-435B-A4DD-406571F5436B}"/>
              </a:ext>
            </a:extLst>
          </p:cNvPr>
          <p:cNvSpPr/>
          <p:nvPr/>
        </p:nvSpPr>
        <p:spPr>
          <a:xfrm>
            <a:off x="4119563" y="1506539"/>
            <a:ext cx="1693862" cy="1895475"/>
          </a:xfrm>
          <a:custGeom>
            <a:avLst/>
            <a:gdLst>
              <a:gd name="connsiteX0" fmla="*/ 694944 w 1693469"/>
              <a:gd name="connsiteY0" fmla="*/ 1422807 h 1894637"/>
              <a:gd name="connsiteX1" fmla="*/ 548640 w 1693469"/>
              <a:gd name="connsiteY1" fmla="*/ 1547165 h 1894637"/>
              <a:gd name="connsiteX2" fmla="*/ 343815 w 1693469"/>
              <a:gd name="connsiteY2" fmla="*/ 1708099 h 1894637"/>
              <a:gd name="connsiteX3" fmla="*/ 102413 w 1693469"/>
              <a:gd name="connsiteY3" fmla="*/ 1865376 h 1894637"/>
              <a:gd name="connsiteX4" fmla="*/ 51207 w 1693469"/>
              <a:gd name="connsiteY4" fmla="*/ 1890979 h 1894637"/>
              <a:gd name="connsiteX5" fmla="*/ 14631 w 1693469"/>
              <a:gd name="connsiteY5" fmla="*/ 1894637 h 1894637"/>
              <a:gd name="connsiteX6" fmla="*/ 0 w 1693469"/>
              <a:gd name="connsiteY6" fmla="*/ 1865376 h 1894637"/>
              <a:gd name="connsiteX7" fmla="*/ 14631 w 1693469"/>
              <a:gd name="connsiteY7" fmla="*/ 1836115 h 1894637"/>
              <a:gd name="connsiteX8" fmla="*/ 153620 w 1693469"/>
              <a:gd name="connsiteY8" fmla="*/ 1726387 h 1894637"/>
              <a:gd name="connsiteX9" fmla="*/ 307239 w 1693469"/>
              <a:gd name="connsiteY9" fmla="*/ 1602029 h 1894637"/>
              <a:gd name="connsiteX10" fmla="*/ 512064 w 1693469"/>
              <a:gd name="connsiteY10" fmla="*/ 1404519 h 1894637"/>
              <a:gd name="connsiteX11" fmla="*/ 702260 w 1693469"/>
              <a:gd name="connsiteY11" fmla="*/ 1203351 h 1894637"/>
              <a:gd name="connsiteX12" fmla="*/ 859536 w 1693469"/>
              <a:gd name="connsiteY12" fmla="*/ 1020471 h 1894637"/>
              <a:gd name="connsiteX13" fmla="*/ 1013156 w 1693469"/>
              <a:gd name="connsiteY13" fmla="*/ 822960 h 1894637"/>
              <a:gd name="connsiteX14" fmla="*/ 1130199 w 1693469"/>
              <a:gd name="connsiteY14" fmla="*/ 669341 h 1894637"/>
              <a:gd name="connsiteX15" fmla="*/ 1239927 w 1693469"/>
              <a:gd name="connsiteY15" fmla="*/ 493776 h 1894637"/>
              <a:gd name="connsiteX16" fmla="*/ 1309421 w 1693469"/>
              <a:gd name="connsiteY16" fmla="*/ 343815 h 1894637"/>
              <a:gd name="connsiteX17" fmla="*/ 1327709 w 1693469"/>
              <a:gd name="connsiteY17" fmla="*/ 256032 h 1894637"/>
              <a:gd name="connsiteX18" fmla="*/ 1331367 w 1693469"/>
              <a:gd name="connsiteY18" fmla="*/ 179223 h 1894637"/>
              <a:gd name="connsiteX19" fmla="*/ 1316736 w 1693469"/>
              <a:gd name="connsiteY19" fmla="*/ 128016 h 1894637"/>
              <a:gd name="connsiteX20" fmla="*/ 1280160 w 1693469"/>
              <a:gd name="connsiteY20" fmla="*/ 95098 h 1894637"/>
              <a:gd name="connsiteX21" fmla="*/ 1232612 w 1693469"/>
              <a:gd name="connsiteY21" fmla="*/ 65837 h 1894637"/>
              <a:gd name="connsiteX22" fmla="*/ 1210666 w 1693469"/>
              <a:gd name="connsiteY22" fmla="*/ 43891 h 1894637"/>
              <a:gd name="connsiteX23" fmla="*/ 1217981 w 1693469"/>
              <a:gd name="connsiteY23" fmla="*/ 10973 h 1894637"/>
              <a:gd name="connsiteX24" fmla="*/ 1247242 w 1693469"/>
              <a:gd name="connsiteY24" fmla="*/ 0 h 1894637"/>
              <a:gd name="connsiteX25" fmla="*/ 1320394 w 1693469"/>
              <a:gd name="connsiteY25" fmla="*/ 7315 h 1894637"/>
              <a:gd name="connsiteX26" fmla="*/ 1367943 w 1693469"/>
              <a:gd name="connsiteY26" fmla="*/ 25603 h 1894637"/>
              <a:gd name="connsiteX27" fmla="*/ 1565453 w 1693469"/>
              <a:gd name="connsiteY27" fmla="*/ 124359 h 1894637"/>
              <a:gd name="connsiteX28" fmla="*/ 1664208 w 1693469"/>
              <a:gd name="connsiteY28" fmla="*/ 197511 h 1894637"/>
              <a:gd name="connsiteX29" fmla="*/ 1689812 w 1693469"/>
              <a:gd name="connsiteY29" fmla="*/ 241402 h 1894637"/>
              <a:gd name="connsiteX30" fmla="*/ 1693469 w 1693469"/>
              <a:gd name="connsiteY30" fmla="*/ 277978 h 1894637"/>
              <a:gd name="connsiteX31" fmla="*/ 1682496 w 1693469"/>
              <a:gd name="connsiteY31" fmla="*/ 299923 h 1894637"/>
              <a:gd name="connsiteX32" fmla="*/ 1634948 w 1693469"/>
              <a:gd name="connsiteY32" fmla="*/ 321869 h 1894637"/>
              <a:gd name="connsiteX33" fmla="*/ 1572768 w 1693469"/>
              <a:gd name="connsiteY33" fmla="*/ 395021 h 1894637"/>
              <a:gd name="connsiteX34" fmla="*/ 1477671 w 1693469"/>
              <a:gd name="connsiteY34" fmla="*/ 526695 h 1894637"/>
              <a:gd name="connsiteX35" fmla="*/ 1386231 w 1693469"/>
              <a:gd name="connsiteY35" fmla="*/ 698602 h 1894637"/>
              <a:gd name="connsiteX36" fmla="*/ 1294791 w 1693469"/>
              <a:gd name="connsiteY36" fmla="*/ 826618 h 1894637"/>
              <a:gd name="connsiteX37" fmla="*/ 1192378 w 1693469"/>
              <a:gd name="connsiteY37" fmla="*/ 936346 h 1894637"/>
              <a:gd name="connsiteX38" fmla="*/ 1082650 w 1693469"/>
              <a:gd name="connsiteY38" fmla="*/ 1053389 h 1894637"/>
              <a:gd name="connsiteX39" fmla="*/ 903428 w 1693469"/>
              <a:gd name="connsiteY39" fmla="*/ 1221639 h 1894637"/>
              <a:gd name="connsiteX40" fmla="*/ 694944 w 1693469"/>
              <a:gd name="connsiteY40" fmla="*/ 1422807 h 189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93469" h="1894637">
                <a:moveTo>
                  <a:pt x="694944" y="1422807"/>
                </a:moveTo>
                <a:lnTo>
                  <a:pt x="548640" y="1547165"/>
                </a:lnTo>
                <a:lnTo>
                  <a:pt x="343815" y="1708099"/>
                </a:lnTo>
                <a:lnTo>
                  <a:pt x="102413" y="1865376"/>
                </a:lnTo>
                <a:lnTo>
                  <a:pt x="51207" y="1890979"/>
                </a:lnTo>
                <a:lnTo>
                  <a:pt x="14631" y="1894637"/>
                </a:lnTo>
                <a:lnTo>
                  <a:pt x="0" y="1865376"/>
                </a:lnTo>
                <a:lnTo>
                  <a:pt x="14631" y="1836115"/>
                </a:lnTo>
                <a:lnTo>
                  <a:pt x="153620" y="1726387"/>
                </a:lnTo>
                <a:lnTo>
                  <a:pt x="307239" y="1602029"/>
                </a:lnTo>
                <a:lnTo>
                  <a:pt x="512064" y="1404519"/>
                </a:lnTo>
                <a:lnTo>
                  <a:pt x="702260" y="1203351"/>
                </a:lnTo>
                <a:lnTo>
                  <a:pt x="859536" y="1020471"/>
                </a:lnTo>
                <a:lnTo>
                  <a:pt x="1013156" y="822960"/>
                </a:lnTo>
                <a:lnTo>
                  <a:pt x="1130199" y="669341"/>
                </a:lnTo>
                <a:lnTo>
                  <a:pt x="1239927" y="493776"/>
                </a:lnTo>
                <a:lnTo>
                  <a:pt x="1309421" y="343815"/>
                </a:lnTo>
                <a:lnTo>
                  <a:pt x="1327709" y="256032"/>
                </a:lnTo>
                <a:lnTo>
                  <a:pt x="1331367" y="179223"/>
                </a:lnTo>
                <a:lnTo>
                  <a:pt x="1316736" y="128016"/>
                </a:lnTo>
                <a:lnTo>
                  <a:pt x="1280160" y="95098"/>
                </a:lnTo>
                <a:lnTo>
                  <a:pt x="1232612" y="65837"/>
                </a:lnTo>
                <a:lnTo>
                  <a:pt x="1210666" y="43891"/>
                </a:lnTo>
                <a:lnTo>
                  <a:pt x="1217981" y="10973"/>
                </a:lnTo>
                <a:lnTo>
                  <a:pt x="1247242" y="0"/>
                </a:lnTo>
                <a:lnTo>
                  <a:pt x="1320394" y="7315"/>
                </a:lnTo>
                <a:lnTo>
                  <a:pt x="1367943" y="25603"/>
                </a:lnTo>
                <a:lnTo>
                  <a:pt x="1565453" y="124359"/>
                </a:lnTo>
                <a:lnTo>
                  <a:pt x="1664208" y="197511"/>
                </a:lnTo>
                <a:lnTo>
                  <a:pt x="1689812" y="241402"/>
                </a:lnTo>
                <a:lnTo>
                  <a:pt x="1693469" y="277978"/>
                </a:lnTo>
                <a:lnTo>
                  <a:pt x="1682496" y="299923"/>
                </a:lnTo>
                <a:lnTo>
                  <a:pt x="1634948" y="321869"/>
                </a:lnTo>
                <a:lnTo>
                  <a:pt x="1572768" y="395021"/>
                </a:lnTo>
                <a:lnTo>
                  <a:pt x="1477671" y="526695"/>
                </a:lnTo>
                <a:lnTo>
                  <a:pt x="1386231" y="698602"/>
                </a:lnTo>
                <a:lnTo>
                  <a:pt x="1294791" y="826618"/>
                </a:lnTo>
                <a:lnTo>
                  <a:pt x="1192378" y="936346"/>
                </a:lnTo>
                <a:lnTo>
                  <a:pt x="1082650" y="1053389"/>
                </a:lnTo>
                <a:lnTo>
                  <a:pt x="903428" y="1221639"/>
                </a:lnTo>
                <a:lnTo>
                  <a:pt x="694944" y="14228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905492A-DDEF-4502-8865-64A40CF29F25}"/>
              </a:ext>
            </a:extLst>
          </p:cNvPr>
          <p:cNvSpPr/>
          <p:nvPr/>
        </p:nvSpPr>
        <p:spPr>
          <a:xfrm>
            <a:off x="5437188" y="4000500"/>
            <a:ext cx="1162050" cy="769938"/>
          </a:xfrm>
          <a:custGeom>
            <a:avLst/>
            <a:gdLst>
              <a:gd name="connsiteX0" fmla="*/ 759619 w 1162050"/>
              <a:gd name="connsiteY0" fmla="*/ 554831 h 769144"/>
              <a:gd name="connsiteX1" fmla="*/ 519112 w 1162050"/>
              <a:gd name="connsiteY1" fmla="*/ 378619 h 769144"/>
              <a:gd name="connsiteX2" fmla="*/ 300037 w 1162050"/>
              <a:gd name="connsiteY2" fmla="*/ 230981 h 769144"/>
              <a:gd name="connsiteX3" fmla="*/ 185737 w 1162050"/>
              <a:gd name="connsiteY3" fmla="*/ 161925 h 769144"/>
              <a:gd name="connsiteX4" fmla="*/ 69056 w 1162050"/>
              <a:gd name="connsiteY4" fmla="*/ 92869 h 769144"/>
              <a:gd name="connsiteX5" fmla="*/ 38100 w 1162050"/>
              <a:gd name="connsiteY5" fmla="*/ 66675 h 769144"/>
              <a:gd name="connsiteX6" fmla="*/ 7144 w 1162050"/>
              <a:gd name="connsiteY6" fmla="*/ 38100 h 769144"/>
              <a:gd name="connsiteX7" fmla="*/ 0 w 1162050"/>
              <a:gd name="connsiteY7" fmla="*/ 26194 h 769144"/>
              <a:gd name="connsiteX8" fmla="*/ 0 w 1162050"/>
              <a:gd name="connsiteY8" fmla="*/ 9525 h 769144"/>
              <a:gd name="connsiteX9" fmla="*/ 19050 w 1162050"/>
              <a:gd name="connsiteY9" fmla="*/ 0 h 769144"/>
              <a:gd name="connsiteX10" fmla="*/ 52387 w 1162050"/>
              <a:gd name="connsiteY10" fmla="*/ 9525 h 769144"/>
              <a:gd name="connsiteX11" fmla="*/ 85725 w 1162050"/>
              <a:gd name="connsiteY11" fmla="*/ 28575 h 769144"/>
              <a:gd name="connsiteX12" fmla="*/ 371475 w 1162050"/>
              <a:gd name="connsiteY12" fmla="*/ 92869 h 769144"/>
              <a:gd name="connsiteX13" fmla="*/ 633412 w 1162050"/>
              <a:gd name="connsiteY13" fmla="*/ 154781 h 769144"/>
              <a:gd name="connsiteX14" fmla="*/ 831056 w 1162050"/>
              <a:gd name="connsiteY14" fmla="*/ 219075 h 769144"/>
              <a:gd name="connsiteX15" fmla="*/ 871537 w 1162050"/>
              <a:gd name="connsiteY15" fmla="*/ 242888 h 769144"/>
              <a:gd name="connsiteX16" fmla="*/ 909637 w 1162050"/>
              <a:gd name="connsiteY16" fmla="*/ 276225 h 769144"/>
              <a:gd name="connsiteX17" fmla="*/ 988219 w 1162050"/>
              <a:gd name="connsiteY17" fmla="*/ 357188 h 769144"/>
              <a:gd name="connsiteX18" fmla="*/ 1062037 w 1162050"/>
              <a:gd name="connsiteY18" fmla="*/ 450056 h 769144"/>
              <a:gd name="connsiteX19" fmla="*/ 1112044 w 1162050"/>
              <a:gd name="connsiteY19" fmla="*/ 526256 h 769144"/>
              <a:gd name="connsiteX20" fmla="*/ 1140619 w 1162050"/>
              <a:gd name="connsiteY20" fmla="*/ 588169 h 769144"/>
              <a:gd name="connsiteX21" fmla="*/ 1157287 w 1162050"/>
              <a:gd name="connsiteY21" fmla="*/ 631031 h 769144"/>
              <a:gd name="connsiteX22" fmla="*/ 1162050 w 1162050"/>
              <a:gd name="connsiteY22" fmla="*/ 683419 h 769144"/>
              <a:gd name="connsiteX23" fmla="*/ 1150144 w 1162050"/>
              <a:gd name="connsiteY23" fmla="*/ 738188 h 769144"/>
              <a:gd name="connsiteX24" fmla="*/ 1138237 w 1162050"/>
              <a:gd name="connsiteY24" fmla="*/ 757238 h 769144"/>
              <a:gd name="connsiteX25" fmla="*/ 1109662 w 1162050"/>
              <a:gd name="connsiteY25" fmla="*/ 769144 h 769144"/>
              <a:gd name="connsiteX26" fmla="*/ 1059656 w 1162050"/>
              <a:gd name="connsiteY26" fmla="*/ 759619 h 769144"/>
              <a:gd name="connsiteX27" fmla="*/ 1004887 w 1162050"/>
              <a:gd name="connsiteY27" fmla="*/ 728663 h 769144"/>
              <a:gd name="connsiteX28" fmla="*/ 759619 w 1162050"/>
              <a:gd name="connsiteY28" fmla="*/ 554831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2050" h="769144">
                <a:moveTo>
                  <a:pt x="759619" y="554831"/>
                </a:moveTo>
                <a:lnTo>
                  <a:pt x="519112" y="378619"/>
                </a:lnTo>
                <a:lnTo>
                  <a:pt x="300037" y="230981"/>
                </a:lnTo>
                <a:lnTo>
                  <a:pt x="185737" y="161925"/>
                </a:lnTo>
                <a:lnTo>
                  <a:pt x="69056" y="92869"/>
                </a:lnTo>
                <a:lnTo>
                  <a:pt x="38100" y="66675"/>
                </a:lnTo>
                <a:lnTo>
                  <a:pt x="7144" y="38100"/>
                </a:lnTo>
                <a:lnTo>
                  <a:pt x="0" y="26194"/>
                </a:lnTo>
                <a:lnTo>
                  <a:pt x="0" y="9525"/>
                </a:lnTo>
                <a:lnTo>
                  <a:pt x="19050" y="0"/>
                </a:lnTo>
                <a:lnTo>
                  <a:pt x="52387" y="9525"/>
                </a:lnTo>
                <a:lnTo>
                  <a:pt x="85725" y="28575"/>
                </a:lnTo>
                <a:lnTo>
                  <a:pt x="371475" y="92869"/>
                </a:lnTo>
                <a:lnTo>
                  <a:pt x="633412" y="154781"/>
                </a:lnTo>
                <a:lnTo>
                  <a:pt x="831056" y="219075"/>
                </a:lnTo>
                <a:lnTo>
                  <a:pt x="871537" y="242888"/>
                </a:lnTo>
                <a:lnTo>
                  <a:pt x="909637" y="276225"/>
                </a:lnTo>
                <a:lnTo>
                  <a:pt x="988219" y="357188"/>
                </a:lnTo>
                <a:lnTo>
                  <a:pt x="1062037" y="450056"/>
                </a:lnTo>
                <a:lnTo>
                  <a:pt x="1112044" y="526256"/>
                </a:lnTo>
                <a:lnTo>
                  <a:pt x="1140619" y="588169"/>
                </a:lnTo>
                <a:lnTo>
                  <a:pt x="1157287" y="631031"/>
                </a:lnTo>
                <a:lnTo>
                  <a:pt x="1162050" y="683419"/>
                </a:lnTo>
                <a:lnTo>
                  <a:pt x="1150144" y="738188"/>
                </a:lnTo>
                <a:lnTo>
                  <a:pt x="1138237" y="757238"/>
                </a:lnTo>
                <a:lnTo>
                  <a:pt x="1109662" y="769144"/>
                </a:lnTo>
                <a:lnTo>
                  <a:pt x="1059656" y="759619"/>
                </a:lnTo>
                <a:lnTo>
                  <a:pt x="1004887" y="728663"/>
                </a:lnTo>
                <a:lnTo>
                  <a:pt x="759619" y="554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D3D3420-C2C4-424E-B62C-08E6238C2D0D}"/>
              </a:ext>
            </a:extLst>
          </p:cNvPr>
          <p:cNvSpPr/>
          <p:nvPr/>
        </p:nvSpPr>
        <p:spPr>
          <a:xfrm>
            <a:off x="5170489" y="5078414"/>
            <a:ext cx="1590675" cy="898525"/>
          </a:xfrm>
          <a:custGeom>
            <a:avLst/>
            <a:gdLst>
              <a:gd name="connsiteX0" fmla="*/ 1035844 w 1590675"/>
              <a:gd name="connsiteY0" fmla="*/ 609600 h 897732"/>
              <a:gd name="connsiteX1" fmla="*/ 828675 w 1590675"/>
              <a:gd name="connsiteY1" fmla="*/ 461963 h 897732"/>
              <a:gd name="connsiteX2" fmla="*/ 628650 w 1590675"/>
              <a:gd name="connsiteY2" fmla="*/ 340519 h 897732"/>
              <a:gd name="connsiteX3" fmla="*/ 381000 w 1590675"/>
              <a:gd name="connsiteY3" fmla="*/ 209550 h 897732"/>
              <a:gd name="connsiteX4" fmla="*/ 133350 w 1590675"/>
              <a:gd name="connsiteY4" fmla="*/ 104775 h 897732"/>
              <a:gd name="connsiteX5" fmla="*/ 54769 w 1590675"/>
              <a:gd name="connsiteY5" fmla="*/ 76200 h 897732"/>
              <a:gd name="connsiteX6" fmla="*/ 16669 w 1590675"/>
              <a:gd name="connsiteY6" fmla="*/ 61913 h 897732"/>
              <a:gd name="connsiteX7" fmla="*/ 2381 w 1590675"/>
              <a:gd name="connsiteY7" fmla="*/ 45244 h 897732"/>
              <a:gd name="connsiteX8" fmla="*/ 0 w 1590675"/>
              <a:gd name="connsiteY8" fmla="*/ 26194 h 897732"/>
              <a:gd name="connsiteX9" fmla="*/ 9525 w 1590675"/>
              <a:gd name="connsiteY9" fmla="*/ 9525 h 897732"/>
              <a:gd name="connsiteX10" fmla="*/ 45244 w 1590675"/>
              <a:gd name="connsiteY10" fmla="*/ 0 h 897732"/>
              <a:gd name="connsiteX11" fmla="*/ 111919 w 1590675"/>
              <a:gd name="connsiteY11" fmla="*/ 4763 h 897732"/>
              <a:gd name="connsiteX12" fmla="*/ 278606 w 1590675"/>
              <a:gd name="connsiteY12" fmla="*/ 26194 h 897732"/>
              <a:gd name="connsiteX13" fmla="*/ 545306 w 1590675"/>
              <a:gd name="connsiteY13" fmla="*/ 78582 h 897732"/>
              <a:gd name="connsiteX14" fmla="*/ 847725 w 1590675"/>
              <a:gd name="connsiteY14" fmla="*/ 157163 h 897732"/>
              <a:gd name="connsiteX15" fmla="*/ 1071562 w 1590675"/>
              <a:gd name="connsiteY15" fmla="*/ 228600 h 897732"/>
              <a:gd name="connsiteX16" fmla="*/ 1116806 w 1590675"/>
              <a:gd name="connsiteY16" fmla="*/ 245269 h 897732"/>
              <a:gd name="connsiteX17" fmla="*/ 1152525 w 1590675"/>
              <a:gd name="connsiteY17" fmla="*/ 259557 h 897732"/>
              <a:gd name="connsiteX18" fmla="*/ 1271587 w 1590675"/>
              <a:gd name="connsiteY18" fmla="*/ 350044 h 897732"/>
              <a:gd name="connsiteX19" fmla="*/ 1395412 w 1590675"/>
              <a:gd name="connsiteY19" fmla="*/ 457200 h 897732"/>
              <a:gd name="connsiteX20" fmla="*/ 1464469 w 1590675"/>
              <a:gd name="connsiteY20" fmla="*/ 528638 h 897732"/>
              <a:gd name="connsiteX21" fmla="*/ 1514475 w 1590675"/>
              <a:gd name="connsiteY21" fmla="*/ 583407 h 897732"/>
              <a:gd name="connsiteX22" fmla="*/ 1545431 w 1590675"/>
              <a:gd name="connsiteY22" fmla="*/ 623888 h 897732"/>
              <a:gd name="connsiteX23" fmla="*/ 1569244 w 1590675"/>
              <a:gd name="connsiteY23" fmla="*/ 671513 h 897732"/>
              <a:gd name="connsiteX24" fmla="*/ 1585912 w 1590675"/>
              <a:gd name="connsiteY24" fmla="*/ 716757 h 897732"/>
              <a:gd name="connsiteX25" fmla="*/ 1590675 w 1590675"/>
              <a:gd name="connsiteY25" fmla="*/ 766763 h 897732"/>
              <a:gd name="connsiteX26" fmla="*/ 1581150 w 1590675"/>
              <a:gd name="connsiteY26" fmla="*/ 826294 h 897732"/>
              <a:gd name="connsiteX27" fmla="*/ 1557337 w 1590675"/>
              <a:gd name="connsiteY27" fmla="*/ 871538 h 897732"/>
              <a:gd name="connsiteX28" fmla="*/ 1535906 w 1590675"/>
              <a:gd name="connsiteY28" fmla="*/ 890588 h 897732"/>
              <a:gd name="connsiteX29" fmla="*/ 1509712 w 1590675"/>
              <a:gd name="connsiteY29" fmla="*/ 897732 h 897732"/>
              <a:gd name="connsiteX30" fmla="*/ 1473994 w 1590675"/>
              <a:gd name="connsiteY30" fmla="*/ 895350 h 897732"/>
              <a:gd name="connsiteX31" fmla="*/ 1400175 w 1590675"/>
              <a:gd name="connsiteY31" fmla="*/ 873919 h 897732"/>
              <a:gd name="connsiteX32" fmla="*/ 1316831 w 1590675"/>
              <a:gd name="connsiteY32" fmla="*/ 819150 h 897732"/>
              <a:gd name="connsiteX33" fmla="*/ 1035844 w 1590675"/>
              <a:gd name="connsiteY33" fmla="*/ 609600 h 8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90675" h="897732">
                <a:moveTo>
                  <a:pt x="1035844" y="609600"/>
                </a:moveTo>
                <a:lnTo>
                  <a:pt x="828675" y="461963"/>
                </a:lnTo>
                <a:lnTo>
                  <a:pt x="628650" y="340519"/>
                </a:lnTo>
                <a:lnTo>
                  <a:pt x="381000" y="209550"/>
                </a:lnTo>
                <a:lnTo>
                  <a:pt x="133350" y="104775"/>
                </a:lnTo>
                <a:lnTo>
                  <a:pt x="54769" y="76200"/>
                </a:lnTo>
                <a:lnTo>
                  <a:pt x="16669" y="61913"/>
                </a:lnTo>
                <a:lnTo>
                  <a:pt x="2381" y="45244"/>
                </a:lnTo>
                <a:lnTo>
                  <a:pt x="0" y="26194"/>
                </a:lnTo>
                <a:lnTo>
                  <a:pt x="9525" y="9525"/>
                </a:lnTo>
                <a:lnTo>
                  <a:pt x="45244" y="0"/>
                </a:lnTo>
                <a:lnTo>
                  <a:pt x="111919" y="4763"/>
                </a:lnTo>
                <a:lnTo>
                  <a:pt x="278606" y="26194"/>
                </a:lnTo>
                <a:lnTo>
                  <a:pt x="545306" y="78582"/>
                </a:lnTo>
                <a:lnTo>
                  <a:pt x="847725" y="157163"/>
                </a:lnTo>
                <a:lnTo>
                  <a:pt x="1071562" y="228600"/>
                </a:lnTo>
                <a:lnTo>
                  <a:pt x="1116806" y="245269"/>
                </a:lnTo>
                <a:lnTo>
                  <a:pt x="1152525" y="259557"/>
                </a:lnTo>
                <a:lnTo>
                  <a:pt x="1271587" y="350044"/>
                </a:lnTo>
                <a:lnTo>
                  <a:pt x="1395412" y="457200"/>
                </a:lnTo>
                <a:lnTo>
                  <a:pt x="1464469" y="528638"/>
                </a:lnTo>
                <a:lnTo>
                  <a:pt x="1514475" y="583407"/>
                </a:lnTo>
                <a:lnTo>
                  <a:pt x="1545431" y="623888"/>
                </a:lnTo>
                <a:lnTo>
                  <a:pt x="1569244" y="671513"/>
                </a:lnTo>
                <a:lnTo>
                  <a:pt x="1585912" y="716757"/>
                </a:lnTo>
                <a:lnTo>
                  <a:pt x="1590675" y="766763"/>
                </a:lnTo>
                <a:lnTo>
                  <a:pt x="1581150" y="826294"/>
                </a:lnTo>
                <a:lnTo>
                  <a:pt x="1557337" y="871538"/>
                </a:lnTo>
                <a:lnTo>
                  <a:pt x="1535906" y="890588"/>
                </a:lnTo>
                <a:lnTo>
                  <a:pt x="1509712" y="897732"/>
                </a:lnTo>
                <a:lnTo>
                  <a:pt x="1473994" y="895350"/>
                </a:lnTo>
                <a:lnTo>
                  <a:pt x="1400175" y="873919"/>
                </a:lnTo>
                <a:lnTo>
                  <a:pt x="1316831" y="819150"/>
                </a:lnTo>
                <a:lnTo>
                  <a:pt x="1035844" y="609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903CAA2-F6DD-4786-8215-28ACE90C4A6F}"/>
              </a:ext>
            </a:extLst>
          </p:cNvPr>
          <p:cNvSpPr/>
          <p:nvPr/>
        </p:nvSpPr>
        <p:spPr>
          <a:xfrm>
            <a:off x="5467350" y="1801814"/>
            <a:ext cx="1563688" cy="403225"/>
          </a:xfrm>
          <a:custGeom>
            <a:avLst/>
            <a:gdLst>
              <a:gd name="connsiteX0" fmla="*/ 962025 w 1564481"/>
              <a:gd name="connsiteY0" fmla="*/ 64294 h 402432"/>
              <a:gd name="connsiteX1" fmla="*/ 1112044 w 1564481"/>
              <a:gd name="connsiteY1" fmla="*/ 26194 h 402432"/>
              <a:gd name="connsiteX2" fmla="*/ 1193006 w 1564481"/>
              <a:gd name="connsiteY2" fmla="*/ 4763 h 402432"/>
              <a:gd name="connsiteX3" fmla="*/ 1221581 w 1564481"/>
              <a:gd name="connsiteY3" fmla="*/ 0 h 402432"/>
              <a:gd name="connsiteX4" fmla="*/ 1238250 w 1564481"/>
              <a:gd name="connsiteY4" fmla="*/ 2382 h 402432"/>
              <a:gd name="connsiteX5" fmla="*/ 1357313 w 1564481"/>
              <a:gd name="connsiteY5" fmla="*/ 69057 h 402432"/>
              <a:gd name="connsiteX6" fmla="*/ 1481138 w 1564481"/>
              <a:gd name="connsiteY6" fmla="*/ 147638 h 402432"/>
              <a:gd name="connsiteX7" fmla="*/ 1531144 w 1564481"/>
              <a:gd name="connsiteY7" fmla="*/ 188119 h 402432"/>
              <a:gd name="connsiteX8" fmla="*/ 1564481 w 1564481"/>
              <a:gd name="connsiteY8" fmla="*/ 230982 h 402432"/>
              <a:gd name="connsiteX9" fmla="*/ 1102519 w 1564481"/>
              <a:gd name="connsiteY9" fmla="*/ 350044 h 402432"/>
              <a:gd name="connsiteX10" fmla="*/ 1097756 w 1564481"/>
              <a:gd name="connsiteY10" fmla="*/ 288132 h 402432"/>
              <a:gd name="connsiteX11" fmla="*/ 1085850 w 1564481"/>
              <a:gd name="connsiteY11" fmla="*/ 273844 h 402432"/>
              <a:gd name="connsiteX12" fmla="*/ 1062038 w 1564481"/>
              <a:gd name="connsiteY12" fmla="*/ 264319 h 402432"/>
              <a:gd name="connsiteX13" fmla="*/ 1012031 w 1564481"/>
              <a:gd name="connsiteY13" fmla="*/ 257175 h 402432"/>
              <a:gd name="connsiteX14" fmla="*/ 952500 w 1564481"/>
              <a:gd name="connsiteY14" fmla="*/ 261938 h 402432"/>
              <a:gd name="connsiteX15" fmla="*/ 695325 w 1564481"/>
              <a:gd name="connsiteY15" fmla="*/ 304800 h 402432"/>
              <a:gd name="connsiteX16" fmla="*/ 383381 w 1564481"/>
              <a:gd name="connsiteY16" fmla="*/ 359569 h 402432"/>
              <a:gd name="connsiteX17" fmla="*/ 200025 w 1564481"/>
              <a:gd name="connsiteY17" fmla="*/ 390525 h 402432"/>
              <a:gd name="connsiteX18" fmla="*/ 19050 w 1564481"/>
              <a:gd name="connsiteY18" fmla="*/ 402432 h 402432"/>
              <a:gd name="connsiteX19" fmla="*/ 0 w 1564481"/>
              <a:gd name="connsiteY19" fmla="*/ 171450 h 402432"/>
              <a:gd name="connsiteX20" fmla="*/ 147638 w 1564481"/>
              <a:gd name="connsiteY20" fmla="*/ 235744 h 402432"/>
              <a:gd name="connsiteX21" fmla="*/ 176213 w 1564481"/>
              <a:gd name="connsiteY21" fmla="*/ 238125 h 402432"/>
              <a:gd name="connsiteX22" fmla="*/ 350044 w 1564481"/>
              <a:gd name="connsiteY22" fmla="*/ 214313 h 402432"/>
              <a:gd name="connsiteX23" fmla="*/ 619125 w 1564481"/>
              <a:gd name="connsiteY23" fmla="*/ 154782 h 402432"/>
              <a:gd name="connsiteX24" fmla="*/ 962025 w 1564481"/>
              <a:gd name="connsiteY24" fmla="*/ 64294 h 40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64481" h="402432">
                <a:moveTo>
                  <a:pt x="962025" y="64294"/>
                </a:moveTo>
                <a:lnTo>
                  <a:pt x="1112044" y="26194"/>
                </a:lnTo>
                <a:lnTo>
                  <a:pt x="1193006" y="4763"/>
                </a:lnTo>
                <a:lnTo>
                  <a:pt x="1221581" y="0"/>
                </a:lnTo>
                <a:lnTo>
                  <a:pt x="1238250" y="2382"/>
                </a:lnTo>
                <a:lnTo>
                  <a:pt x="1357313" y="69057"/>
                </a:lnTo>
                <a:lnTo>
                  <a:pt x="1481138" y="147638"/>
                </a:lnTo>
                <a:lnTo>
                  <a:pt x="1531144" y="188119"/>
                </a:lnTo>
                <a:lnTo>
                  <a:pt x="1564481" y="230982"/>
                </a:lnTo>
                <a:lnTo>
                  <a:pt x="1102519" y="350044"/>
                </a:lnTo>
                <a:lnTo>
                  <a:pt x="1097756" y="288132"/>
                </a:lnTo>
                <a:lnTo>
                  <a:pt x="1085850" y="273844"/>
                </a:lnTo>
                <a:lnTo>
                  <a:pt x="1062038" y="264319"/>
                </a:lnTo>
                <a:lnTo>
                  <a:pt x="1012031" y="257175"/>
                </a:lnTo>
                <a:lnTo>
                  <a:pt x="952500" y="261938"/>
                </a:lnTo>
                <a:lnTo>
                  <a:pt x="695325" y="304800"/>
                </a:lnTo>
                <a:lnTo>
                  <a:pt x="383381" y="359569"/>
                </a:lnTo>
                <a:lnTo>
                  <a:pt x="200025" y="390525"/>
                </a:lnTo>
                <a:lnTo>
                  <a:pt x="19050" y="402432"/>
                </a:lnTo>
                <a:lnTo>
                  <a:pt x="0" y="171450"/>
                </a:lnTo>
                <a:lnTo>
                  <a:pt x="147638" y="235744"/>
                </a:lnTo>
                <a:lnTo>
                  <a:pt x="176213" y="238125"/>
                </a:lnTo>
                <a:lnTo>
                  <a:pt x="350044" y="214313"/>
                </a:lnTo>
                <a:lnTo>
                  <a:pt x="619125" y="154782"/>
                </a:lnTo>
                <a:lnTo>
                  <a:pt x="962025" y="642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A924F5F-F50A-48CB-B7F3-15E5C6052E6A}"/>
              </a:ext>
            </a:extLst>
          </p:cNvPr>
          <p:cNvSpPr/>
          <p:nvPr/>
        </p:nvSpPr>
        <p:spPr>
          <a:xfrm>
            <a:off x="3795714" y="2024063"/>
            <a:ext cx="3246437" cy="2622550"/>
          </a:xfrm>
          <a:custGeom>
            <a:avLst/>
            <a:gdLst>
              <a:gd name="connsiteX0" fmla="*/ 2306097 w 3245617"/>
              <a:gd name="connsiteY0" fmla="*/ 733530 h 2622620"/>
              <a:gd name="connsiteX1" fmla="*/ 2466870 w 3245617"/>
              <a:gd name="connsiteY1" fmla="*/ 537587 h 2622620"/>
              <a:gd name="connsiteX2" fmla="*/ 2662813 w 3245617"/>
              <a:gd name="connsiteY2" fmla="*/ 281354 h 2622620"/>
              <a:gd name="connsiteX3" fmla="*/ 2748224 w 3245617"/>
              <a:gd name="connsiteY3" fmla="*/ 155749 h 2622620"/>
              <a:gd name="connsiteX4" fmla="*/ 2768321 w 3245617"/>
              <a:gd name="connsiteY4" fmla="*/ 100483 h 2622620"/>
              <a:gd name="connsiteX5" fmla="*/ 2768321 w 3245617"/>
              <a:gd name="connsiteY5" fmla="*/ 75362 h 2622620"/>
              <a:gd name="connsiteX6" fmla="*/ 3230545 w 3245617"/>
              <a:gd name="connsiteY6" fmla="*/ 0 h 2622620"/>
              <a:gd name="connsiteX7" fmla="*/ 3245617 w 3245617"/>
              <a:gd name="connsiteY7" fmla="*/ 30145 h 2622620"/>
              <a:gd name="connsiteX8" fmla="*/ 3245617 w 3245617"/>
              <a:gd name="connsiteY8" fmla="*/ 60290 h 2622620"/>
              <a:gd name="connsiteX9" fmla="*/ 3220497 w 3245617"/>
              <a:gd name="connsiteY9" fmla="*/ 90435 h 2622620"/>
              <a:gd name="connsiteX10" fmla="*/ 3175279 w 3245617"/>
              <a:gd name="connsiteY10" fmla="*/ 105508 h 2622620"/>
              <a:gd name="connsiteX11" fmla="*/ 3135086 w 3245617"/>
              <a:gd name="connsiteY11" fmla="*/ 130628 h 2622620"/>
              <a:gd name="connsiteX12" fmla="*/ 2984360 w 3245617"/>
              <a:gd name="connsiteY12" fmla="*/ 311499 h 2622620"/>
              <a:gd name="connsiteX13" fmla="*/ 2743200 w 3245617"/>
              <a:gd name="connsiteY13" fmla="*/ 622998 h 2622620"/>
              <a:gd name="connsiteX14" fmla="*/ 2527160 w 3245617"/>
              <a:gd name="connsiteY14" fmla="*/ 869182 h 2622620"/>
              <a:gd name="connsiteX15" fmla="*/ 2391508 w 3245617"/>
              <a:gd name="connsiteY15" fmla="*/ 1019908 h 2622620"/>
              <a:gd name="connsiteX16" fmla="*/ 2245806 w 3245617"/>
              <a:gd name="connsiteY16" fmla="*/ 1165609 h 2622620"/>
              <a:gd name="connsiteX17" fmla="*/ 2100105 w 3245617"/>
              <a:gd name="connsiteY17" fmla="*/ 1326382 h 2622620"/>
              <a:gd name="connsiteX18" fmla="*/ 1924259 w 3245617"/>
              <a:gd name="connsiteY18" fmla="*/ 1502228 h 2622620"/>
              <a:gd name="connsiteX19" fmla="*/ 1768510 w 3245617"/>
              <a:gd name="connsiteY19" fmla="*/ 1647930 h 2622620"/>
              <a:gd name="connsiteX20" fmla="*/ 1567543 w 3245617"/>
              <a:gd name="connsiteY20" fmla="*/ 1823776 h 2622620"/>
              <a:gd name="connsiteX21" fmla="*/ 1371600 w 3245617"/>
              <a:gd name="connsiteY21" fmla="*/ 1984549 h 2622620"/>
              <a:gd name="connsiteX22" fmla="*/ 1140488 w 3245617"/>
              <a:gd name="connsiteY22" fmla="*/ 2135275 h 2622620"/>
              <a:gd name="connsiteX23" fmla="*/ 939521 w 3245617"/>
              <a:gd name="connsiteY23" fmla="*/ 2255855 h 2622620"/>
              <a:gd name="connsiteX24" fmla="*/ 562708 w 3245617"/>
              <a:gd name="connsiteY24" fmla="*/ 2441749 h 2622620"/>
              <a:gd name="connsiteX25" fmla="*/ 266281 w 3245617"/>
              <a:gd name="connsiteY25" fmla="*/ 2552281 h 2622620"/>
              <a:gd name="connsiteX26" fmla="*/ 60290 w 3245617"/>
              <a:gd name="connsiteY26" fmla="*/ 2617595 h 2622620"/>
              <a:gd name="connsiteX27" fmla="*/ 20097 w 3245617"/>
              <a:gd name="connsiteY27" fmla="*/ 2622620 h 2622620"/>
              <a:gd name="connsiteX28" fmla="*/ 0 w 3245617"/>
              <a:gd name="connsiteY28" fmla="*/ 2612571 h 2622620"/>
              <a:gd name="connsiteX29" fmla="*/ 0 w 3245617"/>
              <a:gd name="connsiteY29" fmla="*/ 2592475 h 2622620"/>
              <a:gd name="connsiteX30" fmla="*/ 70338 w 3245617"/>
              <a:gd name="connsiteY30" fmla="*/ 2562330 h 2622620"/>
              <a:gd name="connsiteX31" fmla="*/ 371789 w 3245617"/>
              <a:gd name="connsiteY31" fmla="*/ 2406580 h 2622620"/>
              <a:gd name="connsiteX32" fmla="*/ 673239 w 3245617"/>
              <a:gd name="connsiteY32" fmla="*/ 2230734 h 2622620"/>
              <a:gd name="connsiteX33" fmla="*/ 944545 w 3245617"/>
              <a:gd name="connsiteY33" fmla="*/ 2049864 h 2622620"/>
              <a:gd name="connsiteX34" fmla="*/ 1271116 w 3245617"/>
              <a:gd name="connsiteY34" fmla="*/ 1808703 h 2622620"/>
              <a:gd name="connsiteX35" fmla="*/ 1482132 w 3245617"/>
              <a:gd name="connsiteY35" fmla="*/ 1622809 h 2622620"/>
              <a:gd name="connsiteX36" fmla="*/ 1693147 w 3245617"/>
              <a:gd name="connsiteY36" fmla="*/ 1426866 h 2622620"/>
              <a:gd name="connsiteX37" fmla="*/ 1899138 w 3245617"/>
              <a:gd name="connsiteY37" fmla="*/ 1205802 h 2622620"/>
              <a:gd name="connsiteX38" fmla="*/ 2090057 w 3245617"/>
              <a:gd name="connsiteY38" fmla="*/ 979714 h 2622620"/>
              <a:gd name="connsiteX39" fmla="*/ 2210637 w 3245617"/>
              <a:gd name="connsiteY39" fmla="*/ 859134 h 2622620"/>
              <a:gd name="connsiteX40" fmla="*/ 2306097 w 3245617"/>
              <a:gd name="connsiteY40" fmla="*/ 733530 h 26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45617" h="2622620">
                <a:moveTo>
                  <a:pt x="2306097" y="733530"/>
                </a:moveTo>
                <a:lnTo>
                  <a:pt x="2466870" y="537587"/>
                </a:lnTo>
                <a:lnTo>
                  <a:pt x="2662813" y="281354"/>
                </a:lnTo>
                <a:lnTo>
                  <a:pt x="2748224" y="155749"/>
                </a:lnTo>
                <a:lnTo>
                  <a:pt x="2768321" y="100483"/>
                </a:lnTo>
                <a:lnTo>
                  <a:pt x="2768321" y="75362"/>
                </a:lnTo>
                <a:lnTo>
                  <a:pt x="3230545" y="0"/>
                </a:lnTo>
                <a:lnTo>
                  <a:pt x="3245617" y="30145"/>
                </a:lnTo>
                <a:lnTo>
                  <a:pt x="3245617" y="60290"/>
                </a:lnTo>
                <a:lnTo>
                  <a:pt x="3220497" y="90435"/>
                </a:lnTo>
                <a:lnTo>
                  <a:pt x="3175279" y="105508"/>
                </a:lnTo>
                <a:lnTo>
                  <a:pt x="3135086" y="130628"/>
                </a:lnTo>
                <a:lnTo>
                  <a:pt x="2984360" y="311499"/>
                </a:lnTo>
                <a:lnTo>
                  <a:pt x="2743200" y="622998"/>
                </a:lnTo>
                <a:lnTo>
                  <a:pt x="2527160" y="869182"/>
                </a:lnTo>
                <a:lnTo>
                  <a:pt x="2391508" y="1019908"/>
                </a:lnTo>
                <a:lnTo>
                  <a:pt x="2245806" y="1165609"/>
                </a:lnTo>
                <a:lnTo>
                  <a:pt x="2100105" y="1326382"/>
                </a:lnTo>
                <a:lnTo>
                  <a:pt x="1924259" y="1502228"/>
                </a:lnTo>
                <a:lnTo>
                  <a:pt x="1768510" y="1647930"/>
                </a:lnTo>
                <a:lnTo>
                  <a:pt x="1567543" y="1823776"/>
                </a:lnTo>
                <a:lnTo>
                  <a:pt x="1371600" y="1984549"/>
                </a:lnTo>
                <a:lnTo>
                  <a:pt x="1140488" y="2135275"/>
                </a:lnTo>
                <a:lnTo>
                  <a:pt x="939521" y="2255855"/>
                </a:lnTo>
                <a:lnTo>
                  <a:pt x="562708" y="2441749"/>
                </a:lnTo>
                <a:lnTo>
                  <a:pt x="266281" y="2552281"/>
                </a:lnTo>
                <a:lnTo>
                  <a:pt x="60290" y="2617595"/>
                </a:lnTo>
                <a:lnTo>
                  <a:pt x="20097" y="2622620"/>
                </a:lnTo>
                <a:lnTo>
                  <a:pt x="0" y="2612571"/>
                </a:lnTo>
                <a:lnTo>
                  <a:pt x="0" y="2592475"/>
                </a:lnTo>
                <a:lnTo>
                  <a:pt x="70338" y="2562330"/>
                </a:lnTo>
                <a:lnTo>
                  <a:pt x="371789" y="2406580"/>
                </a:lnTo>
                <a:lnTo>
                  <a:pt x="673239" y="2230734"/>
                </a:lnTo>
                <a:lnTo>
                  <a:pt x="944545" y="2049864"/>
                </a:lnTo>
                <a:lnTo>
                  <a:pt x="1271116" y="1808703"/>
                </a:lnTo>
                <a:lnTo>
                  <a:pt x="1482132" y="1622809"/>
                </a:lnTo>
                <a:lnTo>
                  <a:pt x="1693147" y="1426866"/>
                </a:lnTo>
                <a:lnTo>
                  <a:pt x="1899138" y="1205802"/>
                </a:lnTo>
                <a:lnTo>
                  <a:pt x="2090057" y="979714"/>
                </a:lnTo>
                <a:lnTo>
                  <a:pt x="2210637" y="859134"/>
                </a:lnTo>
                <a:lnTo>
                  <a:pt x="2306097" y="73353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FDEA6D9-ED51-40F1-9C15-CA6E2E858482}"/>
              </a:ext>
            </a:extLst>
          </p:cNvPr>
          <p:cNvSpPr/>
          <p:nvPr/>
        </p:nvSpPr>
        <p:spPr>
          <a:xfrm>
            <a:off x="5189538" y="2354263"/>
            <a:ext cx="3244850" cy="1974850"/>
          </a:xfrm>
          <a:custGeom>
            <a:avLst/>
            <a:gdLst>
              <a:gd name="connsiteX0" fmla="*/ 958132 w 3244132"/>
              <a:gd name="connsiteY0" fmla="*/ 874644 h 1975899"/>
              <a:gd name="connsiteX1" fmla="*/ 655983 w 3244132"/>
              <a:gd name="connsiteY1" fmla="*/ 616226 h 1975899"/>
              <a:gd name="connsiteX2" fmla="*/ 492981 w 3244132"/>
              <a:gd name="connsiteY2" fmla="*/ 481054 h 1975899"/>
              <a:gd name="connsiteX3" fmla="*/ 318052 w 3244132"/>
              <a:gd name="connsiteY3" fmla="*/ 353833 h 1975899"/>
              <a:gd name="connsiteX4" fmla="*/ 159026 w 3244132"/>
              <a:gd name="connsiteY4" fmla="*/ 242515 h 1975899"/>
              <a:gd name="connsiteX5" fmla="*/ 99391 w 3244132"/>
              <a:gd name="connsiteY5" fmla="*/ 198783 h 1975899"/>
              <a:gd name="connsiteX6" fmla="*/ 59635 w 3244132"/>
              <a:gd name="connsiteY6" fmla="*/ 182880 h 1975899"/>
              <a:gd name="connsiteX7" fmla="*/ 0 w 3244132"/>
              <a:gd name="connsiteY7" fmla="*/ 166977 h 1975899"/>
              <a:gd name="connsiteX8" fmla="*/ 0 w 3244132"/>
              <a:gd name="connsiteY8" fmla="*/ 0 h 1975899"/>
              <a:gd name="connsiteX9" fmla="*/ 131196 w 3244132"/>
              <a:gd name="connsiteY9" fmla="*/ 79513 h 1975899"/>
              <a:gd name="connsiteX10" fmla="*/ 151075 w 3244132"/>
              <a:gd name="connsiteY10" fmla="*/ 87464 h 1975899"/>
              <a:gd name="connsiteX11" fmla="*/ 246490 w 3244132"/>
              <a:gd name="connsiteY11" fmla="*/ 147099 h 1975899"/>
              <a:gd name="connsiteX12" fmla="*/ 536713 w 3244132"/>
              <a:gd name="connsiteY12" fmla="*/ 353833 h 1975899"/>
              <a:gd name="connsiteX13" fmla="*/ 826936 w 3244132"/>
              <a:gd name="connsiteY13" fmla="*/ 544664 h 1975899"/>
              <a:gd name="connsiteX14" fmla="*/ 1029694 w 3244132"/>
              <a:gd name="connsiteY14" fmla="*/ 715617 h 1975899"/>
              <a:gd name="connsiteX15" fmla="*/ 1347746 w 3244132"/>
              <a:gd name="connsiteY15" fmla="*/ 946205 h 1975899"/>
              <a:gd name="connsiteX16" fmla="*/ 1757238 w 3244132"/>
              <a:gd name="connsiteY16" fmla="*/ 1228477 h 1975899"/>
              <a:gd name="connsiteX17" fmla="*/ 1944094 w 3244132"/>
              <a:gd name="connsiteY17" fmla="*/ 1351722 h 1975899"/>
              <a:gd name="connsiteX18" fmla="*/ 2115047 w 3244132"/>
              <a:gd name="connsiteY18" fmla="*/ 1455089 h 1975899"/>
              <a:gd name="connsiteX19" fmla="*/ 2357562 w 3244132"/>
              <a:gd name="connsiteY19" fmla="*/ 1578334 h 1975899"/>
              <a:gd name="connsiteX20" fmla="*/ 2647784 w 3244132"/>
              <a:gd name="connsiteY20" fmla="*/ 1685677 h 1975899"/>
              <a:gd name="connsiteX21" fmla="*/ 2918129 w 3244132"/>
              <a:gd name="connsiteY21" fmla="*/ 1773141 h 1975899"/>
              <a:gd name="connsiteX22" fmla="*/ 3176546 w 3244132"/>
              <a:gd name="connsiteY22" fmla="*/ 1848678 h 1975899"/>
              <a:gd name="connsiteX23" fmla="*/ 3232205 w 3244132"/>
              <a:gd name="connsiteY23" fmla="*/ 1864581 h 1975899"/>
              <a:gd name="connsiteX24" fmla="*/ 3244132 w 3244132"/>
              <a:gd name="connsiteY24" fmla="*/ 1880484 h 1975899"/>
              <a:gd name="connsiteX25" fmla="*/ 3232205 w 3244132"/>
              <a:gd name="connsiteY25" fmla="*/ 1900362 h 1975899"/>
              <a:gd name="connsiteX26" fmla="*/ 3200400 w 3244132"/>
              <a:gd name="connsiteY26" fmla="*/ 1920240 h 1975899"/>
              <a:gd name="connsiteX27" fmla="*/ 3093057 w 3244132"/>
              <a:gd name="connsiteY27" fmla="*/ 1932167 h 1975899"/>
              <a:gd name="connsiteX28" fmla="*/ 2615979 w 3244132"/>
              <a:gd name="connsiteY28" fmla="*/ 1952045 h 1975899"/>
              <a:gd name="connsiteX29" fmla="*/ 2345635 w 3244132"/>
              <a:gd name="connsiteY29" fmla="*/ 1967948 h 1975899"/>
              <a:gd name="connsiteX30" fmla="*/ 2274073 w 3244132"/>
              <a:gd name="connsiteY30" fmla="*/ 1971924 h 1975899"/>
              <a:gd name="connsiteX31" fmla="*/ 2222389 w 3244132"/>
              <a:gd name="connsiteY31" fmla="*/ 1975899 h 1975899"/>
              <a:gd name="connsiteX32" fmla="*/ 2178657 w 3244132"/>
              <a:gd name="connsiteY32" fmla="*/ 1967948 h 1975899"/>
              <a:gd name="connsiteX33" fmla="*/ 2119023 w 3244132"/>
              <a:gd name="connsiteY33" fmla="*/ 1928191 h 1975899"/>
              <a:gd name="connsiteX34" fmla="*/ 2091193 w 3244132"/>
              <a:gd name="connsiteY34" fmla="*/ 1888435 h 1975899"/>
              <a:gd name="connsiteX35" fmla="*/ 1904337 w 3244132"/>
              <a:gd name="connsiteY35" fmla="*/ 1721457 h 1975899"/>
              <a:gd name="connsiteX36" fmla="*/ 1530626 w 3244132"/>
              <a:gd name="connsiteY36" fmla="*/ 1387503 h 1975899"/>
              <a:gd name="connsiteX37" fmla="*/ 1236428 w 3244132"/>
              <a:gd name="connsiteY37" fmla="*/ 1129085 h 1975899"/>
              <a:gd name="connsiteX38" fmla="*/ 958132 w 3244132"/>
              <a:gd name="connsiteY38" fmla="*/ 874644 h 197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44132" h="1975899">
                <a:moveTo>
                  <a:pt x="958132" y="874644"/>
                </a:moveTo>
                <a:lnTo>
                  <a:pt x="655983" y="616226"/>
                </a:lnTo>
                <a:lnTo>
                  <a:pt x="492981" y="481054"/>
                </a:lnTo>
                <a:lnTo>
                  <a:pt x="318052" y="353833"/>
                </a:lnTo>
                <a:lnTo>
                  <a:pt x="159026" y="242515"/>
                </a:lnTo>
                <a:lnTo>
                  <a:pt x="99391" y="198783"/>
                </a:lnTo>
                <a:lnTo>
                  <a:pt x="59635" y="182880"/>
                </a:lnTo>
                <a:lnTo>
                  <a:pt x="0" y="166977"/>
                </a:lnTo>
                <a:lnTo>
                  <a:pt x="0" y="0"/>
                </a:lnTo>
                <a:lnTo>
                  <a:pt x="131196" y="79513"/>
                </a:lnTo>
                <a:lnTo>
                  <a:pt x="151075" y="87464"/>
                </a:lnTo>
                <a:lnTo>
                  <a:pt x="246490" y="147099"/>
                </a:lnTo>
                <a:lnTo>
                  <a:pt x="536713" y="353833"/>
                </a:lnTo>
                <a:lnTo>
                  <a:pt x="826936" y="544664"/>
                </a:lnTo>
                <a:lnTo>
                  <a:pt x="1029694" y="715617"/>
                </a:lnTo>
                <a:lnTo>
                  <a:pt x="1347746" y="946205"/>
                </a:lnTo>
                <a:lnTo>
                  <a:pt x="1757238" y="1228477"/>
                </a:lnTo>
                <a:lnTo>
                  <a:pt x="1944094" y="1351722"/>
                </a:lnTo>
                <a:lnTo>
                  <a:pt x="2115047" y="1455089"/>
                </a:lnTo>
                <a:lnTo>
                  <a:pt x="2357562" y="1578334"/>
                </a:lnTo>
                <a:lnTo>
                  <a:pt x="2647784" y="1685677"/>
                </a:lnTo>
                <a:lnTo>
                  <a:pt x="2918129" y="1773141"/>
                </a:lnTo>
                <a:lnTo>
                  <a:pt x="3176546" y="1848678"/>
                </a:lnTo>
                <a:lnTo>
                  <a:pt x="3232205" y="1864581"/>
                </a:lnTo>
                <a:lnTo>
                  <a:pt x="3244132" y="1880484"/>
                </a:lnTo>
                <a:lnTo>
                  <a:pt x="3232205" y="1900362"/>
                </a:lnTo>
                <a:lnTo>
                  <a:pt x="3200400" y="1920240"/>
                </a:lnTo>
                <a:lnTo>
                  <a:pt x="3093057" y="1932167"/>
                </a:lnTo>
                <a:lnTo>
                  <a:pt x="2615979" y="1952045"/>
                </a:lnTo>
                <a:lnTo>
                  <a:pt x="2345635" y="1967948"/>
                </a:lnTo>
                <a:lnTo>
                  <a:pt x="2274073" y="1971924"/>
                </a:lnTo>
                <a:lnTo>
                  <a:pt x="2222389" y="1975899"/>
                </a:lnTo>
                <a:lnTo>
                  <a:pt x="2178657" y="1967948"/>
                </a:lnTo>
                <a:lnTo>
                  <a:pt x="2119023" y="1928191"/>
                </a:lnTo>
                <a:lnTo>
                  <a:pt x="2091193" y="1888435"/>
                </a:lnTo>
                <a:lnTo>
                  <a:pt x="1904337" y="1721457"/>
                </a:lnTo>
                <a:lnTo>
                  <a:pt x="1530626" y="1387503"/>
                </a:lnTo>
                <a:lnTo>
                  <a:pt x="1236428" y="1129085"/>
                </a:lnTo>
                <a:lnTo>
                  <a:pt x="958132" y="8746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634E690-C49F-40A8-95AD-4476952C9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14" y="1508184"/>
            <a:ext cx="4639458" cy="44687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75A60DB-A91A-44C9-92DA-8A24FF8C3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369" y="1508184"/>
            <a:ext cx="4645555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12" grpId="0" animBg="1"/>
      <p:bldP spid="10" grpId="0" animBg="1"/>
      <p:bldP spid="1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988404F-61C6-4601-B69B-3EE7B0939692}"/>
              </a:ext>
            </a:extLst>
          </p:cNvPr>
          <p:cNvSpPr/>
          <p:nvPr/>
        </p:nvSpPr>
        <p:spPr>
          <a:xfrm>
            <a:off x="4103688" y="1779588"/>
            <a:ext cx="2006600" cy="577850"/>
          </a:xfrm>
          <a:custGeom>
            <a:avLst/>
            <a:gdLst>
              <a:gd name="connsiteX0" fmla="*/ 614362 w 2007394"/>
              <a:gd name="connsiteY0" fmla="*/ 316706 h 578644"/>
              <a:gd name="connsiteX1" fmla="*/ 890587 w 2007394"/>
              <a:gd name="connsiteY1" fmla="*/ 261937 h 578644"/>
              <a:gd name="connsiteX2" fmla="*/ 1138237 w 2007394"/>
              <a:gd name="connsiteY2" fmla="*/ 204787 h 578644"/>
              <a:gd name="connsiteX3" fmla="*/ 1350169 w 2007394"/>
              <a:gd name="connsiteY3" fmla="*/ 147637 h 578644"/>
              <a:gd name="connsiteX4" fmla="*/ 1559719 w 2007394"/>
              <a:gd name="connsiteY4" fmla="*/ 66675 h 578644"/>
              <a:gd name="connsiteX5" fmla="*/ 1640681 w 2007394"/>
              <a:gd name="connsiteY5" fmla="*/ 19050 h 578644"/>
              <a:gd name="connsiteX6" fmla="*/ 1678781 w 2007394"/>
              <a:gd name="connsiteY6" fmla="*/ 2381 h 578644"/>
              <a:gd name="connsiteX7" fmla="*/ 1738312 w 2007394"/>
              <a:gd name="connsiteY7" fmla="*/ 0 h 578644"/>
              <a:gd name="connsiteX8" fmla="*/ 1795462 w 2007394"/>
              <a:gd name="connsiteY8" fmla="*/ 16669 h 578644"/>
              <a:gd name="connsiteX9" fmla="*/ 1931194 w 2007394"/>
              <a:gd name="connsiteY9" fmla="*/ 78581 h 578644"/>
              <a:gd name="connsiteX10" fmla="*/ 1993106 w 2007394"/>
              <a:gd name="connsiteY10" fmla="*/ 116681 h 578644"/>
              <a:gd name="connsiteX11" fmla="*/ 2007394 w 2007394"/>
              <a:gd name="connsiteY11" fmla="*/ 135731 h 578644"/>
              <a:gd name="connsiteX12" fmla="*/ 2002631 w 2007394"/>
              <a:gd name="connsiteY12" fmla="*/ 157162 h 578644"/>
              <a:gd name="connsiteX13" fmla="*/ 1985962 w 2007394"/>
              <a:gd name="connsiteY13" fmla="*/ 180975 h 578644"/>
              <a:gd name="connsiteX14" fmla="*/ 1926431 w 2007394"/>
              <a:gd name="connsiteY14" fmla="*/ 211931 h 578644"/>
              <a:gd name="connsiteX15" fmla="*/ 1790700 w 2007394"/>
              <a:gd name="connsiteY15" fmla="*/ 261937 h 578644"/>
              <a:gd name="connsiteX16" fmla="*/ 1464469 w 2007394"/>
              <a:gd name="connsiteY16" fmla="*/ 345281 h 578644"/>
              <a:gd name="connsiteX17" fmla="*/ 1066800 w 2007394"/>
              <a:gd name="connsiteY17" fmla="*/ 440531 h 578644"/>
              <a:gd name="connsiteX18" fmla="*/ 535781 w 2007394"/>
              <a:gd name="connsiteY18" fmla="*/ 550069 h 578644"/>
              <a:gd name="connsiteX19" fmla="*/ 381000 w 2007394"/>
              <a:gd name="connsiteY19" fmla="*/ 578644 h 578644"/>
              <a:gd name="connsiteX20" fmla="*/ 354806 w 2007394"/>
              <a:gd name="connsiteY20" fmla="*/ 578644 h 578644"/>
              <a:gd name="connsiteX21" fmla="*/ 309562 w 2007394"/>
              <a:gd name="connsiteY21" fmla="*/ 569119 h 578644"/>
              <a:gd name="connsiteX22" fmla="*/ 271462 w 2007394"/>
              <a:gd name="connsiteY22" fmla="*/ 545306 h 578644"/>
              <a:gd name="connsiteX23" fmla="*/ 204787 w 2007394"/>
              <a:gd name="connsiteY23" fmla="*/ 490537 h 578644"/>
              <a:gd name="connsiteX24" fmla="*/ 114300 w 2007394"/>
              <a:gd name="connsiteY24" fmla="*/ 390525 h 578644"/>
              <a:gd name="connsiteX25" fmla="*/ 47625 w 2007394"/>
              <a:gd name="connsiteY25" fmla="*/ 304800 h 578644"/>
              <a:gd name="connsiteX26" fmla="*/ 7144 w 2007394"/>
              <a:gd name="connsiteY26" fmla="*/ 247650 h 578644"/>
              <a:gd name="connsiteX27" fmla="*/ 0 w 2007394"/>
              <a:gd name="connsiteY27" fmla="*/ 221456 h 578644"/>
              <a:gd name="connsiteX28" fmla="*/ 9525 w 2007394"/>
              <a:gd name="connsiteY28" fmla="*/ 200025 h 578644"/>
              <a:gd name="connsiteX29" fmla="*/ 38100 w 2007394"/>
              <a:gd name="connsiteY29" fmla="*/ 195262 h 578644"/>
              <a:gd name="connsiteX30" fmla="*/ 69056 w 2007394"/>
              <a:gd name="connsiteY30" fmla="*/ 211931 h 578644"/>
              <a:gd name="connsiteX31" fmla="*/ 128587 w 2007394"/>
              <a:gd name="connsiteY31" fmla="*/ 259556 h 578644"/>
              <a:gd name="connsiteX32" fmla="*/ 185737 w 2007394"/>
              <a:gd name="connsiteY32" fmla="*/ 290512 h 578644"/>
              <a:gd name="connsiteX33" fmla="*/ 254794 w 2007394"/>
              <a:gd name="connsiteY33" fmla="*/ 314325 h 578644"/>
              <a:gd name="connsiteX34" fmla="*/ 338137 w 2007394"/>
              <a:gd name="connsiteY34" fmla="*/ 335756 h 578644"/>
              <a:gd name="connsiteX35" fmla="*/ 411956 w 2007394"/>
              <a:gd name="connsiteY35" fmla="*/ 342900 h 578644"/>
              <a:gd name="connsiteX36" fmla="*/ 614362 w 2007394"/>
              <a:gd name="connsiteY36" fmla="*/ 316706 h 57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07394" h="578644">
                <a:moveTo>
                  <a:pt x="614362" y="316706"/>
                </a:moveTo>
                <a:lnTo>
                  <a:pt x="890587" y="261937"/>
                </a:lnTo>
                <a:lnTo>
                  <a:pt x="1138237" y="204787"/>
                </a:lnTo>
                <a:lnTo>
                  <a:pt x="1350169" y="147637"/>
                </a:lnTo>
                <a:lnTo>
                  <a:pt x="1559719" y="66675"/>
                </a:lnTo>
                <a:lnTo>
                  <a:pt x="1640681" y="19050"/>
                </a:lnTo>
                <a:lnTo>
                  <a:pt x="1678781" y="2381"/>
                </a:lnTo>
                <a:lnTo>
                  <a:pt x="1738312" y="0"/>
                </a:lnTo>
                <a:lnTo>
                  <a:pt x="1795462" y="16669"/>
                </a:lnTo>
                <a:lnTo>
                  <a:pt x="1931194" y="78581"/>
                </a:lnTo>
                <a:lnTo>
                  <a:pt x="1993106" y="116681"/>
                </a:lnTo>
                <a:lnTo>
                  <a:pt x="2007394" y="135731"/>
                </a:lnTo>
                <a:lnTo>
                  <a:pt x="2002631" y="157162"/>
                </a:lnTo>
                <a:lnTo>
                  <a:pt x="1985962" y="180975"/>
                </a:lnTo>
                <a:lnTo>
                  <a:pt x="1926431" y="211931"/>
                </a:lnTo>
                <a:lnTo>
                  <a:pt x="1790700" y="261937"/>
                </a:lnTo>
                <a:lnTo>
                  <a:pt x="1464469" y="345281"/>
                </a:lnTo>
                <a:lnTo>
                  <a:pt x="1066800" y="440531"/>
                </a:lnTo>
                <a:lnTo>
                  <a:pt x="535781" y="550069"/>
                </a:lnTo>
                <a:lnTo>
                  <a:pt x="381000" y="578644"/>
                </a:lnTo>
                <a:lnTo>
                  <a:pt x="354806" y="578644"/>
                </a:lnTo>
                <a:lnTo>
                  <a:pt x="309562" y="569119"/>
                </a:lnTo>
                <a:lnTo>
                  <a:pt x="271462" y="545306"/>
                </a:lnTo>
                <a:lnTo>
                  <a:pt x="204787" y="490537"/>
                </a:lnTo>
                <a:lnTo>
                  <a:pt x="114300" y="390525"/>
                </a:lnTo>
                <a:lnTo>
                  <a:pt x="47625" y="304800"/>
                </a:lnTo>
                <a:lnTo>
                  <a:pt x="7144" y="247650"/>
                </a:lnTo>
                <a:lnTo>
                  <a:pt x="0" y="221456"/>
                </a:lnTo>
                <a:lnTo>
                  <a:pt x="9525" y="200025"/>
                </a:lnTo>
                <a:lnTo>
                  <a:pt x="38100" y="195262"/>
                </a:lnTo>
                <a:lnTo>
                  <a:pt x="69056" y="211931"/>
                </a:lnTo>
                <a:lnTo>
                  <a:pt x="128587" y="259556"/>
                </a:lnTo>
                <a:lnTo>
                  <a:pt x="185737" y="290512"/>
                </a:lnTo>
                <a:lnTo>
                  <a:pt x="254794" y="314325"/>
                </a:lnTo>
                <a:lnTo>
                  <a:pt x="338137" y="335756"/>
                </a:lnTo>
                <a:lnTo>
                  <a:pt x="411956" y="342900"/>
                </a:lnTo>
                <a:lnTo>
                  <a:pt x="614362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E796252-D291-4702-92F3-38C5D8CD927B}"/>
              </a:ext>
            </a:extLst>
          </p:cNvPr>
          <p:cNvSpPr/>
          <p:nvPr/>
        </p:nvSpPr>
        <p:spPr>
          <a:xfrm>
            <a:off x="6594476" y="1754188"/>
            <a:ext cx="1249363" cy="1054100"/>
          </a:xfrm>
          <a:custGeom>
            <a:avLst/>
            <a:gdLst>
              <a:gd name="connsiteX0" fmla="*/ 976313 w 1250157"/>
              <a:gd name="connsiteY0" fmla="*/ 528638 h 1052513"/>
              <a:gd name="connsiteX1" fmla="*/ 773907 w 1250157"/>
              <a:gd name="connsiteY1" fmla="*/ 671513 h 1052513"/>
              <a:gd name="connsiteX2" fmla="*/ 645319 w 1250157"/>
              <a:gd name="connsiteY2" fmla="*/ 754857 h 1052513"/>
              <a:gd name="connsiteX3" fmla="*/ 466725 w 1250157"/>
              <a:gd name="connsiteY3" fmla="*/ 859632 h 1052513"/>
              <a:gd name="connsiteX4" fmla="*/ 261938 w 1250157"/>
              <a:gd name="connsiteY4" fmla="*/ 964407 h 1052513"/>
              <a:gd name="connsiteX5" fmla="*/ 107157 w 1250157"/>
              <a:gd name="connsiteY5" fmla="*/ 1033463 h 1052513"/>
              <a:gd name="connsiteX6" fmla="*/ 64294 w 1250157"/>
              <a:gd name="connsiteY6" fmla="*/ 1047750 h 1052513"/>
              <a:gd name="connsiteX7" fmla="*/ 28575 w 1250157"/>
              <a:gd name="connsiteY7" fmla="*/ 1052513 h 1052513"/>
              <a:gd name="connsiteX8" fmla="*/ 7144 w 1250157"/>
              <a:gd name="connsiteY8" fmla="*/ 1045369 h 1052513"/>
              <a:gd name="connsiteX9" fmla="*/ 0 w 1250157"/>
              <a:gd name="connsiteY9" fmla="*/ 1031082 h 1052513"/>
              <a:gd name="connsiteX10" fmla="*/ 4763 w 1250157"/>
              <a:gd name="connsiteY10" fmla="*/ 1012032 h 1052513"/>
              <a:gd name="connsiteX11" fmla="*/ 26194 w 1250157"/>
              <a:gd name="connsiteY11" fmla="*/ 997744 h 1052513"/>
              <a:gd name="connsiteX12" fmla="*/ 319088 w 1250157"/>
              <a:gd name="connsiteY12" fmla="*/ 788194 h 1052513"/>
              <a:gd name="connsiteX13" fmla="*/ 588169 w 1250157"/>
              <a:gd name="connsiteY13" fmla="*/ 576263 h 1052513"/>
              <a:gd name="connsiteX14" fmla="*/ 721519 w 1250157"/>
              <a:gd name="connsiteY14" fmla="*/ 452438 h 1052513"/>
              <a:gd name="connsiteX15" fmla="*/ 840582 w 1250157"/>
              <a:gd name="connsiteY15" fmla="*/ 323850 h 1052513"/>
              <a:gd name="connsiteX16" fmla="*/ 885825 w 1250157"/>
              <a:gd name="connsiteY16" fmla="*/ 254794 h 1052513"/>
              <a:gd name="connsiteX17" fmla="*/ 900113 w 1250157"/>
              <a:gd name="connsiteY17" fmla="*/ 195263 h 1052513"/>
              <a:gd name="connsiteX18" fmla="*/ 890588 w 1250157"/>
              <a:gd name="connsiteY18" fmla="*/ 133350 h 1052513"/>
              <a:gd name="connsiteX19" fmla="*/ 850107 w 1250157"/>
              <a:gd name="connsiteY19" fmla="*/ 80963 h 1052513"/>
              <a:gd name="connsiteX20" fmla="*/ 821532 w 1250157"/>
              <a:gd name="connsiteY20" fmla="*/ 50007 h 1052513"/>
              <a:gd name="connsiteX21" fmla="*/ 821532 w 1250157"/>
              <a:gd name="connsiteY21" fmla="*/ 28575 h 1052513"/>
              <a:gd name="connsiteX22" fmla="*/ 833438 w 1250157"/>
              <a:gd name="connsiteY22" fmla="*/ 7144 h 1052513"/>
              <a:gd name="connsiteX23" fmla="*/ 859632 w 1250157"/>
              <a:gd name="connsiteY23" fmla="*/ 0 h 1052513"/>
              <a:gd name="connsiteX24" fmla="*/ 928688 w 1250157"/>
              <a:gd name="connsiteY24" fmla="*/ 19050 h 1052513"/>
              <a:gd name="connsiteX25" fmla="*/ 1042988 w 1250157"/>
              <a:gd name="connsiteY25" fmla="*/ 69057 h 1052513"/>
              <a:gd name="connsiteX26" fmla="*/ 1131094 w 1250157"/>
              <a:gd name="connsiteY26" fmla="*/ 130969 h 1052513"/>
              <a:gd name="connsiteX27" fmla="*/ 1200150 w 1250157"/>
              <a:gd name="connsiteY27" fmla="*/ 202407 h 1052513"/>
              <a:gd name="connsiteX28" fmla="*/ 1235869 w 1250157"/>
              <a:gd name="connsiteY28" fmla="*/ 257175 h 1052513"/>
              <a:gd name="connsiteX29" fmla="*/ 1250157 w 1250157"/>
              <a:gd name="connsiteY29" fmla="*/ 307182 h 1052513"/>
              <a:gd name="connsiteX30" fmla="*/ 1243013 w 1250157"/>
              <a:gd name="connsiteY30" fmla="*/ 342900 h 1052513"/>
              <a:gd name="connsiteX31" fmla="*/ 1209675 w 1250157"/>
              <a:gd name="connsiteY31" fmla="*/ 369094 h 1052513"/>
              <a:gd name="connsiteX32" fmla="*/ 1166813 w 1250157"/>
              <a:gd name="connsiteY32" fmla="*/ 378619 h 1052513"/>
              <a:gd name="connsiteX33" fmla="*/ 976313 w 1250157"/>
              <a:gd name="connsiteY33" fmla="*/ 528638 h 10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50157" h="1052513">
                <a:moveTo>
                  <a:pt x="976313" y="528638"/>
                </a:moveTo>
                <a:lnTo>
                  <a:pt x="773907" y="671513"/>
                </a:lnTo>
                <a:lnTo>
                  <a:pt x="645319" y="754857"/>
                </a:lnTo>
                <a:lnTo>
                  <a:pt x="466725" y="859632"/>
                </a:lnTo>
                <a:lnTo>
                  <a:pt x="261938" y="964407"/>
                </a:lnTo>
                <a:lnTo>
                  <a:pt x="107157" y="1033463"/>
                </a:lnTo>
                <a:lnTo>
                  <a:pt x="64294" y="1047750"/>
                </a:lnTo>
                <a:lnTo>
                  <a:pt x="28575" y="1052513"/>
                </a:lnTo>
                <a:lnTo>
                  <a:pt x="7144" y="1045369"/>
                </a:lnTo>
                <a:lnTo>
                  <a:pt x="0" y="1031082"/>
                </a:lnTo>
                <a:lnTo>
                  <a:pt x="4763" y="1012032"/>
                </a:lnTo>
                <a:lnTo>
                  <a:pt x="26194" y="997744"/>
                </a:lnTo>
                <a:lnTo>
                  <a:pt x="319088" y="788194"/>
                </a:lnTo>
                <a:lnTo>
                  <a:pt x="588169" y="576263"/>
                </a:lnTo>
                <a:lnTo>
                  <a:pt x="721519" y="452438"/>
                </a:lnTo>
                <a:lnTo>
                  <a:pt x="840582" y="323850"/>
                </a:lnTo>
                <a:lnTo>
                  <a:pt x="885825" y="254794"/>
                </a:lnTo>
                <a:lnTo>
                  <a:pt x="900113" y="195263"/>
                </a:lnTo>
                <a:lnTo>
                  <a:pt x="890588" y="133350"/>
                </a:lnTo>
                <a:lnTo>
                  <a:pt x="850107" y="80963"/>
                </a:lnTo>
                <a:lnTo>
                  <a:pt x="821532" y="50007"/>
                </a:lnTo>
                <a:lnTo>
                  <a:pt x="821532" y="28575"/>
                </a:lnTo>
                <a:lnTo>
                  <a:pt x="833438" y="7144"/>
                </a:lnTo>
                <a:lnTo>
                  <a:pt x="859632" y="0"/>
                </a:lnTo>
                <a:lnTo>
                  <a:pt x="928688" y="19050"/>
                </a:lnTo>
                <a:lnTo>
                  <a:pt x="1042988" y="69057"/>
                </a:lnTo>
                <a:lnTo>
                  <a:pt x="1131094" y="130969"/>
                </a:lnTo>
                <a:lnTo>
                  <a:pt x="1200150" y="202407"/>
                </a:lnTo>
                <a:lnTo>
                  <a:pt x="1235869" y="257175"/>
                </a:lnTo>
                <a:lnTo>
                  <a:pt x="1250157" y="307182"/>
                </a:lnTo>
                <a:lnTo>
                  <a:pt x="1243013" y="342900"/>
                </a:lnTo>
                <a:lnTo>
                  <a:pt x="1209675" y="369094"/>
                </a:lnTo>
                <a:lnTo>
                  <a:pt x="1166813" y="378619"/>
                </a:lnTo>
                <a:lnTo>
                  <a:pt x="976313" y="5286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50BE1C7-5866-41B0-9BDF-BADAF94FC47A}"/>
              </a:ext>
            </a:extLst>
          </p:cNvPr>
          <p:cNvSpPr/>
          <p:nvPr/>
        </p:nvSpPr>
        <p:spPr>
          <a:xfrm>
            <a:off x="6580188" y="2941638"/>
            <a:ext cx="1447800" cy="1206500"/>
          </a:xfrm>
          <a:custGeom>
            <a:avLst/>
            <a:gdLst>
              <a:gd name="connsiteX0" fmla="*/ 230981 w 1447800"/>
              <a:gd name="connsiteY0" fmla="*/ 1004887 h 1207294"/>
              <a:gd name="connsiteX1" fmla="*/ 533400 w 1447800"/>
              <a:gd name="connsiteY1" fmla="*/ 781050 h 1207294"/>
              <a:gd name="connsiteX2" fmla="*/ 840581 w 1447800"/>
              <a:gd name="connsiteY2" fmla="*/ 516731 h 1207294"/>
              <a:gd name="connsiteX3" fmla="*/ 1000125 w 1447800"/>
              <a:gd name="connsiteY3" fmla="*/ 352425 h 1207294"/>
              <a:gd name="connsiteX4" fmla="*/ 1040606 w 1447800"/>
              <a:gd name="connsiteY4" fmla="*/ 314325 h 1207294"/>
              <a:gd name="connsiteX5" fmla="*/ 1059656 w 1447800"/>
              <a:gd name="connsiteY5" fmla="*/ 278606 h 1207294"/>
              <a:gd name="connsiteX6" fmla="*/ 1064419 w 1447800"/>
              <a:gd name="connsiteY6" fmla="*/ 233362 h 1207294"/>
              <a:gd name="connsiteX7" fmla="*/ 1045369 w 1447800"/>
              <a:gd name="connsiteY7" fmla="*/ 152400 h 1207294"/>
              <a:gd name="connsiteX8" fmla="*/ 1007269 w 1447800"/>
              <a:gd name="connsiteY8" fmla="*/ 78581 h 1207294"/>
              <a:gd name="connsiteX9" fmla="*/ 992981 w 1447800"/>
              <a:gd name="connsiteY9" fmla="*/ 52387 h 1207294"/>
              <a:gd name="connsiteX10" fmla="*/ 990600 w 1447800"/>
              <a:gd name="connsiteY10" fmla="*/ 26194 h 1207294"/>
              <a:gd name="connsiteX11" fmla="*/ 1007269 w 1447800"/>
              <a:gd name="connsiteY11" fmla="*/ 7144 h 1207294"/>
              <a:gd name="connsiteX12" fmla="*/ 1038225 w 1447800"/>
              <a:gd name="connsiteY12" fmla="*/ 0 h 1207294"/>
              <a:gd name="connsiteX13" fmla="*/ 1100137 w 1447800"/>
              <a:gd name="connsiteY13" fmla="*/ 21431 h 1207294"/>
              <a:gd name="connsiteX14" fmla="*/ 1140619 w 1447800"/>
              <a:gd name="connsiteY14" fmla="*/ 50006 h 1207294"/>
              <a:gd name="connsiteX15" fmla="*/ 1231106 w 1447800"/>
              <a:gd name="connsiteY15" fmla="*/ 119062 h 1207294"/>
              <a:gd name="connsiteX16" fmla="*/ 1357312 w 1447800"/>
              <a:gd name="connsiteY16" fmla="*/ 233362 h 1207294"/>
              <a:gd name="connsiteX17" fmla="*/ 1414462 w 1447800"/>
              <a:gd name="connsiteY17" fmla="*/ 297656 h 1207294"/>
              <a:gd name="connsiteX18" fmla="*/ 1445419 w 1447800"/>
              <a:gd name="connsiteY18" fmla="*/ 359569 h 1207294"/>
              <a:gd name="connsiteX19" fmla="*/ 1447800 w 1447800"/>
              <a:gd name="connsiteY19" fmla="*/ 400050 h 1207294"/>
              <a:gd name="connsiteX20" fmla="*/ 1431131 w 1447800"/>
              <a:gd name="connsiteY20" fmla="*/ 428625 h 1207294"/>
              <a:gd name="connsiteX21" fmla="*/ 1409700 w 1447800"/>
              <a:gd name="connsiteY21" fmla="*/ 440531 h 1207294"/>
              <a:gd name="connsiteX22" fmla="*/ 1354931 w 1447800"/>
              <a:gd name="connsiteY22" fmla="*/ 442912 h 1207294"/>
              <a:gd name="connsiteX23" fmla="*/ 1247775 w 1447800"/>
              <a:gd name="connsiteY23" fmla="*/ 483394 h 1207294"/>
              <a:gd name="connsiteX24" fmla="*/ 1202531 w 1447800"/>
              <a:gd name="connsiteY24" fmla="*/ 507206 h 1207294"/>
              <a:gd name="connsiteX25" fmla="*/ 962025 w 1447800"/>
              <a:gd name="connsiteY25" fmla="*/ 688181 h 1207294"/>
              <a:gd name="connsiteX26" fmla="*/ 692944 w 1447800"/>
              <a:gd name="connsiteY26" fmla="*/ 869156 h 1207294"/>
              <a:gd name="connsiteX27" fmla="*/ 507206 w 1447800"/>
              <a:gd name="connsiteY27" fmla="*/ 983456 h 1207294"/>
              <a:gd name="connsiteX28" fmla="*/ 276225 w 1447800"/>
              <a:gd name="connsiteY28" fmla="*/ 1104900 h 1207294"/>
              <a:gd name="connsiteX29" fmla="*/ 104775 w 1447800"/>
              <a:gd name="connsiteY29" fmla="*/ 1181100 h 1207294"/>
              <a:gd name="connsiteX30" fmla="*/ 40481 w 1447800"/>
              <a:gd name="connsiteY30" fmla="*/ 1202531 h 1207294"/>
              <a:gd name="connsiteX31" fmla="*/ 11906 w 1447800"/>
              <a:gd name="connsiteY31" fmla="*/ 1207294 h 1207294"/>
              <a:gd name="connsiteX32" fmla="*/ 0 w 1447800"/>
              <a:gd name="connsiteY32" fmla="*/ 1190625 h 1207294"/>
              <a:gd name="connsiteX33" fmla="*/ 2381 w 1447800"/>
              <a:gd name="connsiteY33" fmla="*/ 1166812 h 1207294"/>
              <a:gd name="connsiteX34" fmla="*/ 28575 w 1447800"/>
              <a:gd name="connsiteY34" fmla="*/ 1138237 h 1207294"/>
              <a:gd name="connsiteX35" fmla="*/ 230981 w 1447800"/>
              <a:gd name="connsiteY35" fmla="*/ 1004887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47800" h="1207294">
                <a:moveTo>
                  <a:pt x="230981" y="1004887"/>
                </a:moveTo>
                <a:lnTo>
                  <a:pt x="533400" y="781050"/>
                </a:lnTo>
                <a:lnTo>
                  <a:pt x="840581" y="516731"/>
                </a:lnTo>
                <a:lnTo>
                  <a:pt x="1000125" y="352425"/>
                </a:lnTo>
                <a:lnTo>
                  <a:pt x="1040606" y="314325"/>
                </a:lnTo>
                <a:lnTo>
                  <a:pt x="1059656" y="278606"/>
                </a:lnTo>
                <a:lnTo>
                  <a:pt x="1064419" y="233362"/>
                </a:lnTo>
                <a:lnTo>
                  <a:pt x="1045369" y="152400"/>
                </a:lnTo>
                <a:lnTo>
                  <a:pt x="1007269" y="78581"/>
                </a:lnTo>
                <a:lnTo>
                  <a:pt x="992981" y="52387"/>
                </a:lnTo>
                <a:lnTo>
                  <a:pt x="990600" y="26194"/>
                </a:lnTo>
                <a:lnTo>
                  <a:pt x="1007269" y="7144"/>
                </a:lnTo>
                <a:lnTo>
                  <a:pt x="1038225" y="0"/>
                </a:lnTo>
                <a:lnTo>
                  <a:pt x="1100137" y="21431"/>
                </a:lnTo>
                <a:lnTo>
                  <a:pt x="1140619" y="50006"/>
                </a:lnTo>
                <a:lnTo>
                  <a:pt x="1231106" y="119062"/>
                </a:lnTo>
                <a:lnTo>
                  <a:pt x="1357312" y="233362"/>
                </a:lnTo>
                <a:lnTo>
                  <a:pt x="1414462" y="297656"/>
                </a:lnTo>
                <a:lnTo>
                  <a:pt x="1445419" y="359569"/>
                </a:lnTo>
                <a:lnTo>
                  <a:pt x="1447800" y="400050"/>
                </a:lnTo>
                <a:lnTo>
                  <a:pt x="1431131" y="428625"/>
                </a:lnTo>
                <a:lnTo>
                  <a:pt x="1409700" y="440531"/>
                </a:lnTo>
                <a:lnTo>
                  <a:pt x="1354931" y="442912"/>
                </a:lnTo>
                <a:lnTo>
                  <a:pt x="1247775" y="483394"/>
                </a:lnTo>
                <a:lnTo>
                  <a:pt x="1202531" y="507206"/>
                </a:lnTo>
                <a:lnTo>
                  <a:pt x="962025" y="688181"/>
                </a:lnTo>
                <a:lnTo>
                  <a:pt x="692944" y="869156"/>
                </a:lnTo>
                <a:lnTo>
                  <a:pt x="507206" y="983456"/>
                </a:lnTo>
                <a:lnTo>
                  <a:pt x="276225" y="1104900"/>
                </a:lnTo>
                <a:lnTo>
                  <a:pt x="104775" y="1181100"/>
                </a:lnTo>
                <a:lnTo>
                  <a:pt x="40481" y="1202531"/>
                </a:lnTo>
                <a:lnTo>
                  <a:pt x="11906" y="1207294"/>
                </a:lnTo>
                <a:lnTo>
                  <a:pt x="0" y="1190625"/>
                </a:lnTo>
                <a:lnTo>
                  <a:pt x="2381" y="1166812"/>
                </a:lnTo>
                <a:lnTo>
                  <a:pt x="28575" y="1138237"/>
                </a:lnTo>
                <a:lnTo>
                  <a:pt x="230981" y="10048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DAAE93D-B062-4B65-A060-76073A38FD7A}"/>
              </a:ext>
            </a:extLst>
          </p:cNvPr>
          <p:cNvSpPr/>
          <p:nvPr/>
        </p:nvSpPr>
        <p:spPr>
          <a:xfrm>
            <a:off x="6357938" y="4075113"/>
            <a:ext cx="1993900" cy="1528762"/>
          </a:xfrm>
          <a:custGeom>
            <a:avLst/>
            <a:gdLst>
              <a:gd name="connsiteX0" fmla="*/ 894208 w 1993219"/>
              <a:gd name="connsiteY0" fmla="*/ 925938 h 1528807"/>
              <a:gd name="connsiteX1" fmla="*/ 1067281 w 1993219"/>
              <a:gd name="connsiteY1" fmla="*/ 790364 h 1528807"/>
              <a:gd name="connsiteX2" fmla="*/ 1315351 w 1993219"/>
              <a:gd name="connsiteY2" fmla="*/ 571139 h 1528807"/>
              <a:gd name="connsiteX3" fmla="*/ 1523038 w 1993219"/>
              <a:gd name="connsiteY3" fmla="*/ 372106 h 1528807"/>
              <a:gd name="connsiteX4" fmla="*/ 1592268 w 1993219"/>
              <a:gd name="connsiteY4" fmla="*/ 308646 h 1528807"/>
              <a:gd name="connsiteX5" fmla="*/ 1609575 w 1993219"/>
              <a:gd name="connsiteY5" fmla="*/ 276916 h 1528807"/>
              <a:gd name="connsiteX6" fmla="*/ 1621113 w 1993219"/>
              <a:gd name="connsiteY6" fmla="*/ 242301 h 1528807"/>
              <a:gd name="connsiteX7" fmla="*/ 1623997 w 1993219"/>
              <a:gd name="connsiteY7" fmla="*/ 173072 h 1528807"/>
              <a:gd name="connsiteX8" fmla="*/ 1592268 w 1993219"/>
              <a:gd name="connsiteY8" fmla="*/ 86536 h 1528807"/>
              <a:gd name="connsiteX9" fmla="*/ 1566307 w 1993219"/>
              <a:gd name="connsiteY9" fmla="*/ 34614 h 1528807"/>
              <a:gd name="connsiteX10" fmla="*/ 1569191 w 1993219"/>
              <a:gd name="connsiteY10" fmla="*/ 11538 h 1528807"/>
              <a:gd name="connsiteX11" fmla="*/ 1586498 w 1993219"/>
              <a:gd name="connsiteY11" fmla="*/ 0 h 1528807"/>
              <a:gd name="connsiteX12" fmla="*/ 1618228 w 1993219"/>
              <a:gd name="connsiteY12" fmla="*/ 5769 h 1528807"/>
              <a:gd name="connsiteX13" fmla="*/ 1707649 w 1993219"/>
              <a:gd name="connsiteY13" fmla="*/ 54806 h 1528807"/>
              <a:gd name="connsiteX14" fmla="*/ 1794185 w 1993219"/>
              <a:gd name="connsiteY14" fmla="*/ 121150 h 1528807"/>
              <a:gd name="connsiteX15" fmla="*/ 1880722 w 1993219"/>
              <a:gd name="connsiteY15" fmla="*/ 210571 h 1528807"/>
              <a:gd name="connsiteX16" fmla="*/ 1961489 w 1993219"/>
              <a:gd name="connsiteY16" fmla="*/ 328838 h 1528807"/>
              <a:gd name="connsiteX17" fmla="*/ 1987450 w 1993219"/>
              <a:gd name="connsiteY17" fmla="*/ 389413 h 1528807"/>
              <a:gd name="connsiteX18" fmla="*/ 1993219 w 1993219"/>
              <a:gd name="connsiteY18" fmla="*/ 435566 h 1528807"/>
              <a:gd name="connsiteX19" fmla="*/ 1981681 w 1993219"/>
              <a:gd name="connsiteY19" fmla="*/ 461526 h 1528807"/>
              <a:gd name="connsiteX20" fmla="*/ 1944182 w 1993219"/>
              <a:gd name="connsiteY20" fmla="*/ 481718 h 1528807"/>
              <a:gd name="connsiteX21" fmla="*/ 1866299 w 1993219"/>
              <a:gd name="connsiteY21" fmla="*/ 507679 h 1528807"/>
              <a:gd name="connsiteX22" fmla="*/ 1756686 w 1993219"/>
              <a:gd name="connsiteY22" fmla="*/ 568255 h 1528807"/>
              <a:gd name="connsiteX23" fmla="*/ 1502847 w 1993219"/>
              <a:gd name="connsiteY23" fmla="*/ 752865 h 1528807"/>
              <a:gd name="connsiteX24" fmla="*/ 1234584 w 1993219"/>
              <a:gd name="connsiteY24" fmla="*/ 937476 h 1528807"/>
              <a:gd name="connsiteX25" fmla="*/ 957668 w 1993219"/>
              <a:gd name="connsiteY25" fmla="*/ 1107664 h 1528807"/>
              <a:gd name="connsiteX26" fmla="*/ 631715 w 1993219"/>
              <a:gd name="connsiteY26" fmla="*/ 1283621 h 1528807"/>
              <a:gd name="connsiteX27" fmla="*/ 377875 w 1993219"/>
              <a:gd name="connsiteY27" fmla="*/ 1399003 h 1528807"/>
              <a:gd name="connsiteX28" fmla="*/ 129804 w 1993219"/>
              <a:gd name="connsiteY28" fmla="*/ 1505731 h 1528807"/>
              <a:gd name="connsiteX29" fmla="*/ 77883 w 1993219"/>
              <a:gd name="connsiteY29" fmla="*/ 1523038 h 1528807"/>
              <a:gd name="connsiteX30" fmla="*/ 34615 w 1993219"/>
              <a:gd name="connsiteY30" fmla="*/ 1528807 h 1528807"/>
              <a:gd name="connsiteX31" fmla="*/ 14423 w 1993219"/>
              <a:gd name="connsiteY31" fmla="*/ 1525923 h 1528807"/>
              <a:gd name="connsiteX32" fmla="*/ 0 w 1993219"/>
              <a:gd name="connsiteY32" fmla="*/ 1511500 h 1528807"/>
              <a:gd name="connsiteX33" fmla="*/ 2885 w 1993219"/>
              <a:gd name="connsiteY33" fmla="*/ 1482655 h 1528807"/>
              <a:gd name="connsiteX34" fmla="*/ 31730 w 1993219"/>
              <a:gd name="connsiteY34" fmla="*/ 1453809 h 1528807"/>
              <a:gd name="connsiteX35" fmla="*/ 216341 w 1993219"/>
              <a:gd name="connsiteY35" fmla="*/ 1361504 h 1528807"/>
              <a:gd name="connsiteX36" fmla="*/ 513449 w 1993219"/>
              <a:gd name="connsiteY36" fmla="*/ 1202854 h 1528807"/>
              <a:gd name="connsiteX37" fmla="*/ 747097 w 1993219"/>
              <a:gd name="connsiteY37" fmla="*/ 1044204 h 1528807"/>
              <a:gd name="connsiteX38" fmla="*/ 894208 w 1993219"/>
              <a:gd name="connsiteY38" fmla="*/ 925938 h 15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93219" h="1528807">
                <a:moveTo>
                  <a:pt x="894208" y="925938"/>
                </a:moveTo>
                <a:lnTo>
                  <a:pt x="1067281" y="790364"/>
                </a:lnTo>
                <a:lnTo>
                  <a:pt x="1315351" y="571139"/>
                </a:lnTo>
                <a:lnTo>
                  <a:pt x="1523038" y="372106"/>
                </a:lnTo>
                <a:lnTo>
                  <a:pt x="1592268" y="308646"/>
                </a:lnTo>
                <a:lnTo>
                  <a:pt x="1609575" y="276916"/>
                </a:lnTo>
                <a:lnTo>
                  <a:pt x="1621113" y="242301"/>
                </a:lnTo>
                <a:lnTo>
                  <a:pt x="1623997" y="173072"/>
                </a:lnTo>
                <a:lnTo>
                  <a:pt x="1592268" y="86536"/>
                </a:lnTo>
                <a:lnTo>
                  <a:pt x="1566307" y="34614"/>
                </a:lnTo>
                <a:lnTo>
                  <a:pt x="1569191" y="11538"/>
                </a:lnTo>
                <a:lnTo>
                  <a:pt x="1586498" y="0"/>
                </a:lnTo>
                <a:lnTo>
                  <a:pt x="1618228" y="5769"/>
                </a:lnTo>
                <a:lnTo>
                  <a:pt x="1707649" y="54806"/>
                </a:lnTo>
                <a:lnTo>
                  <a:pt x="1794185" y="121150"/>
                </a:lnTo>
                <a:lnTo>
                  <a:pt x="1880722" y="210571"/>
                </a:lnTo>
                <a:lnTo>
                  <a:pt x="1961489" y="328838"/>
                </a:lnTo>
                <a:lnTo>
                  <a:pt x="1987450" y="389413"/>
                </a:lnTo>
                <a:lnTo>
                  <a:pt x="1993219" y="435566"/>
                </a:lnTo>
                <a:lnTo>
                  <a:pt x="1981681" y="461526"/>
                </a:lnTo>
                <a:lnTo>
                  <a:pt x="1944182" y="481718"/>
                </a:lnTo>
                <a:lnTo>
                  <a:pt x="1866299" y="507679"/>
                </a:lnTo>
                <a:lnTo>
                  <a:pt x="1756686" y="568255"/>
                </a:lnTo>
                <a:lnTo>
                  <a:pt x="1502847" y="752865"/>
                </a:lnTo>
                <a:lnTo>
                  <a:pt x="1234584" y="937476"/>
                </a:lnTo>
                <a:lnTo>
                  <a:pt x="957668" y="1107664"/>
                </a:lnTo>
                <a:lnTo>
                  <a:pt x="631715" y="1283621"/>
                </a:lnTo>
                <a:lnTo>
                  <a:pt x="377875" y="1399003"/>
                </a:lnTo>
                <a:lnTo>
                  <a:pt x="129804" y="1505731"/>
                </a:lnTo>
                <a:lnTo>
                  <a:pt x="77883" y="1523038"/>
                </a:lnTo>
                <a:lnTo>
                  <a:pt x="34615" y="1528807"/>
                </a:lnTo>
                <a:lnTo>
                  <a:pt x="14423" y="1525923"/>
                </a:lnTo>
                <a:lnTo>
                  <a:pt x="0" y="1511500"/>
                </a:lnTo>
                <a:lnTo>
                  <a:pt x="2885" y="1482655"/>
                </a:lnTo>
                <a:lnTo>
                  <a:pt x="31730" y="1453809"/>
                </a:lnTo>
                <a:lnTo>
                  <a:pt x="216341" y="1361504"/>
                </a:lnTo>
                <a:lnTo>
                  <a:pt x="513449" y="1202854"/>
                </a:lnTo>
                <a:lnTo>
                  <a:pt x="747097" y="1044204"/>
                </a:lnTo>
                <a:lnTo>
                  <a:pt x="894208" y="9259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6872DBA-A559-4019-87CC-A3B8467DAA65}"/>
              </a:ext>
            </a:extLst>
          </p:cNvPr>
          <p:cNvSpPr/>
          <p:nvPr/>
        </p:nvSpPr>
        <p:spPr>
          <a:xfrm>
            <a:off x="3594100" y="3028950"/>
            <a:ext cx="2806700" cy="787400"/>
          </a:xfrm>
          <a:custGeom>
            <a:avLst/>
            <a:gdLst>
              <a:gd name="connsiteX0" fmla="*/ 764404 w 2806660"/>
              <a:gd name="connsiteY0" fmla="*/ 623061 h 787480"/>
              <a:gd name="connsiteX1" fmla="*/ 568255 w 2806660"/>
              <a:gd name="connsiteY1" fmla="*/ 706713 h 787480"/>
              <a:gd name="connsiteX2" fmla="*/ 435566 w 2806660"/>
              <a:gd name="connsiteY2" fmla="*/ 770173 h 787480"/>
              <a:gd name="connsiteX3" fmla="*/ 392298 w 2806660"/>
              <a:gd name="connsiteY3" fmla="*/ 787480 h 787480"/>
              <a:gd name="connsiteX4" fmla="*/ 337492 w 2806660"/>
              <a:gd name="connsiteY4" fmla="*/ 784595 h 787480"/>
              <a:gd name="connsiteX5" fmla="*/ 294224 w 2806660"/>
              <a:gd name="connsiteY5" fmla="*/ 764404 h 787480"/>
              <a:gd name="connsiteX6" fmla="*/ 201918 w 2806660"/>
              <a:gd name="connsiteY6" fmla="*/ 692290 h 787480"/>
              <a:gd name="connsiteX7" fmla="*/ 69229 w 2806660"/>
              <a:gd name="connsiteY7" fmla="*/ 527871 h 787480"/>
              <a:gd name="connsiteX8" fmla="*/ 17307 w 2806660"/>
              <a:gd name="connsiteY8" fmla="*/ 447104 h 787480"/>
              <a:gd name="connsiteX9" fmla="*/ 0 w 2806660"/>
              <a:gd name="connsiteY9" fmla="*/ 383644 h 787480"/>
              <a:gd name="connsiteX10" fmla="*/ 2885 w 2806660"/>
              <a:gd name="connsiteY10" fmla="*/ 357683 h 787480"/>
              <a:gd name="connsiteX11" fmla="*/ 17307 w 2806660"/>
              <a:gd name="connsiteY11" fmla="*/ 340376 h 787480"/>
              <a:gd name="connsiteX12" fmla="*/ 37499 w 2806660"/>
              <a:gd name="connsiteY12" fmla="*/ 337491 h 787480"/>
              <a:gd name="connsiteX13" fmla="*/ 80767 w 2806660"/>
              <a:gd name="connsiteY13" fmla="*/ 357683 h 787480"/>
              <a:gd name="connsiteX14" fmla="*/ 138458 w 2806660"/>
              <a:gd name="connsiteY14" fmla="*/ 412489 h 787480"/>
              <a:gd name="connsiteX15" fmla="*/ 193265 w 2806660"/>
              <a:gd name="connsiteY15" fmla="*/ 447104 h 787480"/>
              <a:gd name="connsiteX16" fmla="*/ 253840 w 2806660"/>
              <a:gd name="connsiteY16" fmla="*/ 470180 h 787480"/>
              <a:gd name="connsiteX17" fmla="*/ 323069 w 2806660"/>
              <a:gd name="connsiteY17" fmla="*/ 484603 h 787480"/>
              <a:gd name="connsiteX18" fmla="*/ 380760 w 2806660"/>
              <a:gd name="connsiteY18" fmla="*/ 484603 h 787480"/>
              <a:gd name="connsiteX19" fmla="*/ 992283 w 2806660"/>
              <a:gd name="connsiteY19" fmla="*/ 354798 h 787480"/>
              <a:gd name="connsiteX20" fmla="*/ 1231700 w 2806660"/>
              <a:gd name="connsiteY20" fmla="*/ 308646 h 787480"/>
              <a:gd name="connsiteX21" fmla="*/ 1866299 w 2806660"/>
              <a:gd name="connsiteY21" fmla="*/ 175957 h 787480"/>
              <a:gd name="connsiteX22" fmla="*/ 2094178 w 2806660"/>
              <a:gd name="connsiteY22" fmla="*/ 129804 h 787480"/>
              <a:gd name="connsiteX23" fmla="*/ 2290327 w 2806660"/>
              <a:gd name="connsiteY23" fmla="*/ 72113 h 787480"/>
              <a:gd name="connsiteX24" fmla="*/ 2417247 w 2806660"/>
              <a:gd name="connsiteY24" fmla="*/ 11538 h 787480"/>
              <a:gd name="connsiteX25" fmla="*/ 2466284 w 2806660"/>
              <a:gd name="connsiteY25" fmla="*/ 0 h 787480"/>
              <a:gd name="connsiteX26" fmla="*/ 2575897 w 2806660"/>
              <a:gd name="connsiteY26" fmla="*/ 14422 h 787480"/>
              <a:gd name="connsiteX27" fmla="*/ 2702817 w 2806660"/>
              <a:gd name="connsiteY27" fmla="*/ 63460 h 787480"/>
              <a:gd name="connsiteX28" fmla="*/ 2763392 w 2806660"/>
              <a:gd name="connsiteY28" fmla="*/ 109612 h 787480"/>
              <a:gd name="connsiteX29" fmla="*/ 2798007 w 2806660"/>
              <a:gd name="connsiteY29" fmla="*/ 167303 h 787480"/>
              <a:gd name="connsiteX30" fmla="*/ 2806660 w 2806660"/>
              <a:gd name="connsiteY30" fmla="*/ 219225 h 787480"/>
              <a:gd name="connsiteX31" fmla="*/ 2795122 w 2806660"/>
              <a:gd name="connsiteY31" fmla="*/ 250955 h 787480"/>
              <a:gd name="connsiteX32" fmla="*/ 2763392 w 2806660"/>
              <a:gd name="connsiteY32" fmla="*/ 259609 h 787480"/>
              <a:gd name="connsiteX33" fmla="*/ 2477822 w 2806660"/>
              <a:gd name="connsiteY33" fmla="*/ 279800 h 787480"/>
              <a:gd name="connsiteX34" fmla="*/ 2068217 w 2806660"/>
              <a:gd name="connsiteY34" fmla="*/ 334607 h 787480"/>
              <a:gd name="connsiteX35" fmla="*/ 1860530 w 2806660"/>
              <a:gd name="connsiteY35" fmla="*/ 363452 h 787480"/>
              <a:gd name="connsiteX36" fmla="*/ 1223046 w 2806660"/>
              <a:gd name="connsiteY36" fmla="*/ 490372 h 787480"/>
              <a:gd name="connsiteX37" fmla="*/ 986514 w 2806660"/>
              <a:gd name="connsiteY37" fmla="*/ 562486 h 787480"/>
              <a:gd name="connsiteX38" fmla="*/ 764404 w 2806660"/>
              <a:gd name="connsiteY38" fmla="*/ 623061 h 78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06660" h="787480">
                <a:moveTo>
                  <a:pt x="764404" y="623061"/>
                </a:moveTo>
                <a:lnTo>
                  <a:pt x="568255" y="706713"/>
                </a:lnTo>
                <a:lnTo>
                  <a:pt x="435566" y="770173"/>
                </a:lnTo>
                <a:lnTo>
                  <a:pt x="392298" y="787480"/>
                </a:lnTo>
                <a:lnTo>
                  <a:pt x="337492" y="784595"/>
                </a:lnTo>
                <a:lnTo>
                  <a:pt x="294224" y="764404"/>
                </a:lnTo>
                <a:lnTo>
                  <a:pt x="201918" y="692290"/>
                </a:lnTo>
                <a:lnTo>
                  <a:pt x="69229" y="527871"/>
                </a:lnTo>
                <a:lnTo>
                  <a:pt x="17307" y="447104"/>
                </a:lnTo>
                <a:lnTo>
                  <a:pt x="0" y="383644"/>
                </a:lnTo>
                <a:lnTo>
                  <a:pt x="2885" y="357683"/>
                </a:lnTo>
                <a:lnTo>
                  <a:pt x="17307" y="340376"/>
                </a:lnTo>
                <a:lnTo>
                  <a:pt x="37499" y="337491"/>
                </a:lnTo>
                <a:lnTo>
                  <a:pt x="80767" y="357683"/>
                </a:lnTo>
                <a:lnTo>
                  <a:pt x="138458" y="412489"/>
                </a:lnTo>
                <a:lnTo>
                  <a:pt x="193265" y="447104"/>
                </a:lnTo>
                <a:lnTo>
                  <a:pt x="253840" y="470180"/>
                </a:lnTo>
                <a:lnTo>
                  <a:pt x="323069" y="484603"/>
                </a:lnTo>
                <a:lnTo>
                  <a:pt x="380760" y="484603"/>
                </a:lnTo>
                <a:lnTo>
                  <a:pt x="992283" y="354798"/>
                </a:lnTo>
                <a:lnTo>
                  <a:pt x="1231700" y="308646"/>
                </a:lnTo>
                <a:lnTo>
                  <a:pt x="1866299" y="175957"/>
                </a:lnTo>
                <a:lnTo>
                  <a:pt x="2094178" y="129804"/>
                </a:lnTo>
                <a:lnTo>
                  <a:pt x="2290327" y="72113"/>
                </a:lnTo>
                <a:lnTo>
                  <a:pt x="2417247" y="11538"/>
                </a:lnTo>
                <a:lnTo>
                  <a:pt x="2466284" y="0"/>
                </a:lnTo>
                <a:lnTo>
                  <a:pt x="2575897" y="14422"/>
                </a:lnTo>
                <a:lnTo>
                  <a:pt x="2702817" y="63460"/>
                </a:lnTo>
                <a:lnTo>
                  <a:pt x="2763392" y="109612"/>
                </a:lnTo>
                <a:lnTo>
                  <a:pt x="2798007" y="167303"/>
                </a:lnTo>
                <a:lnTo>
                  <a:pt x="2806660" y="219225"/>
                </a:lnTo>
                <a:lnTo>
                  <a:pt x="2795122" y="250955"/>
                </a:lnTo>
                <a:lnTo>
                  <a:pt x="2763392" y="259609"/>
                </a:lnTo>
                <a:lnTo>
                  <a:pt x="2477822" y="279800"/>
                </a:lnTo>
                <a:lnTo>
                  <a:pt x="2068217" y="334607"/>
                </a:lnTo>
                <a:lnTo>
                  <a:pt x="1860530" y="363452"/>
                </a:lnTo>
                <a:lnTo>
                  <a:pt x="1223046" y="490372"/>
                </a:lnTo>
                <a:lnTo>
                  <a:pt x="986514" y="562486"/>
                </a:lnTo>
                <a:lnTo>
                  <a:pt x="764404" y="62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E6DE80D-C79E-4A86-B1D6-2B9EB9B619A8}"/>
              </a:ext>
            </a:extLst>
          </p:cNvPr>
          <p:cNvSpPr/>
          <p:nvPr/>
        </p:nvSpPr>
        <p:spPr>
          <a:xfrm rot="16200000">
            <a:off x="2923382" y="3561557"/>
            <a:ext cx="2892425" cy="944562"/>
          </a:xfrm>
          <a:custGeom>
            <a:avLst/>
            <a:gdLst>
              <a:gd name="connsiteX0" fmla="*/ 1280756 w 2892125"/>
              <a:gd name="connsiteY0" fmla="*/ 628463 h 944185"/>
              <a:gd name="connsiteX1" fmla="*/ 1545842 w 2892125"/>
              <a:gd name="connsiteY1" fmla="*/ 667184 h 944185"/>
              <a:gd name="connsiteX2" fmla="*/ 1876456 w 2892125"/>
              <a:gd name="connsiteY2" fmla="*/ 691012 h 944185"/>
              <a:gd name="connsiteX3" fmla="*/ 2108779 w 2892125"/>
              <a:gd name="connsiteY3" fmla="*/ 691012 h 944185"/>
              <a:gd name="connsiteX4" fmla="*/ 2403651 w 2892125"/>
              <a:gd name="connsiteY4" fmla="*/ 685055 h 944185"/>
              <a:gd name="connsiteX5" fmla="*/ 2549597 w 2892125"/>
              <a:gd name="connsiteY5" fmla="*/ 667184 h 944185"/>
              <a:gd name="connsiteX6" fmla="*/ 2624060 w 2892125"/>
              <a:gd name="connsiteY6" fmla="*/ 637399 h 944185"/>
              <a:gd name="connsiteX7" fmla="*/ 2668738 w 2892125"/>
              <a:gd name="connsiteY7" fmla="*/ 607614 h 944185"/>
              <a:gd name="connsiteX8" fmla="*/ 2740222 w 2892125"/>
              <a:gd name="connsiteY8" fmla="*/ 533151 h 944185"/>
              <a:gd name="connsiteX9" fmla="*/ 2799792 w 2892125"/>
              <a:gd name="connsiteY9" fmla="*/ 455710 h 944185"/>
              <a:gd name="connsiteX10" fmla="*/ 2829577 w 2892125"/>
              <a:gd name="connsiteY10" fmla="*/ 434861 h 944185"/>
              <a:gd name="connsiteX11" fmla="*/ 2856383 w 2892125"/>
              <a:gd name="connsiteY11" fmla="*/ 428904 h 944185"/>
              <a:gd name="connsiteX12" fmla="*/ 2883190 w 2892125"/>
              <a:gd name="connsiteY12" fmla="*/ 440818 h 944185"/>
              <a:gd name="connsiteX13" fmla="*/ 2892125 w 2892125"/>
              <a:gd name="connsiteY13" fmla="*/ 461667 h 944185"/>
              <a:gd name="connsiteX14" fmla="*/ 2877233 w 2892125"/>
              <a:gd name="connsiteY14" fmla="*/ 524216 h 944185"/>
              <a:gd name="connsiteX15" fmla="*/ 2820641 w 2892125"/>
              <a:gd name="connsiteY15" fmla="*/ 711862 h 944185"/>
              <a:gd name="connsiteX16" fmla="*/ 2778942 w 2892125"/>
              <a:gd name="connsiteY16" fmla="*/ 819088 h 944185"/>
              <a:gd name="connsiteX17" fmla="*/ 2722351 w 2892125"/>
              <a:gd name="connsiteY17" fmla="*/ 911421 h 944185"/>
              <a:gd name="connsiteX18" fmla="*/ 2698523 w 2892125"/>
              <a:gd name="connsiteY18" fmla="*/ 932271 h 944185"/>
              <a:gd name="connsiteX19" fmla="*/ 2647888 w 2892125"/>
              <a:gd name="connsiteY19" fmla="*/ 944185 h 944185"/>
              <a:gd name="connsiteX20" fmla="*/ 2624060 w 2892125"/>
              <a:gd name="connsiteY20" fmla="*/ 935249 h 944185"/>
              <a:gd name="connsiteX21" fmla="*/ 2609167 w 2892125"/>
              <a:gd name="connsiteY21" fmla="*/ 926314 h 944185"/>
              <a:gd name="connsiteX22" fmla="*/ 2135586 w 2892125"/>
              <a:gd name="connsiteY22" fmla="*/ 920357 h 944185"/>
              <a:gd name="connsiteX23" fmla="*/ 1947940 w 2892125"/>
              <a:gd name="connsiteY23" fmla="*/ 920357 h 944185"/>
              <a:gd name="connsiteX24" fmla="*/ 1679875 w 2892125"/>
              <a:gd name="connsiteY24" fmla="*/ 899507 h 944185"/>
              <a:gd name="connsiteX25" fmla="*/ 1468401 w 2892125"/>
              <a:gd name="connsiteY25" fmla="*/ 872701 h 944185"/>
              <a:gd name="connsiteX26" fmla="*/ 1256928 w 2892125"/>
              <a:gd name="connsiteY26" fmla="*/ 831002 h 944185"/>
              <a:gd name="connsiteX27" fmla="*/ 1033540 w 2892125"/>
              <a:gd name="connsiteY27" fmla="*/ 762496 h 944185"/>
              <a:gd name="connsiteX28" fmla="*/ 786324 w 2892125"/>
              <a:gd name="connsiteY28" fmla="*/ 670162 h 944185"/>
              <a:gd name="connsiteX29" fmla="*/ 622507 w 2892125"/>
              <a:gd name="connsiteY29" fmla="*/ 592721 h 944185"/>
              <a:gd name="connsiteX30" fmla="*/ 470603 w 2892125"/>
              <a:gd name="connsiteY30" fmla="*/ 494431 h 944185"/>
              <a:gd name="connsiteX31" fmla="*/ 271044 w 2892125"/>
              <a:gd name="connsiteY31" fmla="*/ 336570 h 944185"/>
              <a:gd name="connsiteX32" fmla="*/ 68506 w 2892125"/>
              <a:gd name="connsiteY32" fmla="*/ 137011 h 944185"/>
              <a:gd name="connsiteX33" fmla="*/ 8936 w 2892125"/>
              <a:gd name="connsiteY33" fmla="*/ 68505 h 944185"/>
              <a:gd name="connsiteX34" fmla="*/ 2979 w 2892125"/>
              <a:gd name="connsiteY34" fmla="*/ 56591 h 944185"/>
              <a:gd name="connsiteX35" fmla="*/ 0 w 2892125"/>
              <a:gd name="connsiteY35" fmla="*/ 29785 h 944185"/>
              <a:gd name="connsiteX36" fmla="*/ 5957 w 2892125"/>
              <a:gd name="connsiteY36" fmla="*/ 11914 h 944185"/>
              <a:gd name="connsiteX37" fmla="*/ 26807 w 2892125"/>
              <a:gd name="connsiteY37" fmla="*/ 0 h 944185"/>
              <a:gd name="connsiteX38" fmla="*/ 50635 w 2892125"/>
              <a:gd name="connsiteY38" fmla="*/ 5957 h 944185"/>
              <a:gd name="connsiteX39" fmla="*/ 116162 w 2892125"/>
              <a:gd name="connsiteY39" fmla="*/ 74462 h 944185"/>
              <a:gd name="connsiteX40" fmla="*/ 247216 w 2892125"/>
              <a:gd name="connsiteY40" fmla="*/ 184667 h 944185"/>
              <a:gd name="connsiteX41" fmla="*/ 405076 w 2892125"/>
              <a:gd name="connsiteY41" fmla="*/ 303807 h 944185"/>
              <a:gd name="connsiteX42" fmla="*/ 518259 w 2892125"/>
              <a:gd name="connsiteY42" fmla="*/ 372312 h 944185"/>
              <a:gd name="connsiteX43" fmla="*/ 673141 w 2892125"/>
              <a:gd name="connsiteY43" fmla="*/ 455710 h 944185"/>
              <a:gd name="connsiteX44" fmla="*/ 908443 w 2892125"/>
              <a:gd name="connsiteY44" fmla="*/ 548044 h 944185"/>
              <a:gd name="connsiteX45" fmla="*/ 1099067 w 2892125"/>
              <a:gd name="connsiteY45" fmla="*/ 598678 h 944185"/>
              <a:gd name="connsiteX46" fmla="*/ 1280756 w 2892125"/>
              <a:gd name="connsiteY46" fmla="*/ 628463 h 94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892125" h="944185">
                <a:moveTo>
                  <a:pt x="1280756" y="628463"/>
                </a:moveTo>
                <a:lnTo>
                  <a:pt x="1545842" y="667184"/>
                </a:lnTo>
                <a:lnTo>
                  <a:pt x="1876456" y="691012"/>
                </a:lnTo>
                <a:lnTo>
                  <a:pt x="2108779" y="691012"/>
                </a:lnTo>
                <a:lnTo>
                  <a:pt x="2403651" y="685055"/>
                </a:lnTo>
                <a:lnTo>
                  <a:pt x="2549597" y="667184"/>
                </a:lnTo>
                <a:lnTo>
                  <a:pt x="2624060" y="637399"/>
                </a:lnTo>
                <a:lnTo>
                  <a:pt x="2668738" y="607614"/>
                </a:lnTo>
                <a:lnTo>
                  <a:pt x="2740222" y="533151"/>
                </a:lnTo>
                <a:lnTo>
                  <a:pt x="2799792" y="455710"/>
                </a:lnTo>
                <a:lnTo>
                  <a:pt x="2829577" y="434861"/>
                </a:lnTo>
                <a:lnTo>
                  <a:pt x="2856383" y="428904"/>
                </a:lnTo>
                <a:lnTo>
                  <a:pt x="2883190" y="440818"/>
                </a:lnTo>
                <a:lnTo>
                  <a:pt x="2892125" y="461667"/>
                </a:lnTo>
                <a:lnTo>
                  <a:pt x="2877233" y="524216"/>
                </a:lnTo>
                <a:lnTo>
                  <a:pt x="2820641" y="711862"/>
                </a:lnTo>
                <a:lnTo>
                  <a:pt x="2778942" y="819088"/>
                </a:lnTo>
                <a:lnTo>
                  <a:pt x="2722351" y="911421"/>
                </a:lnTo>
                <a:lnTo>
                  <a:pt x="2698523" y="932271"/>
                </a:lnTo>
                <a:lnTo>
                  <a:pt x="2647888" y="944185"/>
                </a:lnTo>
                <a:lnTo>
                  <a:pt x="2624060" y="935249"/>
                </a:lnTo>
                <a:lnTo>
                  <a:pt x="2609167" y="926314"/>
                </a:lnTo>
                <a:lnTo>
                  <a:pt x="2135586" y="920357"/>
                </a:lnTo>
                <a:lnTo>
                  <a:pt x="1947940" y="920357"/>
                </a:lnTo>
                <a:lnTo>
                  <a:pt x="1679875" y="899507"/>
                </a:lnTo>
                <a:lnTo>
                  <a:pt x="1468401" y="872701"/>
                </a:lnTo>
                <a:lnTo>
                  <a:pt x="1256928" y="831002"/>
                </a:lnTo>
                <a:lnTo>
                  <a:pt x="1033540" y="762496"/>
                </a:lnTo>
                <a:lnTo>
                  <a:pt x="786324" y="670162"/>
                </a:lnTo>
                <a:lnTo>
                  <a:pt x="622507" y="592721"/>
                </a:lnTo>
                <a:lnTo>
                  <a:pt x="470603" y="494431"/>
                </a:lnTo>
                <a:lnTo>
                  <a:pt x="271044" y="336570"/>
                </a:lnTo>
                <a:lnTo>
                  <a:pt x="68506" y="137011"/>
                </a:lnTo>
                <a:lnTo>
                  <a:pt x="8936" y="68505"/>
                </a:lnTo>
                <a:lnTo>
                  <a:pt x="2979" y="56591"/>
                </a:lnTo>
                <a:lnTo>
                  <a:pt x="0" y="29785"/>
                </a:lnTo>
                <a:lnTo>
                  <a:pt x="5957" y="11914"/>
                </a:lnTo>
                <a:lnTo>
                  <a:pt x="26807" y="0"/>
                </a:lnTo>
                <a:lnTo>
                  <a:pt x="50635" y="5957"/>
                </a:lnTo>
                <a:lnTo>
                  <a:pt x="116162" y="74462"/>
                </a:lnTo>
                <a:lnTo>
                  <a:pt x="247216" y="184667"/>
                </a:lnTo>
                <a:lnTo>
                  <a:pt x="405076" y="303807"/>
                </a:lnTo>
                <a:lnTo>
                  <a:pt x="518259" y="372312"/>
                </a:lnTo>
                <a:lnTo>
                  <a:pt x="673141" y="455710"/>
                </a:lnTo>
                <a:lnTo>
                  <a:pt x="908443" y="548044"/>
                </a:lnTo>
                <a:lnTo>
                  <a:pt x="1099067" y="598678"/>
                </a:lnTo>
                <a:lnTo>
                  <a:pt x="1280756" y="6284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327ED96-DC20-4A88-8194-8A28F27051AF}"/>
              </a:ext>
            </a:extLst>
          </p:cNvPr>
          <p:cNvSpPr/>
          <p:nvPr/>
        </p:nvSpPr>
        <p:spPr>
          <a:xfrm rot="16200000">
            <a:off x="3751263" y="3773488"/>
            <a:ext cx="3600450" cy="422275"/>
          </a:xfrm>
          <a:custGeom>
            <a:avLst/>
            <a:gdLst>
              <a:gd name="connsiteX0" fmla="*/ 1741170 w 3600450"/>
              <a:gd name="connsiteY0" fmla="*/ 121920 h 422910"/>
              <a:gd name="connsiteX1" fmla="*/ 2373630 w 3600450"/>
              <a:gd name="connsiteY1" fmla="*/ 125730 h 422910"/>
              <a:gd name="connsiteX2" fmla="*/ 2594610 w 3600450"/>
              <a:gd name="connsiteY2" fmla="*/ 121920 h 422910"/>
              <a:gd name="connsiteX3" fmla="*/ 3036570 w 3600450"/>
              <a:gd name="connsiteY3" fmla="*/ 144780 h 422910"/>
              <a:gd name="connsiteX4" fmla="*/ 3166110 w 3600450"/>
              <a:gd name="connsiteY4" fmla="*/ 140970 h 422910"/>
              <a:gd name="connsiteX5" fmla="*/ 3253740 w 3600450"/>
              <a:gd name="connsiteY5" fmla="*/ 125730 h 422910"/>
              <a:gd name="connsiteX6" fmla="*/ 3356610 w 3600450"/>
              <a:gd name="connsiteY6" fmla="*/ 95250 h 422910"/>
              <a:gd name="connsiteX7" fmla="*/ 3486150 w 3600450"/>
              <a:gd name="connsiteY7" fmla="*/ 26670 h 422910"/>
              <a:gd name="connsiteX8" fmla="*/ 3543300 w 3600450"/>
              <a:gd name="connsiteY8" fmla="*/ 0 h 422910"/>
              <a:gd name="connsiteX9" fmla="*/ 3573780 w 3600450"/>
              <a:gd name="connsiteY9" fmla="*/ 0 h 422910"/>
              <a:gd name="connsiteX10" fmla="*/ 3596640 w 3600450"/>
              <a:gd name="connsiteY10" fmla="*/ 3810 h 422910"/>
              <a:gd name="connsiteX11" fmla="*/ 3600450 w 3600450"/>
              <a:gd name="connsiteY11" fmla="*/ 30480 h 422910"/>
              <a:gd name="connsiteX12" fmla="*/ 3585210 w 3600450"/>
              <a:gd name="connsiteY12" fmla="*/ 76200 h 422910"/>
              <a:gd name="connsiteX13" fmla="*/ 3505200 w 3600450"/>
              <a:gd name="connsiteY13" fmla="*/ 236220 h 422910"/>
              <a:gd name="connsiteX14" fmla="*/ 3402330 w 3600450"/>
              <a:gd name="connsiteY14" fmla="*/ 381000 h 422910"/>
              <a:gd name="connsiteX15" fmla="*/ 3371850 w 3600450"/>
              <a:gd name="connsiteY15" fmla="*/ 407670 h 422910"/>
              <a:gd name="connsiteX16" fmla="*/ 3322320 w 3600450"/>
              <a:gd name="connsiteY16" fmla="*/ 422910 h 422910"/>
              <a:gd name="connsiteX17" fmla="*/ 3268980 w 3600450"/>
              <a:gd name="connsiteY17" fmla="*/ 411480 h 422910"/>
              <a:gd name="connsiteX18" fmla="*/ 3208020 w 3600450"/>
              <a:gd name="connsiteY18" fmla="*/ 384810 h 422910"/>
              <a:gd name="connsiteX19" fmla="*/ 3128010 w 3600450"/>
              <a:gd name="connsiteY19" fmla="*/ 365760 h 422910"/>
              <a:gd name="connsiteX20" fmla="*/ 2628900 w 3600450"/>
              <a:gd name="connsiteY20" fmla="*/ 342900 h 422910"/>
              <a:gd name="connsiteX21" fmla="*/ 2407920 w 3600450"/>
              <a:gd name="connsiteY21" fmla="*/ 323850 h 422910"/>
              <a:gd name="connsiteX22" fmla="*/ 1661160 w 3600450"/>
              <a:gd name="connsiteY22" fmla="*/ 323850 h 422910"/>
              <a:gd name="connsiteX23" fmla="*/ 544830 w 3600450"/>
              <a:gd name="connsiteY23" fmla="*/ 323850 h 422910"/>
              <a:gd name="connsiteX24" fmla="*/ 236220 w 3600450"/>
              <a:gd name="connsiteY24" fmla="*/ 300990 h 422910"/>
              <a:gd name="connsiteX25" fmla="*/ 64770 w 3600450"/>
              <a:gd name="connsiteY25" fmla="*/ 278130 h 422910"/>
              <a:gd name="connsiteX26" fmla="*/ 11430 w 3600450"/>
              <a:gd name="connsiteY26" fmla="*/ 251460 h 422910"/>
              <a:gd name="connsiteX27" fmla="*/ 0 w 3600450"/>
              <a:gd name="connsiteY27" fmla="*/ 220980 h 422910"/>
              <a:gd name="connsiteX28" fmla="*/ 15240 w 3600450"/>
              <a:gd name="connsiteY28" fmla="*/ 182880 h 422910"/>
              <a:gd name="connsiteX29" fmla="*/ 45720 w 3600450"/>
              <a:gd name="connsiteY29" fmla="*/ 163830 h 422910"/>
              <a:gd name="connsiteX30" fmla="*/ 186690 w 3600450"/>
              <a:gd name="connsiteY30" fmla="*/ 110490 h 422910"/>
              <a:gd name="connsiteX31" fmla="*/ 300990 w 3600450"/>
              <a:gd name="connsiteY31" fmla="*/ 87630 h 422910"/>
              <a:gd name="connsiteX32" fmla="*/ 525780 w 3600450"/>
              <a:gd name="connsiteY32" fmla="*/ 57150 h 422910"/>
              <a:gd name="connsiteX33" fmla="*/ 621030 w 3600450"/>
              <a:gd name="connsiteY33" fmla="*/ 60960 h 422910"/>
              <a:gd name="connsiteX34" fmla="*/ 842010 w 3600450"/>
              <a:gd name="connsiteY34" fmla="*/ 91440 h 422910"/>
              <a:gd name="connsiteX35" fmla="*/ 1059180 w 3600450"/>
              <a:gd name="connsiteY35" fmla="*/ 110490 h 422910"/>
              <a:gd name="connsiteX36" fmla="*/ 1741170 w 3600450"/>
              <a:gd name="connsiteY36" fmla="*/ 12192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00450" h="422910">
                <a:moveTo>
                  <a:pt x="1741170" y="121920"/>
                </a:moveTo>
                <a:lnTo>
                  <a:pt x="2373630" y="125730"/>
                </a:lnTo>
                <a:lnTo>
                  <a:pt x="2594610" y="121920"/>
                </a:lnTo>
                <a:lnTo>
                  <a:pt x="3036570" y="144780"/>
                </a:lnTo>
                <a:lnTo>
                  <a:pt x="3166110" y="140970"/>
                </a:lnTo>
                <a:lnTo>
                  <a:pt x="3253740" y="125730"/>
                </a:lnTo>
                <a:lnTo>
                  <a:pt x="3356610" y="95250"/>
                </a:lnTo>
                <a:lnTo>
                  <a:pt x="3486150" y="26670"/>
                </a:lnTo>
                <a:lnTo>
                  <a:pt x="3543300" y="0"/>
                </a:lnTo>
                <a:lnTo>
                  <a:pt x="3573780" y="0"/>
                </a:lnTo>
                <a:lnTo>
                  <a:pt x="3596640" y="3810"/>
                </a:lnTo>
                <a:lnTo>
                  <a:pt x="3600450" y="30480"/>
                </a:lnTo>
                <a:lnTo>
                  <a:pt x="3585210" y="76200"/>
                </a:lnTo>
                <a:lnTo>
                  <a:pt x="3505200" y="236220"/>
                </a:lnTo>
                <a:lnTo>
                  <a:pt x="3402330" y="381000"/>
                </a:lnTo>
                <a:lnTo>
                  <a:pt x="3371850" y="407670"/>
                </a:lnTo>
                <a:lnTo>
                  <a:pt x="3322320" y="422910"/>
                </a:lnTo>
                <a:lnTo>
                  <a:pt x="3268980" y="411480"/>
                </a:lnTo>
                <a:lnTo>
                  <a:pt x="3208020" y="384810"/>
                </a:lnTo>
                <a:lnTo>
                  <a:pt x="3128010" y="365760"/>
                </a:lnTo>
                <a:lnTo>
                  <a:pt x="2628900" y="342900"/>
                </a:lnTo>
                <a:lnTo>
                  <a:pt x="2407920" y="323850"/>
                </a:lnTo>
                <a:lnTo>
                  <a:pt x="1661160" y="323850"/>
                </a:lnTo>
                <a:lnTo>
                  <a:pt x="544830" y="323850"/>
                </a:lnTo>
                <a:lnTo>
                  <a:pt x="236220" y="300990"/>
                </a:lnTo>
                <a:lnTo>
                  <a:pt x="64770" y="278130"/>
                </a:lnTo>
                <a:lnTo>
                  <a:pt x="11430" y="251460"/>
                </a:lnTo>
                <a:lnTo>
                  <a:pt x="0" y="220980"/>
                </a:lnTo>
                <a:lnTo>
                  <a:pt x="15240" y="182880"/>
                </a:lnTo>
                <a:lnTo>
                  <a:pt x="45720" y="163830"/>
                </a:lnTo>
                <a:lnTo>
                  <a:pt x="186690" y="110490"/>
                </a:lnTo>
                <a:lnTo>
                  <a:pt x="300990" y="87630"/>
                </a:lnTo>
                <a:lnTo>
                  <a:pt x="525780" y="57150"/>
                </a:lnTo>
                <a:lnTo>
                  <a:pt x="621030" y="60960"/>
                </a:lnTo>
                <a:lnTo>
                  <a:pt x="842010" y="91440"/>
                </a:lnTo>
                <a:lnTo>
                  <a:pt x="1059180" y="110490"/>
                </a:lnTo>
                <a:lnTo>
                  <a:pt x="1741170" y="1219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D0296B3-FA22-4031-BFDB-A12A02D90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546" y="1801447"/>
            <a:ext cx="4755292" cy="402980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97B237-0340-4C9A-BF9B-D2651DDDC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1754188"/>
            <a:ext cx="4755292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8" grpId="0" animBg="1"/>
      <p:bldP spid="14" grpId="0" animBg="1"/>
      <p:bldP spid="1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062AA3-703A-4AF4-866C-8CAB7AFE4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54" y="1414097"/>
            <a:ext cx="4755292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26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0BC9F949-2723-4528-A922-1CECA7189BE4}"/>
              </a:ext>
            </a:extLst>
          </p:cNvPr>
          <p:cNvSpPr/>
          <p:nvPr/>
        </p:nvSpPr>
        <p:spPr>
          <a:xfrm>
            <a:off x="4900613" y="1392239"/>
            <a:ext cx="1955800" cy="695325"/>
          </a:xfrm>
          <a:custGeom>
            <a:avLst/>
            <a:gdLst>
              <a:gd name="connsiteX0" fmla="*/ 1185862 w 1955006"/>
              <a:gd name="connsiteY0" fmla="*/ 319584 h 695821"/>
              <a:gd name="connsiteX1" fmla="*/ 1290637 w 1955006"/>
              <a:gd name="connsiteY1" fmla="*/ 286246 h 695821"/>
              <a:gd name="connsiteX2" fmla="*/ 1404937 w 1955006"/>
              <a:gd name="connsiteY2" fmla="*/ 238621 h 695821"/>
              <a:gd name="connsiteX3" fmla="*/ 1483518 w 1955006"/>
              <a:gd name="connsiteY3" fmla="*/ 190996 h 695821"/>
              <a:gd name="connsiteX4" fmla="*/ 1504950 w 1955006"/>
              <a:gd name="connsiteY4" fmla="*/ 167184 h 695821"/>
              <a:gd name="connsiteX5" fmla="*/ 1493043 w 1955006"/>
              <a:gd name="connsiteY5" fmla="*/ 140990 h 695821"/>
              <a:gd name="connsiteX6" fmla="*/ 1459706 w 1955006"/>
              <a:gd name="connsiteY6" fmla="*/ 81459 h 695821"/>
              <a:gd name="connsiteX7" fmla="*/ 1443037 w 1955006"/>
              <a:gd name="connsiteY7" fmla="*/ 36215 h 695821"/>
              <a:gd name="connsiteX8" fmla="*/ 1445418 w 1955006"/>
              <a:gd name="connsiteY8" fmla="*/ 10021 h 695821"/>
              <a:gd name="connsiteX9" fmla="*/ 1459706 w 1955006"/>
              <a:gd name="connsiteY9" fmla="*/ 496 h 695821"/>
              <a:gd name="connsiteX10" fmla="*/ 1514475 w 1955006"/>
              <a:gd name="connsiteY10" fmla="*/ 10021 h 695821"/>
              <a:gd name="connsiteX11" fmla="*/ 1600200 w 1955006"/>
              <a:gd name="connsiteY11" fmla="*/ 33834 h 695821"/>
              <a:gd name="connsiteX12" fmla="*/ 1704975 w 1955006"/>
              <a:gd name="connsiteY12" fmla="*/ 79078 h 695821"/>
              <a:gd name="connsiteX13" fmla="*/ 1831181 w 1955006"/>
              <a:gd name="connsiteY13" fmla="*/ 152896 h 695821"/>
              <a:gd name="connsiteX14" fmla="*/ 1916906 w 1955006"/>
              <a:gd name="connsiteY14" fmla="*/ 217190 h 695821"/>
              <a:gd name="connsiteX15" fmla="*/ 1940718 w 1955006"/>
              <a:gd name="connsiteY15" fmla="*/ 241003 h 695821"/>
              <a:gd name="connsiteX16" fmla="*/ 1947862 w 1955006"/>
              <a:gd name="connsiteY16" fmla="*/ 257671 h 695821"/>
              <a:gd name="connsiteX17" fmla="*/ 1955006 w 1955006"/>
              <a:gd name="connsiteY17" fmla="*/ 279103 h 695821"/>
              <a:gd name="connsiteX18" fmla="*/ 1950243 w 1955006"/>
              <a:gd name="connsiteY18" fmla="*/ 307678 h 695821"/>
              <a:gd name="connsiteX19" fmla="*/ 1938337 w 1955006"/>
              <a:gd name="connsiteY19" fmla="*/ 324346 h 695821"/>
              <a:gd name="connsiteX20" fmla="*/ 1876425 w 1955006"/>
              <a:gd name="connsiteY20" fmla="*/ 348159 h 695821"/>
              <a:gd name="connsiteX21" fmla="*/ 1652587 w 1955006"/>
              <a:gd name="connsiteY21" fmla="*/ 419596 h 695821"/>
              <a:gd name="connsiteX22" fmla="*/ 1300162 w 1955006"/>
              <a:gd name="connsiteY22" fmla="*/ 517228 h 695821"/>
              <a:gd name="connsiteX23" fmla="*/ 1092993 w 1955006"/>
              <a:gd name="connsiteY23" fmla="*/ 571996 h 695821"/>
              <a:gd name="connsiteX24" fmla="*/ 921543 w 1955006"/>
              <a:gd name="connsiteY24" fmla="*/ 607715 h 695821"/>
              <a:gd name="connsiteX25" fmla="*/ 609600 w 1955006"/>
              <a:gd name="connsiteY25" fmla="*/ 655340 h 695821"/>
              <a:gd name="connsiteX26" fmla="*/ 307181 w 1955006"/>
              <a:gd name="connsiteY26" fmla="*/ 683915 h 695821"/>
              <a:gd name="connsiteX27" fmla="*/ 114300 w 1955006"/>
              <a:gd name="connsiteY27" fmla="*/ 695821 h 695821"/>
              <a:gd name="connsiteX28" fmla="*/ 33337 w 1955006"/>
              <a:gd name="connsiteY28" fmla="*/ 695821 h 695821"/>
              <a:gd name="connsiteX29" fmla="*/ 14287 w 1955006"/>
              <a:gd name="connsiteY29" fmla="*/ 686296 h 695821"/>
              <a:gd name="connsiteX30" fmla="*/ 0 w 1955006"/>
              <a:gd name="connsiteY30" fmla="*/ 672009 h 695821"/>
              <a:gd name="connsiteX31" fmla="*/ 9525 w 1955006"/>
              <a:gd name="connsiteY31" fmla="*/ 652959 h 695821"/>
              <a:gd name="connsiteX32" fmla="*/ 30956 w 1955006"/>
              <a:gd name="connsiteY32" fmla="*/ 636290 h 695821"/>
              <a:gd name="connsiteX33" fmla="*/ 80962 w 1955006"/>
              <a:gd name="connsiteY33" fmla="*/ 619621 h 695821"/>
              <a:gd name="connsiteX34" fmla="*/ 338137 w 1955006"/>
              <a:gd name="connsiteY34" fmla="*/ 569615 h 695821"/>
              <a:gd name="connsiteX35" fmla="*/ 697706 w 1955006"/>
              <a:gd name="connsiteY35" fmla="*/ 479128 h 695821"/>
              <a:gd name="connsiteX36" fmla="*/ 1062037 w 1955006"/>
              <a:gd name="connsiteY36" fmla="*/ 367209 h 695821"/>
              <a:gd name="connsiteX37" fmla="*/ 1185862 w 1955006"/>
              <a:gd name="connsiteY37" fmla="*/ 319584 h 69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55006" h="695821">
                <a:moveTo>
                  <a:pt x="1185862" y="319584"/>
                </a:moveTo>
                <a:lnTo>
                  <a:pt x="1290637" y="286246"/>
                </a:lnTo>
                <a:lnTo>
                  <a:pt x="1404937" y="238621"/>
                </a:lnTo>
                <a:lnTo>
                  <a:pt x="1483518" y="190996"/>
                </a:lnTo>
                <a:lnTo>
                  <a:pt x="1504950" y="167184"/>
                </a:lnTo>
                <a:lnTo>
                  <a:pt x="1493043" y="140990"/>
                </a:lnTo>
                <a:lnTo>
                  <a:pt x="1459706" y="81459"/>
                </a:lnTo>
                <a:lnTo>
                  <a:pt x="1443037" y="36215"/>
                </a:lnTo>
                <a:lnTo>
                  <a:pt x="1445418" y="10021"/>
                </a:lnTo>
                <a:cubicBezTo>
                  <a:pt x="1457945" y="0"/>
                  <a:pt x="1452242" y="496"/>
                  <a:pt x="1459706" y="496"/>
                </a:cubicBezTo>
                <a:lnTo>
                  <a:pt x="1514475" y="10021"/>
                </a:lnTo>
                <a:lnTo>
                  <a:pt x="1600200" y="33834"/>
                </a:lnTo>
                <a:lnTo>
                  <a:pt x="1704975" y="79078"/>
                </a:lnTo>
                <a:lnTo>
                  <a:pt x="1831181" y="152896"/>
                </a:lnTo>
                <a:lnTo>
                  <a:pt x="1916906" y="217190"/>
                </a:lnTo>
                <a:lnTo>
                  <a:pt x="1940718" y="241003"/>
                </a:lnTo>
                <a:lnTo>
                  <a:pt x="1947862" y="257671"/>
                </a:lnTo>
                <a:lnTo>
                  <a:pt x="1955006" y="279103"/>
                </a:lnTo>
                <a:lnTo>
                  <a:pt x="1950243" y="307678"/>
                </a:lnTo>
                <a:lnTo>
                  <a:pt x="1938337" y="324346"/>
                </a:lnTo>
                <a:lnTo>
                  <a:pt x="1876425" y="348159"/>
                </a:lnTo>
                <a:lnTo>
                  <a:pt x="1652587" y="419596"/>
                </a:lnTo>
                <a:lnTo>
                  <a:pt x="1300162" y="517228"/>
                </a:lnTo>
                <a:lnTo>
                  <a:pt x="1092993" y="571996"/>
                </a:lnTo>
                <a:lnTo>
                  <a:pt x="921543" y="607715"/>
                </a:lnTo>
                <a:lnTo>
                  <a:pt x="609600" y="655340"/>
                </a:lnTo>
                <a:lnTo>
                  <a:pt x="307181" y="683915"/>
                </a:lnTo>
                <a:lnTo>
                  <a:pt x="114300" y="695821"/>
                </a:lnTo>
                <a:lnTo>
                  <a:pt x="33337" y="695821"/>
                </a:lnTo>
                <a:lnTo>
                  <a:pt x="14287" y="686296"/>
                </a:lnTo>
                <a:lnTo>
                  <a:pt x="0" y="672009"/>
                </a:lnTo>
                <a:lnTo>
                  <a:pt x="9525" y="652959"/>
                </a:lnTo>
                <a:lnTo>
                  <a:pt x="30956" y="636290"/>
                </a:lnTo>
                <a:lnTo>
                  <a:pt x="80962" y="619621"/>
                </a:lnTo>
                <a:lnTo>
                  <a:pt x="338137" y="569615"/>
                </a:lnTo>
                <a:lnTo>
                  <a:pt x="697706" y="479128"/>
                </a:lnTo>
                <a:lnTo>
                  <a:pt x="1062037" y="367209"/>
                </a:lnTo>
                <a:lnTo>
                  <a:pt x="1185862" y="31958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D12F91D5-254F-42AB-9941-F43007BE2AA2}"/>
              </a:ext>
            </a:extLst>
          </p:cNvPr>
          <p:cNvSpPr/>
          <p:nvPr/>
        </p:nvSpPr>
        <p:spPr>
          <a:xfrm>
            <a:off x="4786313" y="2281239"/>
            <a:ext cx="647700" cy="434975"/>
          </a:xfrm>
          <a:custGeom>
            <a:avLst/>
            <a:gdLst>
              <a:gd name="connsiteX0" fmla="*/ 431006 w 647700"/>
              <a:gd name="connsiteY0" fmla="*/ 133350 h 435768"/>
              <a:gd name="connsiteX1" fmla="*/ 485775 w 647700"/>
              <a:gd name="connsiteY1" fmla="*/ 154781 h 435768"/>
              <a:gd name="connsiteX2" fmla="*/ 509587 w 647700"/>
              <a:gd name="connsiteY2" fmla="*/ 169068 h 435768"/>
              <a:gd name="connsiteX3" fmla="*/ 542925 w 647700"/>
              <a:gd name="connsiteY3" fmla="*/ 200025 h 435768"/>
              <a:gd name="connsiteX4" fmla="*/ 609600 w 647700"/>
              <a:gd name="connsiteY4" fmla="*/ 285750 h 435768"/>
              <a:gd name="connsiteX5" fmla="*/ 642937 w 647700"/>
              <a:gd name="connsiteY5" fmla="*/ 340518 h 435768"/>
              <a:gd name="connsiteX6" fmla="*/ 647700 w 647700"/>
              <a:gd name="connsiteY6" fmla="*/ 359568 h 435768"/>
              <a:gd name="connsiteX7" fmla="*/ 645318 w 647700"/>
              <a:gd name="connsiteY7" fmla="*/ 383381 h 435768"/>
              <a:gd name="connsiteX8" fmla="*/ 626268 w 647700"/>
              <a:gd name="connsiteY8" fmla="*/ 414337 h 435768"/>
              <a:gd name="connsiteX9" fmla="*/ 592931 w 647700"/>
              <a:gd name="connsiteY9" fmla="*/ 433387 h 435768"/>
              <a:gd name="connsiteX10" fmla="*/ 557212 w 647700"/>
              <a:gd name="connsiteY10" fmla="*/ 435768 h 435768"/>
              <a:gd name="connsiteX11" fmla="*/ 483393 w 647700"/>
              <a:gd name="connsiteY11" fmla="*/ 433387 h 435768"/>
              <a:gd name="connsiteX12" fmla="*/ 411956 w 647700"/>
              <a:gd name="connsiteY12" fmla="*/ 419100 h 435768"/>
              <a:gd name="connsiteX13" fmla="*/ 376237 w 647700"/>
              <a:gd name="connsiteY13" fmla="*/ 404812 h 435768"/>
              <a:gd name="connsiteX14" fmla="*/ 342900 w 647700"/>
              <a:gd name="connsiteY14" fmla="*/ 381000 h 435768"/>
              <a:gd name="connsiteX15" fmla="*/ 188118 w 647700"/>
              <a:gd name="connsiteY15" fmla="*/ 230981 h 435768"/>
              <a:gd name="connsiteX16" fmla="*/ 50006 w 647700"/>
              <a:gd name="connsiteY16" fmla="*/ 95250 h 435768"/>
              <a:gd name="connsiteX17" fmla="*/ 9525 w 647700"/>
              <a:gd name="connsiteY17" fmla="*/ 47625 h 435768"/>
              <a:gd name="connsiteX18" fmla="*/ 0 w 647700"/>
              <a:gd name="connsiteY18" fmla="*/ 28575 h 435768"/>
              <a:gd name="connsiteX19" fmla="*/ 0 w 647700"/>
              <a:gd name="connsiteY19" fmla="*/ 4762 h 435768"/>
              <a:gd name="connsiteX20" fmla="*/ 14287 w 647700"/>
              <a:gd name="connsiteY20" fmla="*/ 0 h 435768"/>
              <a:gd name="connsiteX21" fmla="*/ 45243 w 647700"/>
              <a:gd name="connsiteY21" fmla="*/ 9525 h 435768"/>
              <a:gd name="connsiteX22" fmla="*/ 431006 w 647700"/>
              <a:gd name="connsiteY22" fmla="*/ 133350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7700" h="435768">
                <a:moveTo>
                  <a:pt x="431006" y="133350"/>
                </a:moveTo>
                <a:lnTo>
                  <a:pt x="485775" y="154781"/>
                </a:lnTo>
                <a:lnTo>
                  <a:pt x="509587" y="169068"/>
                </a:lnTo>
                <a:lnTo>
                  <a:pt x="542925" y="200025"/>
                </a:lnTo>
                <a:lnTo>
                  <a:pt x="609600" y="285750"/>
                </a:lnTo>
                <a:lnTo>
                  <a:pt x="642937" y="340518"/>
                </a:lnTo>
                <a:lnTo>
                  <a:pt x="647700" y="359568"/>
                </a:lnTo>
                <a:lnTo>
                  <a:pt x="645318" y="383381"/>
                </a:lnTo>
                <a:lnTo>
                  <a:pt x="626268" y="414337"/>
                </a:lnTo>
                <a:lnTo>
                  <a:pt x="592931" y="433387"/>
                </a:lnTo>
                <a:lnTo>
                  <a:pt x="557212" y="435768"/>
                </a:lnTo>
                <a:lnTo>
                  <a:pt x="483393" y="433387"/>
                </a:lnTo>
                <a:lnTo>
                  <a:pt x="411956" y="419100"/>
                </a:lnTo>
                <a:lnTo>
                  <a:pt x="376237" y="404812"/>
                </a:lnTo>
                <a:lnTo>
                  <a:pt x="342900" y="381000"/>
                </a:lnTo>
                <a:lnTo>
                  <a:pt x="188118" y="230981"/>
                </a:lnTo>
                <a:lnTo>
                  <a:pt x="50006" y="95250"/>
                </a:lnTo>
                <a:lnTo>
                  <a:pt x="9525" y="47625"/>
                </a:lnTo>
                <a:lnTo>
                  <a:pt x="0" y="28575"/>
                </a:lnTo>
                <a:lnTo>
                  <a:pt x="0" y="4762"/>
                </a:lnTo>
                <a:lnTo>
                  <a:pt x="14287" y="0"/>
                </a:lnTo>
                <a:lnTo>
                  <a:pt x="45243" y="9525"/>
                </a:lnTo>
                <a:lnTo>
                  <a:pt x="431006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05E3631A-4BEE-4A7B-A1B7-C3AEF4064DE0}"/>
              </a:ext>
            </a:extLst>
          </p:cNvPr>
          <p:cNvSpPr/>
          <p:nvPr/>
        </p:nvSpPr>
        <p:spPr>
          <a:xfrm>
            <a:off x="6477000" y="1819276"/>
            <a:ext cx="1004888" cy="773113"/>
          </a:xfrm>
          <a:custGeom>
            <a:avLst/>
            <a:gdLst>
              <a:gd name="connsiteX0" fmla="*/ 445294 w 1004888"/>
              <a:gd name="connsiteY0" fmla="*/ 307181 h 773906"/>
              <a:gd name="connsiteX1" fmla="*/ 542925 w 1004888"/>
              <a:gd name="connsiteY1" fmla="*/ 209550 h 773906"/>
              <a:gd name="connsiteX2" fmla="*/ 573881 w 1004888"/>
              <a:gd name="connsiteY2" fmla="*/ 169069 h 773906"/>
              <a:gd name="connsiteX3" fmla="*/ 585788 w 1004888"/>
              <a:gd name="connsiteY3" fmla="*/ 142875 h 773906"/>
              <a:gd name="connsiteX4" fmla="*/ 588169 w 1004888"/>
              <a:gd name="connsiteY4" fmla="*/ 111919 h 773906"/>
              <a:gd name="connsiteX5" fmla="*/ 583406 w 1004888"/>
              <a:gd name="connsiteY5" fmla="*/ 73819 h 773906"/>
              <a:gd name="connsiteX6" fmla="*/ 571500 w 1004888"/>
              <a:gd name="connsiteY6" fmla="*/ 47625 h 773906"/>
              <a:gd name="connsiteX7" fmla="*/ 576263 w 1004888"/>
              <a:gd name="connsiteY7" fmla="*/ 21431 h 773906"/>
              <a:gd name="connsiteX8" fmla="*/ 588169 w 1004888"/>
              <a:gd name="connsiteY8" fmla="*/ 4763 h 773906"/>
              <a:gd name="connsiteX9" fmla="*/ 604838 w 1004888"/>
              <a:gd name="connsiteY9" fmla="*/ 0 h 773906"/>
              <a:gd name="connsiteX10" fmla="*/ 673894 w 1004888"/>
              <a:gd name="connsiteY10" fmla="*/ 16669 h 773906"/>
              <a:gd name="connsiteX11" fmla="*/ 828675 w 1004888"/>
              <a:gd name="connsiteY11" fmla="*/ 100013 h 773906"/>
              <a:gd name="connsiteX12" fmla="*/ 940594 w 1004888"/>
              <a:gd name="connsiteY12" fmla="*/ 183356 h 773906"/>
              <a:gd name="connsiteX13" fmla="*/ 988219 w 1004888"/>
              <a:gd name="connsiteY13" fmla="*/ 240506 h 773906"/>
              <a:gd name="connsiteX14" fmla="*/ 1000125 w 1004888"/>
              <a:gd name="connsiteY14" fmla="*/ 264319 h 773906"/>
              <a:gd name="connsiteX15" fmla="*/ 1004888 w 1004888"/>
              <a:gd name="connsiteY15" fmla="*/ 285750 h 773906"/>
              <a:gd name="connsiteX16" fmla="*/ 995363 w 1004888"/>
              <a:gd name="connsiteY16" fmla="*/ 309563 h 773906"/>
              <a:gd name="connsiteX17" fmla="*/ 976313 w 1004888"/>
              <a:gd name="connsiteY17" fmla="*/ 323850 h 773906"/>
              <a:gd name="connsiteX18" fmla="*/ 923925 w 1004888"/>
              <a:gd name="connsiteY18" fmla="*/ 340519 h 773906"/>
              <a:gd name="connsiteX19" fmla="*/ 609600 w 1004888"/>
              <a:gd name="connsiteY19" fmla="*/ 483394 h 773906"/>
              <a:gd name="connsiteX20" fmla="*/ 238125 w 1004888"/>
              <a:gd name="connsiteY20" fmla="*/ 671513 h 773906"/>
              <a:gd name="connsiteX21" fmla="*/ 59531 w 1004888"/>
              <a:gd name="connsiteY21" fmla="*/ 764381 h 773906"/>
              <a:gd name="connsiteX22" fmla="*/ 26194 w 1004888"/>
              <a:gd name="connsiteY22" fmla="*/ 773906 h 773906"/>
              <a:gd name="connsiteX23" fmla="*/ 7144 w 1004888"/>
              <a:gd name="connsiteY23" fmla="*/ 771525 h 773906"/>
              <a:gd name="connsiteX24" fmla="*/ 0 w 1004888"/>
              <a:gd name="connsiteY24" fmla="*/ 754856 h 773906"/>
              <a:gd name="connsiteX25" fmla="*/ 16669 w 1004888"/>
              <a:gd name="connsiteY25" fmla="*/ 714375 h 773906"/>
              <a:gd name="connsiteX26" fmla="*/ 116681 w 1004888"/>
              <a:gd name="connsiteY26" fmla="*/ 628650 h 773906"/>
              <a:gd name="connsiteX27" fmla="*/ 445294 w 1004888"/>
              <a:gd name="connsiteY27" fmla="*/ 307181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4888" h="773906">
                <a:moveTo>
                  <a:pt x="445294" y="307181"/>
                </a:moveTo>
                <a:lnTo>
                  <a:pt x="542925" y="209550"/>
                </a:lnTo>
                <a:lnTo>
                  <a:pt x="573881" y="169069"/>
                </a:lnTo>
                <a:lnTo>
                  <a:pt x="585788" y="142875"/>
                </a:lnTo>
                <a:lnTo>
                  <a:pt x="588169" y="111919"/>
                </a:lnTo>
                <a:lnTo>
                  <a:pt x="583406" y="73819"/>
                </a:lnTo>
                <a:lnTo>
                  <a:pt x="571500" y="47625"/>
                </a:lnTo>
                <a:lnTo>
                  <a:pt x="576263" y="21431"/>
                </a:lnTo>
                <a:lnTo>
                  <a:pt x="588169" y="4763"/>
                </a:lnTo>
                <a:lnTo>
                  <a:pt x="604838" y="0"/>
                </a:lnTo>
                <a:lnTo>
                  <a:pt x="673894" y="16669"/>
                </a:lnTo>
                <a:lnTo>
                  <a:pt x="828675" y="100013"/>
                </a:lnTo>
                <a:lnTo>
                  <a:pt x="940594" y="183356"/>
                </a:lnTo>
                <a:lnTo>
                  <a:pt x="988219" y="240506"/>
                </a:lnTo>
                <a:lnTo>
                  <a:pt x="1000125" y="264319"/>
                </a:lnTo>
                <a:lnTo>
                  <a:pt x="1004888" y="285750"/>
                </a:lnTo>
                <a:lnTo>
                  <a:pt x="995363" y="309563"/>
                </a:lnTo>
                <a:lnTo>
                  <a:pt x="976313" y="323850"/>
                </a:lnTo>
                <a:lnTo>
                  <a:pt x="923925" y="340519"/>
                </a:lnTo>
                <a:lnTo>
                  <a:pt x="609600" y="483394"/>
                </a:lnTo>
                <a:lnTo>
                  <a:pt x="238125" y="671513"/>
                </a:lnTo>
                <a:lnTo>
                  <a:pt x="59531" y="764381"/>
                </a:lnTo>
                <a:lnTo>
                  <a:pt x="26194" y="773906"/>
                </a:lnTo>
                <a:lnTo>
                  <a:pt x="7144" y="771525"/>
                </a:lnTo>
                <a:lnTo>
                  <a:pt x="0" y="754856"/>
                </a:lnTo>
                <a:lnTo>
                  <a:pt x="16669" y="714375"/>
                </a:lnTo>
                <a:lnTo>
                  <a:pt x="116681" y="628650"/>
                </a:lnTo>
                <a:lnTo>
                  <a:pt x="445294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FB0B334C-942D-4F32-9A05-C8455E396981}"/>
              </a:ext>
            </a:extLst>
          </p:cNvPr>
          <p:cNvSpPr/>
          <p:nvPr/>
        </p:nvSpPr>
        <p:spPr>
          <a:xfrm>
            <a:off x="4067176" y="2638425"/>
            <a:ext cx="3959225" cy="641350"/>
          </a:xfrm>
          <a:custGeom>
            <a:avLst/>
            <a:gdLst>
              <a:gd name="connsiteX0" fmla="*/ 1574800 w 3959225"/>
              <a:gd name="connsiteY0" fmla="*/ 228600 h 641350"/>
              <a:gd name="connsiteX1" fmla="*/ 1336675 w 3959225"/>
              <a:gd name="connsiteY1" fmla="*/ 254000 h 641350"/>
              <a:gd name="connsiteX2" fmla="*/ 1050925 w 3959225"/>
              <a:gd name="connsiteY2" fmla="*/ 288925 h 641350"/>
              <a:gd name="connsiteX3" fmla="*/ 730250 w 3959225"/>
              <a:gd name="connsiteY3" fmla="*/ 330200 h 641350"/>
              <a:gd name="connsiteX4" fmla="*/ 492125 w 3959225"/>
              <a:gd name="connsiteY4" fmla="*/ 355600 h 641350"/>
              <a:gd name="connsiteX5" fmla="*/ 377825 w 3959225"/>
              <a:gd name="connsiteY5" fmla="*/ 368300 h 641350"/>
              <a:gd name="connsiteX6" fmla="*/ 330200 w 3959225"/>
              <a:gd name="connsiteY6" fmla="*/ 365125 h 641350"/>
              <a:gd name="connsiteX7" fmla="*/ 219075 w 3959225"/>
              <a:gd name="connsiteY7" fmla="*/ 342900 h 641350"/>
              <a:gd name="connsiteX8" fmla="*/ 117475 w 3959225"/>
              <a:gd name="connsiteY8" fmla="*/ 307975 h 641350"/>
              <a:gd name="connsiteX9" fmla="*/ 53975 w 3959225"/>
              <a:gd name="connsiteY9" fmla="*/ 279400 h 641350"/>
              <a:gd name="connsiteX10" fmla="*/ 15875 w 3959225"/>
              <a:gd name="connsiteY10" fmla="*/ 263525 h 641350"/>
              <a:gd name="connsiteX11" fmla="*/ 0 w 3959225"/>
              <a:gd name="connsiteY11" fmla="*/ 276225 h 641350"/>
              <a:gd name="connsiteX12" fmla="*/ 0 w 3959225"/>
              <a:gd name="connsiteY12" fmla="*/ 298450 h 641350"/>
              <a:gd name="connsiteX13" fmla="*/ 19050 w 3959225"/>
              <a:gd name="connsiteY13" fmla="*/ 330200 h 641350"/>
              <a:gd name="connsiteX14" fmla="*/ 107950 w 3959225"/>
              <a:gd name="connsiteY14" fmla="*/ 425450 h 641350"/>
              <a:gd name="connsiteX15" fmla="*/ 200025 w 3959225"/>
              <a:gd name="connsiteY15" fmla="*/ 511175 h 641350"/>
              <a:gd name="connsiteX16" fmla="*/ 273050 w 3959225"/>
              <a:gd name="connsiteY16" fmla="*/ 565150 h 641350"/>
              <a:gd name="connsiteX17" fmla="*/ 339725 w 3959225"/>
              <a:gd name="connsiteY17" fmla="*/ 606425 h 641350"/>
              <a:gd name="connsiteX18" fmla="*/ 415925 w 3959225"/>
              <a:gd name="connsiteY18" fmla="*/ 635000 h 641350"/>
              <a:gd name="connsiteX19" fmla="*/ 469900 w 3959225"/>
              <a:gd name="connsiteY19" fmla="*/ 641350 h 641350"/>
              <a:gd name="connsiteX20" fmla="*/ 520700 w 3959225"/>
              <a:gd name="connsiteY20" fmla="*/ 638175 h 641350"/>
              <a:gd name="connsiteX21" fmla="*/ 641350 w 3959225"/>
              <a:gd name="connsiteY21" fmla="*/ 596900 h 641350"/>
              <a:gd name="connsiteX22" fmla="*/ 758825 w 3959225"/>
              <a:gd name="connsiteY22" fmla="*/ 561975 h 641350"/>
              <a:gd name="connsiteX23" fmla="*/ 981075 w 3959225"/>
              <a:gd name="connsiteY23" fmla="*/ 508000 h 641350"/>
              <a:gd name="connsiteX24" fmla="*/ 1352550 w 3959225"/>
              <a:gd name="connsiteY24" fmla="*/ 431800 h 641350"/>
              <a:gd name="connsiteX25" fmla="*/ 1574800 w 3959225"/>
              <a:gd name="connsiteY25" fmla="*/ 390525 h 641350"/>
              <a:gd name="connsiteX26" fmla="*/ 1628775 w 3959225"/>
              <a:gd name="connsiteY26" fmla="*/ 377825 h 641350"/>
              <a:gd name="connsiteX27" fmla="*/ 2212975 w 3959225"/>
              <a:gd name="connsiteY27" fmla="*/ 295275 h 641350"/>
              <a:gd name="connsiteX28" fmla="*/ 2590800 w 3959225"/>
              <a:gd name="connsiteY28" fmla="*/ 288925 h 641350"/>
              <a:gd name="connsiteX29" fmla="*/ 2825750 w 3959225"/>
              <a:gd name="connsiteY29" fmla="*/ 288925 h 641350"/>
              <a:gd name="connsiteX30" fmla="*/ 3089275 w 3959225"/>
              <a:gd name="connsiteY30" fmla="*/ 292100 h 641350"/>
              <a:gd name="connsiteX31" fmla="*/ 3317875 w 3959225"/>
              <a:gd name="connsiteY31" fmla="*/ 298450 h 641350"/>
              <a:gd name="connsiteX32" fmla="*/ 3457575 w 3959225"/>
              <a:gd name="connsiteY32" fmla="*/ 304800 h 641350"/>
              <a:gd name="connsiteX33" fmla="*/ 3571875 w 3959225"/>
              <a:gd name="connsiteY33" fmla="*/ 307975 h 641350"/>
              <a:gd name="connsiteX34" fmla="*/ 3676650 w 3959225"/>
              <a:gd name="connsiteY34" fmla="*/ 304800 h 641350"/>
              <a:gd name="connsiteX35" fmla="*/ 3784600 w 3959225"/>
              <a:gd name="connsiteY35" fmla="*/ 301625 h 641350"/>
              <a:gd name="connsiteX36" fmla="*/ 3879850 w 3959225"/>
              <a:gd name="connsiteY36" fmla="*/ 285750 h 641350"/>
              <a:gd name="connsiteX37" fmla="*/ 3933825 w 3959225"/>
              <a:gd name="connsiteY37" fmla="*/ 263525 h 641350"/>
              <a:gd name="connsiteX38" fmla="*/ 3952875 w 3959225"/>
              <a:gd name="connsiteY38" fmla="*/ 244475 h 641350"/>
              <a:gd name="connsiteX39" fmla="*/ 3959225 w 3959225"/>
              <a:gd name="connsiteY39" fmla="*/ 219075 h 641350"/>
              <a:gd name="connsiteX40" fmla="*/ 3959225 w 3959225"/>
              <a:gd name="connsiteY40" fmla="*/ 193675 h 641350"/>
              <a:gd name="connsiteX41" fmla="*/ 3943350 w 3959225"/>
              <a:gd name="connsiteY41" fmla="*/ 161925 h 641350"/>
              <a:gd name="connsiteX42" fmla="*/ 3914775 w 3959225"/>
              <a:gd name="connsiteY42" fmla="*/ 133350 h 641350"/>
              <a:gd name="connsiteX43" fmla="*/ 3854450 w 3959225"/>
              <a:gd name="connsiteY43" fmla="*/ 95250 h 641350"/>
              <a:gd name="connsiteX44" fmla="*/ 3698875 w 3959225"/>
              <a:gd name="connsiteY44" fmla="*/ 41275 h 641350"/>
              <a:gd name="connsiteX45" fmla="*/ 3530600 w 3959225"/>
              <a:gd name="connsiteY45" fmla="*/ 3175 h 641350"/>
              <a:gd name="connsiteX46" fmla="*/ 3438525 w 3959225"/>
              <a:gd name="connsiteY46" fmla="*/ 0 h 641350"/>
              <a:gd name="connsiteX47" fmla="*/ 3378200 w 3959225"/>
              <a:gd name="connsiteY47" fmla="*/ 12700 h 641350"/>
              <a:gd name="connsiteX48" fmla="*/ 3308350 w 3959225"/>
              <a:gd name="connsiteY48" fmla="*/ 34925 h 641350"/>
              <a:gd name="connsiteX49" fmla="*/ 3114675 w 3959225"/>
              <a:gd name="connsiteY49" fmla="*/ 66675 h 641350"/>
              <a:gd name="connsiteX50" fmla="*/ 2835275 w 3959225"/>
              <a:gd name="connsiteY50" fmla="*/ 88900 h 641350"/>
              <a:gd name="connsiteX51" fmla="*/ 2413000 w 3959225"/>
              <a:gd name="connsiteY51" fmla="*/ 133350 h 641350"/>
              <a:gd name="connsiteX52" fmla="*/ 2035175 w 3959225"/>
              <a:gd name="connsiteY52" fmla="*/ 171450 h 641350"/>
              <a:gd name="connsiteX53" fmla="*/ 1574800 w 3959225"/>
              <a:gd name="connsiteY53" fmla="*/ 22860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59225" h="641350">
                <a:moveTo>
                  <a:pt x="1574800" y="228600"/>
                </a:moveTo>
                <a:lnTo>
                  <a:pt x="1336675" y="254000"/>
                </a:lnTo>
                <a:lnTo>
                  <a:pt x="1050925" y="288925"/>
                </a:lnTo>
                <a:lnTo>
                  <a:pt x="730250" y="330200"/>
                </a:lnTo>
                <a:lnTo>
                  <a:pt x="492125" y="355600"/>
                </a:lnTo>
                <a:lnTo>
                  <a:pt x="377825" y="368300"/>
                </a:lnTo>
                <a:lnTo>
                  <a:pt x="330200" y="365125"/>
                </a:lnTo>
                <a:lnTo>
                  <a:pt x="219075" y="342900"/>
                </a:lnTo>
                <a:lnTo>
                  <a:pt x="117475" y="307975"/>
                </a:lnTo>
                <a:lnTo>
                  <a:pt x="53975" y="279400"/>
                </a:lnTo>
                <a:lnTo>
                  <a:pt x="15875" y="263525"/>
                </a:lnTo>
                <a:lnTo>
                  <a:pt x="0" y="276225"/>
                </a:lnTo>
                <a:lnTo>
                  <a:pt x="0" y="298450"/>
                </a:lnTo>
                <a:lnTo>
                  <a:pt x="19050" y="330200"/>
                </a:lnTo>
                <a:lnTo>
                  <a:pt x="107950" y="425450"/>
                </a:lnTo>
                <a:lnTo>
                  <a:pt x="200025" y="511175"/>
                </a:lnTo>
                <a:lnTo>
                  <a:pt x="273050" y="565150"/>
                </a:lnTo>
                <a:lnTo>
                  <a:pt x="339725" y="606425"/>
                </a:lnTo>
                <a:lnTo>
                  <a:pt x="415925" y="635000"/>
                </a:lnTo>
                <a:lnTo>
                  <a:pt x="469900" y="641350"/>
                </a:lnTo>
                <a:cubicBezTo>
                  <a:pt x="518581" y="638105"/>
                  <a:pt x="501615" y="638175"/>
                  <a:pt x="520700" y="638175"/>
                </a:cubicBezTo>
                <a:lnTo>
                  <a:pt x="641350" y="596900"/>
                </a:lnTo>
                <a:lnTo>
                  <a:pt x="758825" y="561975"/>
                </a:lnTo>
                <a:lnTo>
                  <a:pt x="981075" y="508000"/>
                </a:lnTo>
                <a:lnTo>
                  <a:pt x="1352550" y="431800"/>
                </a:lnTo>
                <a:lnTo>
                  <a:pt x="1574800" y="390525"/>
                </a:lnTo>
                <a:lnTo>
                  <a:pt x="1628775" y="377825"/>
                </a:lnTo>
                <a:lnTo>
                  <a:pt x="2212975" y="295275"/>
                </a:lnTo>
                <a:lnTo>
                  <a:pt x="2590800" y="288925"/>
                </a:lnTo>
                <a:lnTo>
                  <a:pt x="2825750" y="288925"/>
                </a:lnTo>
                <a:lnTo>
                  <a:pt x="3089275" y="292100"/>
                </a:lnTo>
                <a:lnTo>
                  <a:pt x="3317875" y="298450"/>
                </a:lnTo>
                <a:lnTo>
                  <a:pt x="3457575" y="304800"/>
                </a:lnTo>
                <a:lnTo>
                  <a:pt x="3571875" y="307975"/>
                </a:lnTo>
                <a:lnTo>
                  <a:pt x="3676650" y="304800"/>
                </a:lnTo>
                <a:lnTo>
                  <a:pt x="3784600" y="301625"/>
                </a:lnTo>
                <a:lnTo>
                  <a:pt x="3879850" y="285750"/>
                </a:lnTo>
                <a:lnTo>
                  <a:pt x="3933825" y="263525"/>
                </a:lnTo>
                <a:lnTo>
                  <a:pt x="3952875" y="244475"/>
                </a:lnTo>
                <a:lnTo>
                  <a:pt x="3959225" y="219075"/>
                </a:lnTo>
                <a:lnTo>
                  <a:pt x="3959225" y="193675"/>
                </a:lnTo>
                <a:lnTo>
                  <a:pt x="3943350" y="161925"/>
                </a:lnTo>
                <a:lnTo>
                  <a:pt x="3914775" y="133350"/>
                </a:lnTo>
                <a:lnTo>
                  <a:pt x="3854450" y="95250"/>
                </a:lnTo>
                <a:lnTo>
                  <a:pt x="3698875" y="41275"/>
                </a:lnTo>
                <a:lnTo>
                  <a:pt x="3530600" y="3175"/>
                </a:lnTo>
                <a:lnTo>
                  <a:pt x="3438525" y="0"/>
                </a:lnTo>
                <a:lnTo>
                  <a:pt x="3378200" y="12700"/>
                </a:lnTo>
                <a:lnTo>
                  <a:pt x="3308350" y="34925"/>
                </a:lnTo>
                <a:lnTo>
                  <a:pt x="3114675" y="66675"/>
                </a:lnTo>
                <a:lnTo>
                  <a:pt x="2835275" y="88900"/>
                </a:lnTo>
                <a:lnTo>
                  <a:pt x="2413000" y="133350"/>
                </a:lnTo>
                <a:lnTo>
                  <a:pt x="2035175" y="171450"/>
                </a:lnTo>
                <a:lnTo>
                  <a:pt x="1574800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28B5D243-A56F-4B51-ACC9-B9A23AFFB3AD}"/>
              </a:ext>
            </a:extLst>
          </p:cNvPr>
          <p:cNvSpPr/>
          <p:nvPr/>
        </p:nvSpPr>
        <p:spPr>
          <a:xfrm>
            <a:off x="5746750" y="1949451"/>
            <a:ext cx="476250" cy="2022475"/>
          </a:xfrm>
          <a:custGeom>
            <a:avLst/>
            <a:gdLst>
              <a:gd name="connsiteX0" fmla="*/ 187325 w 476250"/>
              <a:gd name="connsiteY0" fmla="*/ 774700 h 2022475"/>
              <a:gd name="connsiteX1" fmla="*/ 187325 w 476250"/>
              <a:gd name="connsiteY1" fmla="*/ 301625 h 2022475"/>
              <a:gd name="connsiteX2" fmla="*/ 184150 w 476250"/>
              <a:gd name="connsiteY2" fmla="*/ 225425 h 2022475"/>
              <a:gd name="connsiteX3" fmla="*/ 171450 w 476250"/>
              <a:gd name="connsiteY3" fmla="*/ 155575 h 2022475"/>
              <a:gd name="connsiteX4" fmla="*/ 152400 w 476250"/>
              <a:gd name="connsiteY4" fmla="*/ 111125 h 2022475"/>
              <a:gd name="connsiteX5" fmla="*/ 127000 w 476250"/>
              <a:gd name="connsiteY5" fmla="*/ 69850 h 2022475"/>
              <a:gd name="connsiteX6" fmla="*/ 0 w 476250"/>
              <a:gd name="connsiteY6" fmla="*/ 0 h 2022475"/>
              <a:gd name="connsiteX7" fmla="*/ 276225 w 476250"/>
              <a:gd name="connsiteY7" fmla="*/ 0 h 2022475"/>
              <a:gd name="connsiteX8" fmla="*/ 349250 w 476250"/>
              <a:gd name="connsiteY8" fmla="*/ 38100 h 2022475"/>
              <a:gd name="connsiteX9" fmla="*/ 422275 w 476250"/>
              <a:gd name="connsiteY9" fmla="*/ 82550 h 2022475"/>
              <a:gd name="connsiteX10" fmla="*/ 450850 w 476250"/>
              <a:gd name="connsiteY10" fmla="*/ 104775 h 2022475"/>
              <a:gd name="connsiteX11" fmla="*/ 473075 w 476250"/>
              <a:gd name="connsiteY11" fmla="*/ 136525 h 2022475"/>
              <a:gd name="connsiteX12" fmla="*/ 476250 w 476250"/>
              <a:gd name="connsiteY12" fmla="*/ 168275 h 2022475"/>
              <a:gd name="connsiteX13" fmla="*/ 463550 w 476250"/>
              <a:gd name="connsiteY13" fmla="*/ 203200 h 2022475"/>
              <a:gd name="connsiteX14" fmla="*/ 415925 w 476250"/>
              <a:gd name="connsiteY14" fmla="*/ 288925 h 2022475"/>
              <a:gd name="connsiteX15" fmla="*/ 406400 w 476250"/>
              <a:gd name="connsiteY15" fmla="*/ 323850 h 2022475"/>
              <a:gd name="connsiteX16" fmla="*/ 409575 w 476250"/>
              <a:gd name="connsiteY16" fmla="*/ 892175 h 2022475"/>
              <a:gd name="connsiteX17" fmla="*/ 412750 w 476250"/>
              <a:gd name="connsiteY17" fmla="*/ 1130300 h 2022475"/>
              <a:gd name="connsiteX18" fmla="*/ 428625 w 476250"/>
              <a:gd name="connsiteY18" fmla="*/ 1552575 h 2022475"/>
              <a:gd name="connsiteX19" fmla="*/ 431800 w 476250"/>
              <a:gd name="connsiteY19" fmla="*/ 1717675 h 2022475"/>
              <a:gd name="connsiteX20" fmla="*/ 428625 w 476250"/>
              <a:gd name="connsiteY20" fmla="*/ 1831975 h 2022475"/>
              <a:gd name="connsiteX21" fmla="*/ 419100 w 476250"/>
              <a:gd name="connsiteY21" fmla="*/ 1908175 h 2022475"/>
              <a:gd name="connsiteX22" fmla="*/ 396875 w 476250"/>
              <a:gd name="connsiteY22" fmla="*/ 1974850 h 2022475"/>
              <a:gd name="connsiteX23" fmla="*/ 377825 w 476250"/>
              <a:gd name="connsiteY23" fmla="*/ 2003425 h 2022475"/>
              <a:gd name="connsiteX24" fmla="*/ 339725 w 476250"/>
              <a:gd name="connsiteY24" fmla="*/ 2022475 h 2022475"/>
              <a:gd name="connsiteX25" fmla="*/ 317500 w 476250"/>
              <a:gd name="connsiteY25" fmla="*/ 2022475 h 2022475"/>
              <a:gd name="connsiteX26" fmla="*/ 279400 w 476250"/>
              <a:gd name="connsiteY26" fmla="*/ 2012950 h 2022475"/>
              <a:gd name="connsiteX27" fmla="*/ 247650 w 476250"/>
              <a:gd name="connsiteY27" fmla="*/ 1981200 h 2022475"/>
              <a:gd name="connsiteX28" fmla="*/ 225425 w 476250"/>
              <a:gd name="connsiteY28" fmla="*/ 1939925 h 2022475"/>
              <a:gd name="connsiteX29" fmla="*/ 161925 w 476250"/>
              <a:gd name="connsiteY29" fmla="*/ 1781175 h 2022475"/>
              <a:gd name="connsiteX30" fmla="*/ 142875 w 476250"/>
              <a:gd name="connsiteY30" fmla="*/ 1695450 h 2022475"/>
              <a:gd name="connsiteX31" fmla="*/ 155575 w 476250"/>
              <a:gd name="connsiteY31" fmla="*/ 1638300 h 2022475"/>
              <a:gd name="connsiteX32" fmla="*/ 171450 w 476250"/>
              <a:gd name="connsiteY32" fmla="*/ 1546225 h 2022475"/>
              <a:gd name="connsiteX33" fmla="*/ 177800 w 476250"/>
              <a:gd name="connsiteY33" fmla="*/ 1431925 h 2022475"/>
              <a:gd name="connsiteX34" fmla="*/ 190500 w 476250"/>
              <a:gd name="connsiteY34" fmla="*/ 1162050 h 2022475"/>
              <a:gd name="connsiteX35" fmla="*/ 190500 w 476250"/>
              <a:gd name="connsiteY35" fmla="*/ 1123950 h 2022475"/>
              <a:gd name="connsiteX36" fmla="*/ 187325 w 476250"/>
              <a:gd name="connsiteY36" fmla="*/ 774700 h 20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76250" h="2022475">
                <a:moveTo>
                  <a:pt x="187325" y="774700"/>
                </a:moveTo>
                <a:lnTo>
                  <a:pt x="187325" y="301625"/>
                </a:lnTo>
                <a:lnTo>
                  <a:pt x="184150" y="225425"/>
                </a:lnTo>
                <a:lnTo>
                  <a:pt x="171450" y="155575"/>
                </a:lnTo>
                <a:lnTo>
                  <a:pt x="152400" y="111125"/>
                </a:lnTo>
                <a:lnTo>
                  <a:pt x="127000" y="69850"/>
                </a:lnTo>
                <a:lnTo>
                  <a:pt x="0" y="0"/>
                </a:lnTo>
                <a:lnTo>
                  <a:pt x="276225" y="0"/>
                </a:lnTo>
                <a:lnTo>
                  <a:pt x="349250" y="38100"/>
                </a:lnTo>
                <a:lnTo>
                  <a:pt x="422275" y="82550"/>
                </a:lnTo>
                <a:lnTo>
                  <a:pt x="450850" y="104775"/>
                </a:lnTo>
                <a:lnTo>
                  <a:pt x="473075" y="136525"/>
                </a:lnTo>
                <a:lnTo>
                  <a:pt x="476250" y="168275"/>
                </a:lnTo>
                <a:lnTo>
                  <a:pt x="463550" y="203200"/>
                </a:lnTo>
                <a:lnTo>
                  <a:pt x="415925" y="288925"/>
                </a:lnTo>
                <a:lnTo>
                  <a:pt x="406400" y="323850"/>
                </a:lnTo>
                <a:cubicBezTo>
                  <a:pt x="407458" y="513292"/>
                  <a:pt x="408517" y="702733"/>
                  <a:pt x="409575" y="892175"/>
                </a:cubicBezTo>
                <a:cubicBezTo>
                  <a:pt x="410633" y="971550"/>
                  <a:pt x="411692" y="1050925"/>
                  <a:pt x="412750" y="1130300"/>
                </a:cubicBezTo>
                <a:lnTo>
                  <a:pt x="428625" y="1552575"/>
                </a:lnTo>
                <a:cubicBezTo>
                  <a:pt x="429683" y="1607608"/>
                  <a:pt x="430742" y="1662642"/>
                  <a:pt x="431800" y="1717675"/>
                </a:cubicBezTo>
                <a:cubicBezTo>
                  <a:pt x="430742" y="1755775"/>
                  <a:pt x="429683" y="1793875"/>
                  <a:pt x="428625" y="1831975"/>
                </a:cubicBezTo>
                <a:lnTo>
                  <a:pt x="419100" y="1908175"/>
                </a:lnTo>
                <a:lnTo>
                  <a:pt x="396875" y="1974850"/>
                </a:lnTo>
                <a:lnTo>
                  <a:pt x="377825" y="2003425"/>
                </a:lnTo>
                <a:lnTo>
                  <a:pt x="339725" y="2022475"/>
                </a:lnTo>
                <a:lnTo>
                  <a:pt x="317500" y="2022475"/>
                </a:lnTo>
                <a:lnTo>
                  <a:pt x="279400" y="2012950"/>
                </a:lnTo>
                <a:lnTo>
                  <a:pt x="247650" y="1981200"/>
                </a:lnTo>
                <a:lnTo>
                  <a:pt x="225425" y="1939925"/>
                </a:lnTo>
                <a:lnTo>
                  <a:pt x="161925" y="1781175"/>
                </a:lnTo>
                <a:lnTo>
                  <a:pt x="142875" y="1695450"/>
                </a:lnTo>
                <a:lnTo>
                  <a:pt x="155575" y="1638300"/>
                </a:lnTo>
                <a:lnTo>
                  <a:pt x="171450" y="1546225"/>
                </a:lnTo>
                <a:lnTo>
                  <a:pt x="177800" y="1431925"/>
                </a:lnTo>
                <a:lnTo>
                  <a:pt x="190500" y="1162050"/>
                </a:lnTo>
                <a:lnTo>
                  <a:pt x="190500" y="1123950"/>
                </a:lnTo>
                <a:cubicBezTo>
                  <a:pt x="189442" y="1010708"/>
                  <a:pt x="188383" y="897467"/>
                  <a:pt x="187325" y="7747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1650D73E-957E-4D2B-9531-F7E13C6DC6DB}"/>
              </a:ext>
            </a:extLst>
          </p:cNvPr>
          <p:cNvSpPr/>
          <p:nvPr/>
        </p:nvSpPr>
        <p:spPr>
          <a:xfrm>
            <a:off x="3900488" y="2952750"/>
            <a:ext cx="2051050" cy="1500188"/>
          </a:xfrm>
          <a:custGeom>
            <a:avLst/>
            <a:gdLst>
              <a:gd name="connsiteX0" fmla="*/ 1435893 w 2050256"/>
              <a:gd name="connsiteY0" fmla="*/ 390525 h 1500188"/>
              <a:gd name="connsiteX1" fmla="*/ 1595437 w 2050256"/>
              <a:gd name="connsiteY1" fmla="*/ 242888 h 1500188"/>
              <a:gd name="connsiteX2" fmla="*/ 1757362 w 2050256"/>
              <a:gd name="connsiteY2" fmla="*/ 85725 h 1500188"/>
              <a:gd name="connsiteX3" fmla="*/ 1795462 w 2050256"/>
              <a:gd name="connsiteY3" fmla="*/ 38100 h 1500188"/>
              <a:gd name="connsiteX4" fmla="*/ 2050256 w 2050256"/>
              <a:gd name="connsiteY4" fmla="*/ 0 h 1500188"/>
              <a:gd name="connsiteX5" fmla="*/ 2045493 w 2050256"/>
              <a:gd name="connsiteY5" fmla="*/ 128588 h 1500188"/>
              <a:gd name="connsiteX6" fmla="*/ 1907381 w 2050256"/>
              <a:gd name="connsiteY6" fmla="*/ 273844 h 1500188"/>
              <a:gd name="connsiteX7" fmla="*/ 1702593 w 2050256"/>
              <a:gd name="connsiteY7" fmla="*/ 471488 h 1500188"/>
              <a:gd name="connsiteX8" fmla="*/ 1504950 w 2050256"/>
              <a:gd name="connsiteY8" fmla="*/ 640556 h 1500188"/>
              <a:gd name="connsiteX9" fmla="*/ 1309687 w 2050256"/>
              <a:gd name="connsiteY9" fmla="*/ 790575 h 1500188"/>
              <a:gd name="connsiteX10" fmla="*/ 1064418 w 2050256"/>
              <a:gd name="connsiteY10" fmla="*/ 962025 h 1500188"/>
              <a:gd name="connsiteX11" fmla="*/ 828675 w 2050256"/>
              <a:gd name="connsiteY11" fmla="*/ 1107281 h 1500188"/>
              <a:gd name="connsiteX12" fmla="*/ 597693 w 2050256"/>
              <a:gd name="connsiteY12" fmla="*/ 1235869 h 1500188"/>
              <a:gd name="connsiteX13" fmla="*/ 445293 w 2050256"/>
              <a:gd name="connsiteY13" fmla="*/ 1316831 h 1500188"/>
              <a:gd name="connsiteX14" fmla="*/ 271462 w 2050256"/>
              <a:gd name="connsiteY14" fmla="*/ 1397794 h 1500188"/>
              <a:gd name="connsiteX15" fmla="*/ 69056 w 2050256"/>
              <a:gd name="connsiteY15" fmla="*/ 1488281 h 1500188"/>
              <a:gd name="connsiteX16" fmla="*/ 30956 w 2050256"/>
              <a:gd name="connsiteY16" fmla="*/ 1500188 h 1500188"/>
              <a:gd name="connsiteX17" fmla="*/ 14287 w 2050256"/>
              <a:gd name="connsiteY17" fmla="*/ 1497806 h 1500188"/>
              <a:gd name="connsiteX18" fmla="*/ 0 w 2050256"/>
              <a:gd name="connsiteY18" fmla="*/ 1485900 h 1500188"/>
              <a:gd name="connsiteX19" fmla="*/ 0 w 2050256"/>
              <a:gd name="connsiteY19" fmla="*/ 1471613 h 1500188"/>
              <a:gd name="connsiteX20" fmla="*/ 9525 w 2050256"/>
              <a:gd name="connsiteY20" fmla="*/ 1452563 h 1500188"/>
              <a:gd name="connsiteX21" fmla="*/ 26193 w 2050256"/>
              <a:gd name="connsiteY21" fmla="*/ 1433513 h 1500188"/>
              <a:gd name="connsiteX22" fmla="*/ 180975 w 2050256"/>
              <a:gd name="connsiteY22" fmla="*/ 1345406 h 1500188"/>
              <a:gd name="connsiteX23" fmla="*/ 390525 w 2050256"/>
              <a:gd name="connsiteY23" fmla="*/ 1212056 h 1500188"/>
              <a:gd name="connsiteX24" fmla="*/ 607218 w 2050256"/>
              <a:gd name="connsiteY24" fmla="*/ 1064419 h 1500188"/>
              <a:gd name="connsiteX25" fmla="*/ 833437 w 2050256"/>
              <a:gd name="connsiteY25" fmla="*/ 902494 h 1500188"/>
              <a:gd name="connsiteX26" fmla="*/ 1023937 w 2050256"/>
              <a:gd name="connsiteY26" fmla="*/ 754856 h 1500188"/>
              <a:gd name="connsiteX27" fmla="*/ 1264443 w 2050256"/>
              <a:gd name="connsiteY27" fmla="*/ 545306 h 1500188"/>
              <a:gd name="connsiteX28" fmla="*/ 1435893 w 2050256"/>
              <a:gd name="connsiteY28" fmla="*/ 390525 h 150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50256" h="1500188">
                <a:moveTo>
                  <a:pt x="1435893" y="390525"/>
                </a:moveTo>
                <a:lnTo>
                  <a:pt x="1595437" y="242888"/>
                </a:lnTo>
                <a:lnTo>
                  <a:pt x="1757362" y="85725"/>
                </a:lnTo>
                <a:lnTo>
                  <a:pt x="1795462" y="38100"/>
                </a:lnTo>
                <a:lnTo>
                  <a:pt x="2050256" y="0"/>
                </a:lnTo>
                <a:lnTo>
                  <a:pt x="2045493" y="128588"/>
                </a:lnTo>
                <a:lnTo>
                  <a:pt x="1907381" y="273844"/>
                </a:lnTo>
                <a:lnTo>
                  <a:pt x="1702593" y="471488"/>
                </a:lnTo>
                <a:lnTo>
                  <a:pt x="1504950" y="640556"/>
                </a:lnTo>
                <a:lnTo>
                  <a:pt x="1309687" y="790575"/>
                </a:lnTo>
                <a:lnTo>
                  <a:pt x="1064418" y="962025"/>
                </a:lnTo>
                <a:lnTo>
                  <a:pt x="828675" y="1107281"/>
                </a:lnTo>
                <a:lnTo>
                  <a:pt x="597693" y="1235869"/>
                </a:lnTo>
                <a:lnTo>
                  <a:pt x="445293" y="1316831"/>
                </a:lnTo>
                <a:lnTo>
                  <a:pt x="271462" y="1397794"/>
                </a:lnTo>
                <a:lnTo>
                  <a:pt x="69056" y="1488281"/>
                </a:lnTo>
                <a:lnTo>
                  <a:pt x="30956" y="1500188"/>
                </a:lnTo>
                <a:lnTo>
                  <a:pt x="14287" y="1497806"/>
                </a:lnTo>
                <a:lnTo>
                  <a:pt x="0" y="1485900"/>
                </a:lnTo>
                <a:lnTo>
                  <a:pt x="0" y="1471613"/>
                </a:lnTo>
                <a:lnTo>
                  <a:pt x="9525" y="1452563"/>
                </a:lnTo>
                <a:lnTo>
                  <a:pt x="26193" y="1433513"/>
                </a:lnTo>
                <a:lnTo>
                  <a:pt x="180975" y="1345406"/>
                </a:lnTo>
                <a:lnTo>
                  <a:pt x="390525" y="1212056"/>
                </a:lnTo>
                <a:lnTo>
                  <a:pt x="607218" y="1064419"/>
                </a:lnTo>
                <a:lnTo>
                  <a:pt x="833437" y="902494"/>
                </a:lnTo>
                <a:lnTo>
                  <a:pt x="1023937" y="754856"/>
                </a:lnTo>
                <a:lnTo>
                  <a:pt x="1264443" y="545306"/>
                </a:lnTo>
                <a:lnTo>
                  <a:pt x="1435893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A0BD55F7-ADB8-4FE1-B913-F81982DF8880}"/>
              </a:ext>
            </a:extLst>
          </p:cNvPr>
          <p:cNvSpPr/>
          <p:nvPr/>
        </p:nvSpPr>
        <p:spPr>
          <a:xfrm>
            <a:off x="6134101" y="2906713"/>
            <a:ext cx="2265363" cy="1308100"/>
          </a:xfrm>
          <a:custGeom>
            <a:avLst/>
            <a:gdLst>
              <a:gd name="connsiteX0" fmla="*/ 685800 w 2264569"/>
              <a:gd name="connsiteY0" fmla="*/ 371475 h 1307307"/>
              <a:gd name="connsiteX1" fmla="*/ 452438 w 2264569"/>
              <a:gd name="connsiteY1" fmla="*/ 221457 h 1307307"/>
              <a:gd name="connsiteX2" fmla="*/ 300038 w 2264569"/>
              <a:gd name="connsiteY2" fmla="*/ 121444 h 1307307"/>
              <a:gd name="connsiteX3" fmla="*/ 192881 w 2264569"/>
              <a:gd name="connsiteY3" fmla="*/ 52388 h 1307307"/>
              <a:gd name="connsiteX4" fmla="*/ 109538 w 2264569"/>
              <a:gd name="connsiteY4" fmla="*/ 0 h 1307307"/>
              <a:gd name="connsiteX5" fmla="*/ 0 w 2264569"/>
              <a:gd name="connsiteY5" fmla="*/ 38100 h 1307307"/>
              <a:gd name="connsiteX6" fmla="*/ 188119 w 2264569"/>
              <a:gd name="connsiteY6" fmla="*/ 183357 h 1307307"/>
              <a:gd name="connsiteX7" fmla="*/ 497681 w 2264569"/>
              <a:gd name="connsiteY7" fmla="*/ 452438 h 1307307"/>
              <a:gd name="connsiteX8" fmla="*/ 823913 w 2264569"/>
              <a:gd name="connsiteY8" fmla="*/ 745332 h 1307307"/>
              <a:gd name="connsiteX9" fmla="*/ 914400 w 2264569"/>
              <a:gd name="connsiteY9" fmla="*/ 826294 h 1307307"/>
              <a:gd name="connsiteX10" fmla="*/ 1002506 w 2264569"/>
              <a:gd name="connsiteY10" fmla="*/ 904875 h 1307307"/>
              <a:gd name="connsiteX11" fmla="*/ 1088231 w 2264569"/>
              <a:gd name="connsiteY11" fmla="*/ 978694 h 1307307"/>
              <a:gd name="connsiteX12" fmla="*/ 1178719 w 2264569"/>
              <a:gd name="connsiteY12" fmla="*/ 1050132 h 1307307"/>
              <a:gd name="connsiteX13" fmla="*/ 1312069 w 2264569"/>
              <a:gd name="connsiteY13" fmla="*/ 1150144 h 1307307"/>
              <a:gd name="connsiteX14" fmla="*/ 1445419 w 2264569"/>
              <a:gd name="connsiteY14" fmla="*/ 1243013 h 1307307"/>
              <a:gd name="connsiteX15" fmla="*/ 1512094 w 2264569"/>
              <a:gd name="connsiteY15" fmla="*/ 1285875 h 1307307"/>
              <a:gd name="connsiteX16" fmla="*/ 1557338 w 2264569"/>
              <a:gd name="connsiteY16" fmla="*/ 1300163 h 1307307"/>
              <a:gd name="connsiteX17" fmla="*/ 1600200 w 2264569"/>
              <a:gd name="connsiteY17" fmla="*/ 1307307 h 1307307"/>
              <a:gd name="connsiteX18" fmla="*/ 1795463 w 2264569"/>
              <a:gd name="connsiteY18" fmla="*/ 1307307 h 1307307"/>
              <a:gd name="connsiteX19" fmla="*/ 2064544 w 2264569"/>
              <a:gd name="connsiteY19" fmla="*/ 1281113 h 1307307"/>
              <a:gd name="connsiteX20" fmla="*/ 2228850 w 2264569"/>
              <a:gd name="connsiteY20" fmla="*/ 1254919 h 1307307"/>
              <a:gd name="connsiteX21" fmla="*/ 2250281 w 2264569"/>
              <a:gd name="connsiteY21" fmla="*/ 1247775 h 1307307"/>
              <a:gd name="connsiteX22" fmla="*/ 2262188 w 2264569"/>
              <a:gd name="connsiteY22" fmla="*/ 1233488 h 1307307"/>
              <a:gd name="connsiteX23" fmla="*/ 2264569 w 2264569"/>
              <a:gd name="connsiteY23" fmla="*/ 1214438 h 1307307"/>
              <a:gd name="connsiteX24" fmla="*/ 2250281 w 2264569"/>
              <a:gd name="connsiteY24" fmla="*/ 1200150 h 1307307"/>
              <a:gd name="connsiteX25" fmla="*/ 2190750 w 2264569"/>
              <a:gd name="connsiteY25" fmla="*/ 1176338 h 1307307"/>
              <a:gd name="connsiteX26" fmla="*/ 2021681 w 2264569"/>
              <a:gd name="connsiteY26" fmla="*/ 1100138 h 1307307"/>
              <a:gd name="connsiteX27" fmla="*/ 1747838 w 2264569"/>
              <a:gd name="connsiteY27" fmla="*/ 981075 h 1307307"/>
              <a:gd name="connsiteX28" fmla="*/ 1502569 w 2264569"/>
              <a:gd name="connsiteY28" fmla="*/ 862013 h 1307307"/>
              <a:gd name="connsiteX29" fmla="*/ 1302544 w 2264569"/>
              <a:gd name="connsiteY29" fmla="*/ 759619 h 1307307"/>
              <a:gd name="connsiteX30" fmla="*/ 1112044 w 2264569"/>
              <a:gd name="connsiteY30" fmla="*/ 642938 h 1307307"/>
              <a:gd name="connsiteX31" fmla="*/ 890588 w 2264569"/>
              <a:gd name="connsiteY31" fmla="*/ 500063 h 1307307"/>
              <a:gd name="connsiteX32" fmla="*/ 685800 w 2264569"/>
              <a:gd name="connsiteY32" fmla="*/ 371475 h 130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64569" h="1307307">
                <a:moveTo>
                  <a:pt x="685800" y="371475"/>
                </a:moveTo>
                <a:lnTo>
                  <a:pt x="452438" y="221457"/>
                </a:lnTo>
                <a:lnTo>
                  <a:pt x="300038" y="121444"/>
                </a:lnTo>
                <a:lnTo>
                  <a:pt x="192881" y="52388"/>
                </a:lnTo>
                <a:lnTo>
                  <a:pt x="109538" y="0"/>
                </a:lnTo>
                <a:lnTo>
                  <a:pt x="0" y="38100"/>
                </a:lnTo>
                <a:lnTo>
                  <a:pt x="188119" y="183357"/>
                </a:lnTo>
                <a:lnTo>
                  <a:pt x="497681" y="452438"/>
                </a:lnTo>
                <a:lnTo>
                  <a:pt x="823913" y="745332"/>
                </a:lnTo>
                <a:lnTo>
                  <a:pt x="914400" y="826294"/>
                </a:lnTo>
                <a:lnTo>
                  <a:pt x="1002506" y="904875"/>
                </a:lnTo>
                <a:lnTo>
                  <a:pt x="1088231" y="978694"/>
                </a:lnTo>
                <a:lnTo>
                  <a:pt x="1178719" y="1050132"/>
                </a:lnTo>
                <a:lnTo>
                  <a:pt x="1312069" y="1150144"/>
                </a:lnTo>
                <a:lnTo>
                  <a:pt x="1445419" y="1243013"/>
                </a:lnTo>
                <a:lnTo>
                  <a:pt x="1512094" y="1285875"/>
                </a:lnTo>
                <a:lnTo>
                  <a:pt x="1557338" y="1300163"/>
                </a:lnTo>
                <a:lnTo>
                  <a:pt x="1600200" y="1307307"/>
                </a:lnTo>
                <a:lnTo>
                  <a:pt x="1795463" y="1307307"/>
                </a:lnTo>
                <a:lnTo>
                  <a:pt x="2064544" y="1281113"/>
                </a:lnTo>
                <a:lnTo>
                  <a:pt x="2228850" y="1254919"/>
                </a:lnTo>
                <a:lnTo>
                  <a:pt x="2250281" y="1247775"/>
                </a:lnTo>
                <a:lnTo>
                  <a:pt x="2262188" y="1233488"/>
                </a:lnTo>
                <a:lnTo>
                  <a:pt x="2264569" y="1214438"/>
                </a:lnTo>
                <a:lnTo>
                  <a:pt x="2250281" y="1200150"/>
                </a:lnTo>
                <a:lnTo>
                  <a:pt x="2190750" y="1176338"/>
                </a:lnTo>
                <a:lnTo>
                  <a:pt x="2021681" y="1100138"/>
                </a:lnTo>
                <a:lnTo>
                  <a:pt x="1747838" y="981075"/>
                </a:lnTo>
                <a:lnTo>
                  <a:pt x="1502569" y="862013"/>
                </a:lnTo>
                <a:lnTo>
                  <a:pt x="1302544" y="759619"/>
                </a:lnTo>
                <a:lnTo>
                  <a:pt x="1112044" y="642938"/>
                </a:lnTo>
                <a:lnTo>
                  <a:pt x="890588" y="500063"/>
                </a:lnTo>
                <a:lnTo>
                  <a:pt x="685800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4B04B2FD-7DA2-4F20-A457-3F5278DEA1DD}"/>
              </a:ext>
            </a:extLst>
          </p:cNvPr>
          <p:cNvSpPr/>
          <p:nvPr/>
        </p:nvSpPr>
        <p:spPr>
          <a:xfrm>
            <a:off x="4805364" y="4108451"/>
            <a:ext cx="479425" cy="1903413"/>
          </a:xfrm>
          <a:custGeom>
            <a:avLst/>
            <a:gdLst>
              <a:gd name="connsiteX0" fmla="*/ 130271 w 478495"/>
              <a:gd name="connsiteY0" fmla="*/ 653859 h 1903956"/>
              <a:gd name="connsiteX1" fmla="*/ 110229 w 478495"/>
              <a:gd name="connsiteY1" fmla="*/ 483505 h 1903956"/>
              <a:gd name="connsiteX2" fmla="*/ 95198 w 478495"/>
              <a:gd name="connsiteY2" fmla="*/ 390812 h 1903956"/>
              <a:gd name="connsiteX3" fmla="*/ 55115 w 478495"/>
              <a:gd name="connsiteY3" fmla="*/ 230479 h 1903956"/>
              <a:gd name="connsiteX4" fmla="*/ 22547 w 478495"/>
              <a:gd name="connsiteY4" fmla="*/ 92693 h 1903956"/>
              <a:gd name="connsiteX5" fmla="*/ 0 w 478495"/>
              <a:gd name="connsiteY5" fmla="*/ 30062 h 1903956"/>
              <a:gd name="connsiteX6" fmla="*/ 0 w 478495"/>
              <a:gd name="connsiteY6" fmla="*/ 7516 h 1903956"/>
              <a:gd name="connsiteX7" fmla="*/ 17537 w 478495"/>
              <a:gd name="connsiteY7" fmla="*/ 0 h 1903956"/>
              <a:gd name="connsiteX8" fmla="*/ 55115 w 478495"/>
              <a:gd name="connsiteY8" fmla="*/ 12526 h 1903956"/>
              <a:gd name="connsiteX9" fmla="*/ 100209 w 478495"/>
              <a:gd name="connsiteY9" fmla="*/ 22547 h 1903956"/>
              <a:gd name="connsiteX10" fmla="*/ 167849 w 478495"/>
              <a:gd name="connsiteY10" fmla="*/ 42588 h 1903956"/>
              <a:gd name="connsiteX11" fmla="*/ 212943 w 478495"/>
              <a:gd name="connsiteY11" fmla="*/ 57620 h 1903956"/>
              <a:gd name="connsiteX12" fmla="*/ 250521 w 478495"/>
              <a:gd name="connsiteY12" fmla="*/ 75156 h 1903956"/>
              <a:gd name="connsiteX13" fmla="*/ 293109 w 478495"/>
              <a:gd name="connsiteY13" fmla="*/ 97703 h 1903956"/>
              <a:gd name="connsiteX14" fmla="*/ 310646 w 478495"/>
              <a:gd name="connsiteY14" fmla="*/ 187890 h 1903956"/>
              <a:gd name="connsiteX15" fmla="*/ 303130 w 478495"/>
              <a:gd name="connsiteY15" fmla="*/ 268057 h 1903956"/>
              <a:gd name="connsiteX16" fmla="*/ 323172 w 478495"/>
              <a:gd name="connsiteY16" fmla="*/ 533609 h 1903956"/>
              <a:gd name="connsiteX17" fmla="*/ 345719 w 478495"/>
              <a:gd name="connsiteY17" fmla="*/ 771603 h 1903956"/>
              <a:gd name="connsiteX18" fmla="*/ 388307 w 478495"/>
              <a:gd name="connsiteY18" fmla="*/ 1059702 h 1903956"/>
              <a:gd name="connsiteX19" fmla="*/ 445927 w 478495"/>
              <a:gd name="connsiteY19" fmla="*/ 1417946 h 1903956"/>
              <a:gd name="connsiteX20" fmla="*/ 463463 w 478495"/>
              <a:gd name="connsiteY20" fmla="*/ 1530681 h 1903956"/>
              <a:gd name="connsiteX21" fmla="*/ 478495 w 478495"/>
              <a:gd name="connsiteY21" fmla="*/ 1650930 h 1903956"/>
              <a:gd name="connsiteX22" fmla="*/ 478495 w 478495"/>
              <a:gd name="connsiteY22" fmla="*/ 1816274 h 1903956"/>
              <a:gd name="connsiteX23" fmla="*/ 465969 w 478495"/>
              <a:gd name="connsiteY23" fmla="*/ 1858862 h 1903956"/>
              <a:gd name="connsiteX24" fmla="*/ 448432 w 478495"/>
              <a:gd name="connsiteY24" fmla="*/ 1886420 h 1903956"/>
              <a:gd name="connsiteX25" fmla="*/ 430896 w 478495"/>
              <a:gd name="connsiteY25" fmla="*/ 1898946 h 1903956"/>
              <a:gd name="connsiteX26" fmla="*/ 408349 w 478495"/>
              <a:gd name="connsiteY26" fmla="*/ 1903956 h 1903956"/>
              <a:gd name="connsiteX27" fmla="*/ 375781 w 478495"/>
              <a:gd name="connsiteY27" fmla="*/ 1878904 h 1903956"/>
              <a:gd name="connsiteX28" fmla="*/ 315656 w 478495"/>
              <a:gd name="connsiteY28" fmla="*/ 1811264 h 1903956"/>
              <a:gd name="connsiteX29" fmla="*/ 255531 w 478495"/>
              <a:gd name="connsiteY29" fmla="*/ 1728592 h 1903956"/>
              <a:gd name="connsiteX30" fmla="*/ 235490 w 478495"/>
              <a:gd name="connsiteY30" fmla="*/ 1686003 h 1903956"/>
              <a:gd name="connsiteX31" fmla="*/ 207932 w 478495"/>
              <a:gd name="connsiteY31" fmla="*/ 1588300 h 1903956"/>
              <a:gd name="connsiteX32" fmla="*/ 192901 w 478495"/>
              <a:gd name="connsiteY32" fmla="*/ 1475566 h 1903956"/>
              <a:gd name="connsiteX33" fmla="*/ 187891 w 478495"/>
              <a:gd name="connsiteY33" fmla="*/ 1417946 h 1903956"/>
              <a:gd name="connsiteX34" fmla="*/ 187891 w 478495"/>
              <a:gd name="connsiteY34" fmla="*/ 1270139 h 1903956"/>
              <a:gd name="connsiteX35" fmla="*/ 187891 w 478495"/>
              <a:gd name="connsiteY35" fmla="*/ 1205004 h 1903956"/>
              <a:gd name="connsiteX36" fmla="*/ 162839 w 478495"/>
              <a:gd name="connsiteY36" fmla="*/ 936947 h 1903956"/>
              <a:gd name="connsiteX37" fmla="*/ 130271 w 478495"/>
              <a:gd name="connsiteY37" fmla="*/ 653859 h 1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8495" h="1903956">
                <a:moveTo>
                  <a:pt x="130271" y="653859"/>
                </a:moveTo>
                <a:lnTo>
                  <a:pt x="110229" y="483505"/>
                </a:lnTo>
                <a:lnTo>
                  <a:pt x="95198" y="390812"/>
                </a:lnTo>
                <a:lnTo>
                  <a:pt x="55115" y="230479"/>
                </a:lnTo>
                <a:lnTo>
                  <a:pt x="22547" y="92693"/>
                </a:lnTo>
                <a:lnTo>
                  <a:pt x="0" y="30062"/>
                </a:lnTo>
                <a:lnTo>
                  <a:pt x="0" y="7516"/>
                </a:lnTo>
                <a:lnTo>
                  <a:pt x="17537" y="0"/>
                </a:lnTo>
                <a:lnTo>
                  <a:pt x="55115" y="12526"/>
                </a:lnTo>
                <a:lnTo>
                  <a:pt x="100209" y="22547"/>
                </a:lnTo>
                <a:lnTo>
                  <a:pt x="167849" y="42588"/>
                </a:lnTo>
                <a:lnTo>
                  <a:pt x="212943" y="57620"/>
                </a:lnTo>
                <a:lnTo>
                  <a:pt x="250521" y="75156"/>
                </a:lnTo>
                <a:lnTo>
                  <a:pt x="293109" y="97703"/>
                </a:lnTo>
                <a:lnTo>
                  <a:pt x="310646" y="187890"/>
                </a:lnTo>
                <a:lnTo>
                  <a:pt x="303130" y="268057"/>
                </a:lnTo>
                <a:lnTo>
                  <a:pt x="323172" y="533609"/>
                </a:lnTo>
                <a:lnTo>
                  <a:pt x="345719" y="771603"/>
                </a:lnTo>
                <a:lnTo>
                  <a:pt x="388307" y="1059702"/>
                </a:lnTo>
                <a:lnTo>
                  <a:pt x="445927" y="1417946"/>
                </a:lnTo>
                <a:lnTo>
                  <a:pt x="463463" y="1530681"/>
                </a:lnTo>
                <a:lnTo>
                  <a:pt x="478495" y="1650930"/>
                </a:lnTo>
                <a:lnTo>
                  <a:pt x="478495" y="1816274"/>
                </a:lnTo>
                <a:lnTo>
                  <a:pt x="465969" y="1858862"/>
                </a:lnTo>
                <a:lnTo>
                  <a:pt x="448432" y="1886420"/>
                </a:lnTo>
                <a:lnTo>
                  <a:pt x="430896" y="1898946"/>
                </a:lnTo>
                <a:lnTo>
                  <a:pt x="408349" y="1903956"/>
                </a:lnTo>
                <a:lnTo>
                  <a:pt x="375781" y="1878904"/>
                </a:lnTo>
                <a:lnTo>
                  <a:pt x="315656" y="1811264"/>
                </a:lnTo>
                <a:lnTo>
                  <a:pt x="255531" y="1728592"/>
                </a:lnTo>
                <a:lnTo>
                  <a:pt x="235490" y="1686003"/>
                </a:lnTo>
                <a:lnTo>
                  <a:pt x="207932" y="1588300"/>
                </a:lnTo>
                <a:cubicBezTo>
                  <a:pt x="192670" y="1478922"/>
                  <a:pt x="192901" y="1516832"/>
                  <a:pt x="192901" y="1475566"/>
                </a:cubicBezTo>
                <a:lnTo>
                  <a:pt x="187891" y="1417946"/>
                </a:lnTo>
                <a:lnTo>
                  <a:pt x="187891" y="1270139"/>
                </a:lnTo>
                <a:lnTo>
                  <a:pt x="187891" y="1205004"/>
                </a:lnTo>
                <a:lnTo>
                  <a:pt x="162839" y="936947"/>
                </a:lnTo>
                <a:lnTo>
                  <a:pt x="130271" y="65385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6A9529C4-18F3-4A1F-A57E-F69CF89D5539}"/>
              </a:ext>
            </a:extLst>
          </p:cNvPr>
          <p:cNvSpPr/>
          <p:nvPr/>
        </p:nvSpPr>
        <p:spPr>
          <a:xfrm>
            <a:off x="5030789" y="4040188"/>
            <a:ext cx="2365375" cy="1757362"/>
          </a:xfrm>
          <a:custGeom>
            <a:avLst/>
            <a:gdLst>
              <a:gd name="connsiteX0" fmla="*/ 606260 w 2364914"/>
              <a:gd name="connsiteY0" fmla="*/ 162839 h 1756149"/>
              <a:gd name="connsiteX1" fmla="*/ 420874 w 2364914"/>
              <a:gd name="connsiteY1" fmla="*/ 170354 h 1756149"/>
              <a:gd name="connsiteX2" fmla="*/ 255531 w 2364914"/>
              <a:gd name="connsiteY2" fmla="*/ 172860 h 1756149"/>
              <a:gd name="connsiteX3" fmla="*/ 87682 w 2364914"/>
              <a:gd name="connsiteY3" fmla="*/ 170354 h 1756149"/>
              <a:gd name="connsiteX4" fmla="*/ 0 w 2364914"/>
              <a:gd name="connsiteY4" fmla="*/ 155323 h 1756149"/>
              <a:gd name="connsiteX5" fmla="*/ 70146 w 2364914"/>
              <a:gd name="connsiteY5" fmla="*/ 333193 h 1756149"/>
              <a:gd name="connsiteX6" fmla="*/ 130271 w 2364914"/>
              <a:gd name="connsiteY6" fmla="*/ 348224 h 1756149"/>
              <a:gd name="connsiteX7" fmla="*/ 225468 w 2364914"/>
              <a:gd name="connsiteY7" fmla="*/ 353234 h 1756149"/>
              <a:gd name="connsiteX8" fmla="*/ 443421 w 2364914"/>
              <a:gd name="connsiteY8" fmla="*/ 338203 h 1756149"/>
              <a:gd name="connsiteX9" fmla="*/ 729015 w 2364914"/>
              <a:gd name="connsiteY9" fmla="*/ 313151 h 1756149"/>
              <a:gd name="connsiteX10" fmla="*/ 874317 w 2364914"/>
              <a:gd name="connsiteY10" fmla="*/ 303130 h 1756149"/>
              <a:gd name="connsiteX11" fmla="*/ 1134858 w 2364914"/>
              <a:gd name="connsiteY11" fmla="*/ 283089 h 1756149"/>
              <a:gd name="connsiteX12" fmla="*/ 1312728 w 2364914"/>
              <a:gd name="connsiteY12" fmla="*/ 260542 h 1756149"/>
              <a:gd name="connsiteX13" fmla="*/ 1510639 w 2364914"/>
              <a:gd name="connsiteY13" fmla="*/ 248016 h 1756149"/>
              <a:gd name="connsiteX14" fmla="*/ 1751139 w 2364914"/>
              <a:gd name="connsiteY14" fmla="*/ 230479 h 1756149"/>
              <a:gd name="connsiteX15" fmla="*/ 1931513 w 2364914"/>
              <a:gd name="connsiteY15" fmla="*/ 220459 h 1756149"/>
              <a:gd name="connsiteX16" fmla="*/ 1979112 w 2364914"/>
              <a:gd name="connsiteY16" fmla="*/ 220459 h 1756149"/>
              <a:gd name="connsiteX17" fmla="*/ 2001659 w 2364914"/>
              <a:gd name="connsiteY17" fmla="*/ 222964 h 1756149"/>
              <a:gd name="connsiteX18" fmla="*/ 2019196 w 2364914"/>
              <a:gd name="connsiteY18" fmla="*/ 235490 h 1756149"/>
              <a:gd name="connsiteX19" fmla="*/ 2031722 w 2364914"/>
              <a:gd name="connsiteY19" fmla="*/ 258037 h 1756149"/>
              <a:gd name="connsiteX20" fmla="*/ 2039237 w 2364914"/>
              <a:gd name="connsiteY20" fmla="*/ 285594 h 1756149"/>
              <a:gd name="connsiteX21" fmla="*/ 2016690 w 2364914"/>
              <a:gd name="connsiteY21" fmla="*/ 771604 h 1756149"/>
              <a:gd name="connsiteX22" fmla="*/ 1996649 w 2364914"/>
              <a:gd name="connsiteY22" fmla="*/ 869307 h 1756149"/>
              <a:gd name="connsiteX23" fmla="*/ 1986628 w 2364914"/>
              <a:gd name="connsiteY23" fmla="*/ 1267634 h 1756149"/>
              <a:gd name="connsiteX24" fmla="*/ 1971597 w 2364914"/>
              <a:gd name="connsiteY24" fmla="*/ 1490598 h 1756149"/>
              <a:gd name="connsiteX25" fmla="*/ 1996649 w 2364914"/>
              <a:gd name="connsiteY25" fmla="*/ 1753644 h 1756149"/>
              <a:gd name="connsiteX26" fmla="*/ 2044248 w 2364914"/>
              <a:gd name="connsiteY26" fmla="*/ 1756149 h 1756149"/>
              <a:gd name="connsiteX27" fmla="*/ 2104373 w 2364914"/>
              <a:gd name="connsiteY27" fmla="*/ 1743623 h 1756149"/>
              <a:gd name="connsiteX28" fmla="*/ 2129425 w 2364914"/>
              <a:gd name="connsiteY28" fmla="*/ 1731097 h 1756149"/>
              <a:gd name="connsiteX29" fmla="*/ 2144456 w 2364914"/>
              <a:gd name="connsiteY29" fmla="*/ 1696025 h 1756149"/>
              <a:gd name="connsiteX30" fmla="*/ 2169508 w 2364914"/>
              <a:gd name="connsiteY30" fmla="*/ 1583290 h 1756149"/>
              <a:gd name="connsiteX31" fmla="*/ 2187044 w 2364914"/>
              <a:gd name="connsiteY31" fmla="*/ 1473061 h 1756149"/>
              <a:gd name="connsiteX32" fmla="*/ 2237148 w 2364914"/>
              <a:gd name="connsiteY32" fmla="*/ 1119827 h 1756149"/>
              <a:gd name="connsiteX33" fmla="*/ 2289758 w 2364914"/>
              <a:gd name="connsiteY33" fmla="*/ 749057 h 1756149"/>
              <a:gd name="connsiteX34" fmla="*/ 2332346 w 2364914"/>
              <a:gd name="connsiteY34" fmla="*/ 468474 h 1756149"/>
              <a:gd name="connsiteX35" fmla="*/ 2347377 w 2364914"/>
              <a:gd name="connsiteY35" fmla="*/ 428391 h 1756149"/>
              <a:gd name="connsiteX36" fmla="*/ 2362409 w 2364914"/>
              <a:gd name="connsiteY36" fmla="*/ 373276 h 1756149"/>
              <a:gd name="connsiteX37" fmla="*/ 2364914 w 2364914"/>
              <a:gd name="connsiteY37" fmla="*/ 330688 h 1756149"/>
              <a:gd name="connsiteX38" fmla="*/ 2357398 w 2364914"/>
              <a:gd name="connsiteY38" fmla="*/ 295615 h 1756149"/>
              <a:gd name="connsiteX39" fmla="*/ 2342367 w 2364914"/>
              <a:gd name="connsiteY39" fmla="*/ 273068 h 1756149"/>
              <a:gd name="connsiteX40" fmla="*/ 2287253 w 2364914"/>
              <a:gd name="connsiteY40" fmla="*/ 220459 h 1756149"/>
              <a:gd name="connsiteX41" fmla="*/ 2177023 w 2364914"/>
              <a:gd name="connsiteY41" fmla="*/ 117745 h 1756149"/>
              <a:gd name="connsiteX42" fmla="*/ 2056774 w 2364914"/>
              <a:gd name="connsiteY42" fmla="*/ 27558 h 1756149"/>
              <a:gd name="connsiteX43" fmla="*/ 2014185 w 2364914"/>
              <a:gd name="connsiteY43" fmla="*/ 7516 h 1756149"/>
              <a:gd name="connsiteX44" fmla="*/ 1976607 w 2364914"/>
              <a:gd name="connsiteY44" fmla="*/ 0 h 1756149"/>
              <a:gd name="connsiteX45" fmla="*/ 1954060 w 2364914"/>
              <a:gd name="connsiteY45" fmla="*/ 12526 h 1756149"/>
              <a:gd name="connsiteX46" fmla="*/ 1934019 w 2364914"/>
              <a:gd name="connsiteY46" fmla="*/ 25052 h 1756149"/>
              <a:gd name="connsiteX47" fmla="*/ 1888925 w 2364914"/>
              <a:gd name="connsiteY47" fmla="*/ 37579 h 1756149"/>
              <a:gd name="connsiteX48" fmla="*/ 1803748 w 2364914"/>
              <a:gd name="connsiteY48" fmla="*/ 42589 h 1756149"/>
              <a:gd name="connsiteX49" fmla="*/ 1490597 w 2364914"/>
              <a:gd name="connsiteY49" fmla="*/ 80167 h 1756149"/>
              <a:gd name="connsiteX50" fmla="*/ 1047176 w 2364914"/>
              <a:gd name="connsiteY50" fmla="*/ 127766 h 1756149"/>
              <a:gd name="connsiteX51" fmla="*/ 871811 w 2364914"/>
              <a:gd name="connsiteY51" fmla="*/ 150313 h 1756149"/>
              <a:gd name="connsiteX52" fmla="*/ 606260 w 2364914"/>
              <a:gd name="connsiteY52" fmla="*/ 162839 h 175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64914" h="1756149">
                <a:moveTo>
                  <a:pt x="606260" y="162839"/>
                </a:moveTo>
                <a:lnTo>
                  <a:pt x="420874" y="170354"/>
                </a:lnTo>
                <a:lnTo>
                  <a:pt x="255531" y="172860"/>
                </a:lnTo>
                <a:lnTo>
                  <a:pt x="87682" y="170354"/>
                </a:lnTo>
                <a:lnTo>
                  <a:pt x="0" y="155323"/>
                </a:lnTo>
                <a:lnTo>
                  <a:pt x="70146" y="333193"/>
                </a:lnTo>
                <a:lnTo>
                  <a:pt x="130271" y="348224"/>
                </a:lnTo>
                <a:lnTo>
                  <a:pt x="225468" y="353234"/>
                </a:lnTo>
                <a:lnTo>
                  <a:pt x="443421" y="338203"/>
                </a:lnTo>
                <a:lnTo>
                  <a:pt x="729015" y="313151"/>
                </a:lnTo>
                <a:lnTo>
                  <a:pt x="874317" y="303130"/>
                </a:lnTo>
                <a:lnTo>
                  <a:pt x="1134858" y="283089"/>
                </a:lnTo>
                <a:lnTo>
                  <a:pt x="1312728" y="260542"/>
                </a:lnTo>
                <a:lnTo>
                  <a:pt x="1510639" y="248016"/>
                </a:lnTo>
                <a:lnTo>
                  <a:pt x="1751139" y="230479"/>
                </a:lnTo>
                <a:lnTo>
                  <a:pt x="1931513" y="220459"/>
                </a:lnTo>
                <a:lnTo>
                  <a:pt x="1979112" y="220459"/>
                </a:lnTo>
                <a:lnTo>
                  <a:pt x="2001659" y="222964"/>
                </a:lnTo>
                <a:lnTo>
                  <a:pt x="2019196" y="235490"/>
                </a:lnTo>
                <a:lnTo>
                  <a:pt x="2031722" y="258037"/>
                </a:lnTo>
                <a:lnTo>
                  <a:pt x="2039237" y="285594"/>
                </a:lnTo>
                <a:lnTo>
                  <a:pt x="2016690" y="771604"/>
                </a:lnTo>
                <a:lnTo>
                  <a:pt x="1996649" y="869307"/>
                </a:lnTo>
                <a:lnTo>
                  <a:pt x="1986628" y="1267634"/>
                </a:lnTo>
                <a:lnTo>
                  <a:pt x="1971597" y="1490598"/>
                </a:lnTo>
                <a:lnTo>
                  <a:pt x="1996649" y="1753644"/>
                </a:lnTo>
                <a:lnTo>
                  <a:pt x="2044248" y="1756149"/>
                </a:lnTo>
                <a:lnTo>
                  <a:pt x="2104373" y="1743623"/>
                </a:lnTo>
                <a:lnTo>
                  <a:pt x="2129425" y="1731097"/>
                </a:lnTo>
                <a:lnTo>
                  <a:pt x="2144456" y="1696025"/>
                </a:lnTo>
                <a:lnTo>
                  <a:pt x="2169508" y="1583290"/>
                </a:lnTo>
                <a:lnTo>
                  <a:pt x="2187044" y="1473061"/>
                </a:lnTo>
                <a:lnTo>
                  <a:pt x="2237148" y="1119827"/>
                </a:lnTo>
                <a:lnTo>
                  <a:pt x="2289758" y="749057"/>
                </a:lnTo>
                <a:lnTo>
                  <a:pt x="2332346" y="468474"/>
                </a:lnTo>
                <a:lnTo>
                  <a:pt x="2347377" y="428391"/>
                </a:lnTo>
                <a:lnTo>
                  <a:pt x="2362409" y="373276"/>
                </a:lnTo>
                <a:lnTo>
                  <a:pt x="2364914" y="330688"/>
                </a:lnTo>
                <a:lnTo>
                  <a:pt x="2357398" y="295615"/>
                </a:lnTo>
                <a:lnTo>
                  <a:pt x="2342367" y="273068"/>
                </a:lnTo>
                <a:lnTo>
                  <a:pt x="2287253" y="220459"/>
                </a:lnTo>
                <a:lnTo>
                  <a:pt x="2177023" y="117745"/>
                </a:lnTo>
                <a:lnTo>
                  <a:pt x="2056774" y="27558"/>
                </a:lnTo>
                <a:lnTo>
                  <a:pt x="2014185" y="7516"/>
                </a:lnTo>
                <a:lnTo>
                  <a:pt x="1976607" y="0"/>
                </a:lnTo>
                <a:lnTo>
                  <a:pt x="1954060" y="12526"/>
                </a:lnTo>
                <a:lnTo>
                  <a:pt x="1934019" y="25052"/>
                </a:lnTo>
                <a:lnTo>
                  <a:pt x="1888925" y="37579"/>
                </a:lnTo>
                <a:lnTo>
                  <a:pt x="1803748" y="42589"/>
                </a:lnTo>
                <a:lnTo>
                  <a:pt x="1490597" y="80167"/>
                </a:lnTo>
                <a:lnTo>
                  <a:pt x="1047176" y="127766"/>
                </a:lnTo>
                <a:lnTo>
                  <a:pt x="871811" y="150313"/>
                </a:lnTo>
                <a:lnTo>
                  <a:pt x="606260" y="16283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AF4E9609-7048-45E4-A225-98FAEBFDF749}"/>
              </a:ext>
            </a:extLst>
          </p:cNvPr>
          <p:cNvSpPr/>
          <p:nvPr/>
        </p:nvSpPr>
        <p:spPr>
          <a:xfrm>
            <a:off x="5868988" y="4211638"/>
            <a:ext cx="311150" cy="1492250"/>
          </a:xfrm>
          <a:custGeom>
            <a:avLst/>
            <a:gdLst>
              <a:gd name="connsiteX0" fmla="*/ 307182 w 309563"/>
              <a:gd name="connsiteY0" fmla="*/ 354807 h 1490663"/>
              <a:gd name="connsiteX1" fmla="*/ 309563 w 309563"/>
              <a:gd name="connsiteY1" fmla="*/ 104775 h 1490663"/>
              <a:gd name="connsiteX2" fmla="*/ 180975 w 309563"/>
              <a:gd name="connsiteY2" fmla="*/ 0 h 1490663"/>
              <a:gd name="connsiteX3" fmla="*/ 0 w 309563"/>
              <a:gd name="connsiteY3" fmla="*/ 126207 h 1490663"/>
              <a:gd name="connsiteX4" fmla="*/ 40482 w 309563"/>
              <a:gd name="connsiteY4" fmla="*/ 142875 h 1490663"/>
              <a:gd name="connsiteX5" fmla="*/ 64294 w 309563"/>
              <a:gd name="connsiteY5" fmla="*/ 159544 h 1490663"/>
              <a:gd name="connsiteX6" fmla="*/ 78582 w 309563"/>
              <a:gd name="connsiteY6" fmla="*/ 185738 h 1490663"/>
              <a:gd name="connsiteX7" fmla="*/ 83344 w 309563"/>
              <a:gd name="connsiteY7" fmla="*/ 216694 h 1490663"/>
              <a:gd name="connsiteX8" fmla="*/ 88107 w 309563"/>
              <a:gd name="connsiteY8" fmla="*/ 626269 h 1490663"/>
              <a:gd name="connsiteX9" fmla="*/ 85725 w 309563"/>
              <a:gd name="connsiteY9" fmla="*/ 673894 h 1490663"/>
              <a:gd name="connsiteX10" fmla="*/ 83344 w 309563"/>
              <a:gd name="connsiteY10" fmla="*/ 1364457 h 1490663"/>
              <a:gd name="connsiteX11" fmla="*/ 85725 w 309563"/>
              <a:gd name="connsiteY11" fmla="*/ 1409700 h 1490663"/>
              <a:gd name="connsiteX12" fmla="*/ 202407 w 309563"/>
              <a:gd name="connsiteY12" fmla="*/ 1490663 h 1490663"/>
              <a:gd name="connsiteX13" fmla="*/ 309563 w 309563"/>
              <a:gd name="connsiteY13" fmla="*/ 1381125 h 1490663"/>
              <a:gd name="connsiteX14" fmla="*/ 309563 w 309563"/>
              <a:gd name="connsiteY14" fmla="*/ 881063 h 1490663"/>
              <a:gd name="connsiteX15" fmla="*/ 309563 w 309563"/>
              <a:gd name="connsiteY15" fmla="*/ 728663 h 1490663"/>
              <a:gd name="connsiteX16" fmla="*/ 307182 w 309563"/>
              <a:gd name="connsiteY16" fmla="*/ 354807 h 14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563" h="1490663">
                <a:moveTo>
                  <a:pt x="307182" y="354807"/>
                </a:moveTo>
                <a:cubicBezTo>
                  <a:pt x="307976" y="271463"/>
                  <a:pt x="308769" y="188119"/>
                  <a:pt x="309563" y="104775"/>
                </a:cubicBezTo>
                <a:lnTo>
                  <a:pt x="180975" y="0"/>
                </a:lnTo>
                <a:lnTo>
                  <a:pt x="0" y="126207"/>
                </a:lnTo>
                <a:lnTo>
                  <a:pt x="40482" y="142875"/>
                </a:lnTo>
                <a:lnTo>
                  <a:pt x="64294" y="159544"/>
                </a:lnTo>
                <a:lnTo>
                  <a:pt x="78582" y="185738"/>
                </a:lnTo>
                <a:lnTo>
                  <a:pt x="83344" y="216694"/>
                </a:lnTo>
                <a:cubicBezTo>
                  <a:pt x="84932" y="353219"/>
                  <a:pt x="86519" y="489744"/>
                  <a:pt x="88107" y="626269"/>
                </a:cubicBezTo>
                <a:lnTo>
                  <a:pt x="85725" y="673894"/>
                </a:lnTo>
                <a:cubicBezTo>
                  <a:pt x="84931" y="904082"/>
                  <a:pt x="84138" y="1134269"/>
                  <a:pt x="83344" y="1364457"/>
                </a:cubicBezTo>
                <a:lnTo>
                  <a:pt x="85725" y="1409700"/>
                </a:lnTo>
                <a:lnTo>
                  <a:pt x="202407" y="1490663"/>
                </a:lnTo>
                <a:lnTo>
                  <a:pt x="309563" y="1381125"/>
                </a:lnTo>
                <a:lnTo>
                  <a:pt x="309563" y="881063"/>
                </a:lnTo>
                <a:lnTo>
                  <a:pt x="309563" y="728663"/>
                </a:lnTo>
                <a:cubicBezTo>
                  <a:pt x="308769" y="610394"/>
                  <a:pt x="307976" y="492126"/>
                  <a:pt x="307182" y="354807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E335F679-47B0-43DC-852C-F0FF82A9460F}"/>
              </a:ext>
            </a:extLst>
          </p:cNvPr>
          <p:cNvSpPr/>
          <p:nvPr/>
        </p:nvSpPr>
        <p:spPr>
          <a:xfrm>
            <a:off x="5011738" y="4724400"/>
            <a:ext cx="2171700" cy="338138"/>
          </a:xfrm>
          <a:custGeom>
            <a:avLst/>
            <a:gdLst>
              <a:gd name="connsiteX0" fmla="*/ 878682 w 2171700"/>
              <a:gd name="connsiteY0" fmla="*/ 114300 h 338138"/>
              <a:gd name="connsiteX1" fmla="*/ 721519 w 2171700"/>
              <a:gd name="connsiteY1" fmla="*/ 123825 h 338138"/>
              <a:gd name="connsiteX2" fmla="*/ 566738 w 2171700"/>
              <a:gd name="connsiteY2" fmla="*/ 138113 h 338138"/>
              <a:gd name="connsiteX3" fmla="*/ 426244 w 2171700"/>
              <a:gd name="connsiteY3" fmla="*/ 150019 h 338138"/>
              <a:gd name="connsiteX4" fmla="*/ 347663 w 2171700"/>
              <a:gd name="connsiteY4" fmla="*/ 159544 h 338138"/>
              <a:gd name="connsiteX5" fmla="*/ 280988 w 2171700"/>
              <a:gd name="connsiteY5" fmla="*/ 159544 h 338138"/>
              <a:gd name="connsiteX6" fmla="*/ 192882 w 2171700"/>
              <a:gd name="connsiteY6" fmla="*/ 147638 h 338138"/>
              <a:gd name="connsiteX7" fmla="*/ 128588 w 2171700"/>
              <a:gd name="connsiteY7" fmla="*/ 133350 h 338138"/>
              <a:gd name="connsiteX8" fmla="*/ 0 w 2171700"/>
              <a:gd name="connsiteY8" fmla="*/ 140494 h 338138"/>
              <a:gd name="connsiteX9" fmla="*/ 152400 w 2171700"/>
              <a:gd name="connsiteY9" fmla="*/ 292894 h 338138"/>
              <a:gd name="connsiteX10" fmla="*/ 226219 w 2171700"/>
              <a:gd name="connsiteY10" fmla="*/ 321469 h 338138"/>
              <a:gd name="connsiteX11" fmla="*/ 283369 w 2171700"/>
              <a:gd name="connsiteY11" fmla="*/ 333375 h 338138"/>
              <a:gd name="connsiteX12" fmla="*/ 323850 w 2171700"/>
              <a:gd name="connsiteY12" fmla="*/ 338138 h 338138"/>
              <a:gd name="connsiteX13" fmla="*/ 359569 w 2171700"/>
              <a:gd name="connsiteY13" fmla="*/ 333375 h 338138"/>
              <a:gd name="connsiteX14" fmla="*/ 469107 w 2171700"/>
              <a:gd name="connsiteY14" fmla="*/ 316706 h 338138"/>
              <a:gd name="connsiteX15" fmla="*/ 707232 w 2171700"/>
              <a:gd name="connsiteY15" fmla="*/ 290513 h 338138"/>
              <a:gd name="connsiteX16" fmla="*/ 973932 w 2171700"/>
              <a:gd name="connsiteY16" fmla="*/ 264319 h 338138"/>
              <a:gd name="connsiteX17" fmla="*/ 1250157 w 2171700"/>
              <a:gd name="connsiteY17" fmla="*/ 240506 h 338138"/>
              <a:gd name="connsiteX18" fmla="*/ 1443038 w 2171700"/>
              <a:gd name="connsiteY18" fmla="*/ 230981 h 338138"/>
              <a:gd name="connsiteX19" fmla="*/ 1683544 w 2171700"/>
              <a:gd name="connsiteY19" fmla="*/ 216694 h 338138"/>
              <a:gd name="connsiteX20" fmla="*/ 1938338 w 2171700"/>
              <a:gd name="connsiteY20" fmla="*/ 204788 h 338138"/>
              <a:gd name="connsiteX21" fmla="*/ 2028825 w 2171700"/>
              <a:gd name="connsiteY21" fmla="*/ 207169 h 338138"/>
              <a:gd name="connsiteX22" fmla="*/ 2171700 w 2171700"/>
              <a:gd name="connsiteY22" fmla="*/ 154781 h 338138"/>
              <a:gd name="connsiteX23" fmla="*/ 2040732 w 2171700"/>
              <a:gd name="connsiteY23" fmla="*/ 69056 h 338138"/>
              <a:gd name="connsiteX24" fmla="*/ 1962150 w 2171700"/>
              <a:gd name="connsiteY24" fmla="*/ 38100 h 338138"/>
              <a:gd name="connsiteX25" fmla="*/ 1905000 w 2171700"/>
              <a:gd name="connsiteY25" fmla="*/ 16669 h 338138"/>
              <a:gd name="connsiteX26" fmla="*/ 1859757 w 2171700"/>
              <a:gd name="connsiteY26" fmla="*/ 4763 h 338138"/>
              <a:gd name="connsiteX27" fmla="*/ 1807369 w 2171700"/>
              <a:gd name="connsiteY27" fmla="*/ 0 h 338138"/>
              <a:gd name="connsiteX28" fmla="*/ 1752600 w 2171700"/>
              <a:gd name="connsiteY28" fmla="*/ 4763 h 338138"/>
              <a:gd name="connsiteX29" fmla="*/ 1647825 w 2171700"/>
              <a:gd name="connsiteY29" fmla="*/ 23813 h 338138"/>
              <a:gd name="connsiteX30" fmla="*/ 1562100 w 2171700"/>
              <a:gd name="connsiteY30" fmla="*/ 47625 h 338138"/>
              <a:gd name="connsiteX31" fmla="*/ 1359694 w 2171700"/>
              <a:gd name="connsiteY31" fmla="*/ 69056 h 338138"/>
              <a:gd name="connsiteX32" fmla="*/ 1135857 w 2171700"/>
              <a:gd name="connsiteY32" fmla="*/ 95250 h 338138"/>
              <a:gd name="connsiteX33" fmla="*/ 878682 w 2171700"/>
              <a:gd name="connsiteY33" fmla="*/ 11430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71700" h="338138">
                <a:moveTo>
                  <a:pt x="878682" y="114300"/>
                </a:moveTo>
                <a:lnTo>
                  <a:pt x="721519" y="123825"/>
                </a:lnTo>
                <a:lnTo>
                  <a:pt x="566738" y="138113"/>
                </a:lnTo>
                <a:lnTo>
                  <a:pt x="426244" y="150019"/>
                </a:lnTo>
                <a:lnTo>
                  <a:pt x="347663" y="159544"/>
                </a:lnTo>
                <a:lnTo>
                  <a:pt x="280988" y="159544"/>
                </a:lnTo>
                <a:lnTo>
                  <a:pt x="192882" y="147638"/>
                </a:lnTo>
                <a:lnTo>
                  <a:pt x="128588" y="133350"/>
                </a:lnTo>
                <a:lnTo>
                  <a:pt x="0" y="140494"/>
                </a:lnTo>
                <a:lnTo>
                  <a:pt x="152400" y="292894"/>
                </a:lnTo>
                <a:lnTo>
                  <a:pt x="226219" y="321469"/>
                </a:lnTo>
                <a:lnTo>
                  <a:pt x="283369" y="333375"/>
                </a:lnTo>
                <a:lnTo>
                  <a:pt x="323850" y="338138"/>
                </a:lnTo>
                <a:lnTo>
                  <a:pt x="359569" y="333375"/>
                </a:lnTo>
                <a:lnTo>
                  <a:pt x="469107" y="316706"/>
                </a:lnTo>
                <a:lnTo>
                  <a:pt x="707232" y="290513"/>
                </a:lnTo>
                <a:lnTo>
                  <a:pt x="973932" y="264319"/>
                </a:lnTo>
                <a:lnTo>
                  <a:pt x="1250157" y="240506"/>
                </a:lnTo>
                <a:lnTo>
                  <a:pt x="1443038" y="230981"/>
                </a:lnTo>
                <a:lnTo>
                  <a:pt x="1683544" y="216694"/>
                </a:lnTo>
                <a:lnTo>
                  <a:pt x="1938338" y="204788"/>
                </a:lnTo>
                <a:lnTo>
                  <a:pt x="2028825" y="207169"/>
                </a:lnTo>
                <a:lnTo>
                  <a:pt x="2171700" y="154781"/>
                </a:lnTo>
                <a:lnTo>
                  <a:pt x="2040732" y="69056"/>
                </a:lnTo>
                <a:lnTo>
                  <a:pt x="1962150" y="38100"/>
                </a:lnTo>
                <a:lnTo>
                  <a:pt x="1905000" y="16669"/>
                </a:lnTo>
                <a:lnTo>
                  <a:pt x="1859757" y="4763"/>
                </a:lnTo>
                <a:lnTo>
                  <a:pt x="1807369" y="0"/>
                </a:lnTo>
                <a:lnTo>
                  <a:pt x="1752600" y="4763"/>
                </a:lnTo>
                <a:lnTo>
                  <a:pt x="1647825" y="23813"/>
                </a:lnTo>
                <a:lnTo>
                  <a:pt x="1562100" y="47625"/>
                </a:lnTo>
                <a:lnTo>
                  <a:pt x="1359694" y="69056"/>
                </a:lnTo>
                <a:lnTo>
                  <a:pt x="1135857" y="95250"/>
                </a:lnTo>
                <a:lnTo>
                  <a:pt x="878682" y="1143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FA15B381-55CC-42BD-8B4D-B7ABE3A95112}"/>
              </a:ext>
            </a:extLst>
          </p:cNvPr>
          <p:cNvSpPr/>
          <p:nvPr/>
        </p:nvSpPr>
        <p:spPr>
          <a:xfrm>
            <a:off x="5133976" y="5507039"/>
            <a:ext cx="1971675" cy="293687"/>
          </a:xfrm>
          <a:custGeom>
            <a:avLst/>
            <a:gdLst>
              <a:gd name="connsiteX0" fmla="*/ 609600 w 1971675"/>
              <a:gd name="connsiteY0" fmla="*/ 107157 h 292894"/>
              <a:gd name="connsiteX1" fmla="*/ 390525 w 1971675"/>
              <a:gd name="connsiteY1" fmla="*/ 128588 h 292894"/>
              <a:gd name="connsiteX2" fmla="*/ 297656 w 1971675"/>
              <a:gd name="connsiteY2" fmla="*/ 135732 h 292894"/>
              <a:gd name="connsiteX3" fmla="*/ 195263 w 1971675"/>
              <a:gd name="connsiteY3" fmla="*/ 126207 h 292894"/>
              <a:gd name="connsiteX4" fmla="*/ 128588 w 1971675"/>
              <a:gd name="connsiteY4" fmla="*/ 109538 h 292894"/>
              <a:gd name="connsiteX5" fmla="*/ 0 w 1971675"/>
              <a:gd name="connsiteY5" fmla="*/ 109538 h 292894"/>
              <a:gd name="connsiteX6" fmla="*/ 142875 w 1971675"/>
              <a:gd name="connsiteY6" fmla="*/ 252413 h 292894"/>
              <a:gd name="connsiteX7" fmla="*/ 195263 w 1971675"/>
              <a:gd name="connsiteY7" fmla="*/ 266700 h 292894"/>
              <a:gd name="connsiteX8" fmla="*/ 276225 w 1971675"/>
              <a:gd name="connsiteY8" fmla="*/ 283369 h 292894"/>
              <a:gd name="connsiteX9" fmla="*/ 402431 w 1971675"/>
              <a:gd name="connsiteY9" fmla="*/ 292894 h 292894"/>
              <a:gd name="connsiteX10" fmla="*/ 564356 w 1971675"/>
              <a:gd name="connsiteY10" fmla="*/ 283369 h 292894"/>
              <a:gd name="connsiteX11" fmla="*/ 800100 w 1971675"/>
              <a:gd name="connsiteY11" fmla="*/ 266700 h 292894"/>
              <a:gd name="connsiteX12" fmla="*/ 1014413 w 1971675"/>
              <a:gd name="connsiteY12" fmla="*/ 252413 h 292894"/>
              <a:gd name="connsiteX13" fmla="*/ 1243013 w 1971675"/>
              <a:gd name="connsiteY13" fmla="*/ 230982 h 292894"/>
              <a:gd name="connsiteX14" fmla="*/ 1445419 w 1971675"/>
              <a:gd name="connsiteY14" fmla="*/ 211932 h 292894"/>
              <a:gd name="connsiteX15" fmla="*/ 1659731 w 1971675"/>
              <a:gd name="connsiteY15" fmla="*/ 188119 h 292894"/>
              <a:gd name="connsiteX16" fmla="*/ 1764506 w 1971675"/>
              <a:gd name="connsiteY16" fmla="*/ 178594 h 292894"/>
              <a:gd name="connsiteX17" fmla="*/ 1785938 w 1971675"/>
              <a:gd name="connsiteY17" fmla="*/ 185738 h 292894"/>
              <a:gd name="connsiteX18" fmla="*/ 1800225 w 1971675"/>
              <a:gd name="connsiteY18" fmla="*/ 209550 h 292894"/>
              <a:gd name="connsiteX19" fmla="*/ 1816894 w 1971675"/>
              <a:gd name="connsiteY19" fmla="*/ 233363 h 292894"/>
              <a:gd name="connsiteX20" fmla="*/ 1838325 w 1971675"/>
              <a:gd name="connsiteY20" fmla="*/ 254794 h 292894"/>
              <a:gd name="connsiteX21" fmla="*/ 1862138 w 1971675"/>
              <a:gd name="connsiteY21" fmla="*/ 276225 h 292894"/>
              <a:gd name="connsiteX22" fmla="*/ 1885950 w 1971675"/>
              <a:gd name="connsiteY22" fmla="*/ 283369 h 292894"/>
              <a:gd name="connsiteX23" fmla="*/ 1940719 w 1971675"/>
              <a:gd name="connsiteY23" fmla="*/ 285750 h 292894"/>
              <a:gd name="connsiteX24" fmla="*/ 1971675 w 1971675"/>
              <a:gd name="connsiteY24" fmla="*/ 269082 h 292894"/>
              <a:gd name="connsiteX25" fmla="*/ 1878806 w 1971675"/>
              <a:gd name="connsiteY25" fmla="*/ 0 h 292894"/>
              <a:gd name="connsiteX26" fmla="*/ 1388269 w 1971675"/>
              <a:gd name="connsiteY26" fmla="*/ 33338 h 292894"/>
              <a:gd name="connsiteX27" fmla="*/ 900113 w 1971675"/>
              <a:gd name="connsiteY27" fmla="*/ 78582 h 292894"/>
              <a:gd name="connsiteX28" fmla="*/ 609600 w 1971675"/>
              <a:gd name="connsiteY28" fmla="*/ 107157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71675" h="292894">
                <a:moveTo>
                  <a:pt x="609600" y="107157"/>
                </a:moveTo>
                <a:lnTo>
                  <a:pt x="390525" y="128588"/>
                </a:lnTo>
                <a:lnTo>
                  <a:pt x="297656" y="135732"/>
                </a:lnTo>
                <a:lnTo>
                  <a:pt x="195263" y="126207"/>
                </a:lnTo>
                <a:lnTo>
                  <a:pt x="128588" y="109538"/>
                </a:lnTo>
                <a:lnTo>
                  <a:pt x="0" y="109538"/>
                </a:lnTo>
                <a:lnTo>
                  <a:pt x="142875" y="252413"/>
                </a:lnTo>
                <a:lnTo>
                  <a:pt x="195263" y="266700"/>
                </a:lnTo>
                <a:lnTo>
                  <a:pt x="276225" y="283369"/>
                </a:lnTo>
                <a:lnTo>
                  <a:pt x="402431" y="292894"/>
                </a:lnTo>
                <a:lnTo>
                  <a:pt x="564356" y="283369"/>
                </a:lnTo>
                <a:lnTo>
                  <a:pt x="800100" y="266700"/>
                </a:lnTo>
                <a:lnTo>
                  <a:pt x="1014413" y="252413"/>
                </a:lnTo>
                <a:lnTo>
                  <a:pt x="1243013" y="230982"/>
                </a:lnTo>
                <a:lnTo>
                  <a:pt x="1445419" y="211932"/>
                </a:lnTo>
                <a:lnTo>
                  <a:pt x="1659731" y="188119"/>
                </a:lnTo>
                <a:lnTo>
                  <a:pt x="1764506" y="178594"/>
                </a:lnTo>
                <a:lnTo>
                  <a:pt x="1785938" y="185738"/>
                </a:lnTo>
                <a:lnTo>
                  <a:pt x="1800225" y="209550"/>
                </a:lnTo>
                <a:lnTo>
                  <a:pt x="1816894" y="233363"/>
                </a:lnTo>
                <a:lnTo>
                  <a:pt x="1838325" y="254794"/>
                </a:lnTo>
                <a:lnTo>
                  <a:pt x="1862138" y="276225"/>
                </a:lnTo>
                <a:lnTo>
                  <a:pt x="1885950" y="283369"/>
                </a:lnTo>
                <a:lnTo>
                  <a:pt x="1940719" y="285750"/>
                </a:lnTo>
                <a:lnTo>
                  <a:pt x="1971675" y="269082"/>
                </a:lnTo>
                <a:lnTo>
                  <a:pt x="1878806" y="0"/>
                </a:lnTo>
                <a:lnTo>
                  <a:pt x="1388269" y="33338"/>
                </a:lnTo>
                <a:lnTo>
                  <a:pt x="900113" y="78582"/>
                </a:lnTo>
                <a:lnTo>
                  <a:pt x="609600" y="1071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B62B2E-6193-49F8-B8D9-E961057AD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81" y="1390695"/>
            <a:ext cx="4499238" cy="4621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9FCE696-4CD5-4103-A3E3-745655781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94" y="1445707"/>
            <a:ext cx="4499238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6" grpId="0" animBg="1"/>
      <p:bldP spid="165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0BD840-7D50-4CCF-B0CD-1A320E35C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81" y="1118415"/>
            <a:ext cx="4499238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666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9960BD61-71EC-47E4-A2E4-43978B8AA1D2}"/>
              </a:ext>
            </a:extLst>
          </p:cNvPr>
          <p:cNvSpPr/>
          <p:nvPr/>
        </p:nvSpPr>
        <p:spPr>
          <a:xfrm>
            <a:off x="4781551" y="3128963"/>
            <a:ext cx="646113" cy="461962"/>
          </a:xfrm>
          <a:custGeom>
            <a:avLst/>
            <a:gdLst>
              <a:gd name="connsiteX0" fmla="*/ 342900 w 645319"/>
              <a:gd name="connsiteY0" fmla="*/ 57150 h 461962"/>
              <a:gd name="connsiteX1" fmla="*/ 397669 w 645319"/>
              <a:gd name="connsiteY1" fmla="*/ 59531 h 461962"/>
              <a:gd name="connsiteX2" fmla="*/ 423863 w 645319"/>
              <a:gd name="connsiteY2" fmla="*/ 71437 h 461962"/>
              <a:gd name="connsiteX3" fmla="*/ 469106 w 645319"/>
              <a:gd name="connsiteY3" fmla="*/ 97631 h 461962"/>
              <a:gd name="connsiteX4" fmla="*/ 500063 w 645319"/>
              <a:gd name="connsiteY4" fmla="*/ 121443 h 461962"/>
              <a:gd name="connsiteX5" fmla="*/ 531019 w 645319"/>
              <a:gd name="connsiteY5" fmla="*/ 145256 h 461962"/>
              <a:gd name="connsiteX6" fmla="*/ 564356 w 645319"/>
              <a:gd name="connsiteY6" fmla="*/ 173831 h 461962"/>
              <a:gd name="connsiteX7" fmla="*/ 590550 w 645319"/>
              <a:gd name="connsiteY7" fmla="*/ 200025 h 461962"/>
              <a:gd name="connsiteX8" fmla="*/ 609600 w 645319"/>
              <a:gd name="connsiteY8" fmla="*/ 223837 h 461962"/>
              <a:gd name="connsiteX9" fmla="*/ 626269 w 645319"/>
              <a:gd name="connsiteY9" fmla="*/ 250031 h 461962"/>
              <a:gd name="connsiteX10" fmla="*/ 635794 w 645319"/>
              <a:gd name="connsiteY10" fmla="*/ 273843 h 461962"/>
              <a:gd name="connsiteX11" fmla="*/ 640556 w 645319"/>
              <a:gd name="connsiteY11" fmla="*/ 309562 h 461962"/>
              <a:gd name="connsiteX12" fmla="*/ 645319 w 645319"/>
              <a:gd name="connsiteY12" fmla="*/ 347662 h 461962"/>
              <a:gd name="connsiteX13" fmla="*/ 640556 w 645319"/>
              <a:gd name="connsiteY13" fmla="*/ 402431 h 461962"/>
              <a:gd name="connsiteX14" fmla="*/ 631031 w 645319"/>
              <a:gd name="connsiteY14" fmla="*/ 419100 h 461962"/>
              <a:gd name="connsiteX15" fmla="*/ 602456 w 645319"/>
              <a:gd name="connsiteY15" fmla="*/ 438150 h 461962"/>
              <a:gd name="connsiteX16" fmla="*/ 559594 w 645319"/>
              <a:gd name="connsiteY16" fmla="*/ 454818 h 461962"/>
              <a:gd name="connsiteX17" fmla="*/ 519113 w 645319"/>
              <a:gd name="connsiteY17" fmla="*/ 461962 h 461962"/>
              <a:gd name="connsiteX18" fmla="*/ 502444 w 645319"/>
              <a:gd name="connsiteY18" fmla="*/ 461962 h 461962"/>
              <a:gd name="connsiteX19" fmla="*/ 457200 w 645319"/>
              <a:gd name="connsiteY19" fmla="*/ 433387 h 461962"/>
              <a:gd name="connsiteX20" fmla="*/ 381000 w 645319"/>
              <a:gd name="connsiteY20" fmla="*/ 383381 h 461962"/>
              <a:gd name="connsiteX21" fmla="*/ 304800 w 645319"/>
              <a:gd name="connsiteY21" fmla="*/ 328612 h 461962"/>
              <a:gd name="connsiteX22" fmla="*/ 214313 w 645319"/>
              <a:gd name="connsiteY22" fmla="*/ 254793 h 461962"/>
              <a:gd name="connsiteX23" fmla="*/ 121444 w 645319"/>
              <a:gd name="connsiteY23" fmla="*/ 169068 h 461962"/>
              <a:gd name="connsiteX24" fmla="*/ 50006 w 645319"/>
              <a:gd name="connsiteY24" fmla="*/ 95250 h 461962"/>
              <a:gd name="connsiteX25" fmla="*/ 16669 w 645319"/>
              <a:gd name="connsiteY25" fmla="*/ 54768 h 461962"/>
              <a:gd name="connsiteX26" fmla="*/ 2381 w 645319"/>
              <a:gd name="connsiteY26" fmla="*/ 26193 h 461962"/>
              <a:gd name="connsiteX27" fmla="*/ 0 w 645319"/>
              <a:gd name="connsiteY27" fmla="*/ 7143 h 461962"/>
              <a:gd name="connsiteX28" fmla="*/ 7144 w 645319"/>
              <a:gd name="connsiteY28" fmla="*/ 2381 h 461962"/>
              <a:gd name="connsiteX29" fmla="*/ 23813 w 645319"/>
              <a:gd name="connsiteY29" fmla="*/ 0 h 461962"/>
              <a:gd name="connsiteX30" fmla="*/ 54769 w 645319"/>
              <a:gd name="connsiteY30" fmla="*/ 11906 h 461962"/>
              <a:gd name="connsiteX31" fmla="*/ 111919 w 645319"/>
              <a:gd name="connsiteY31" fmla="*/ 26193 h 461962"/>
              <a:gd name="connsiteX32" fmla="*/ 190500 w 645319"/>
              <a:gd name="connsiteY32" fmla="*/ 40481 h 461962"/>
              <a:gd name="connsiteX33" fmla="*/ 242888 w 645319"/>
              <a:gd name="connsiteY33" fmla="*/ 50006 h 461962"/>
              <a:gd name="connsiteX34" fmla="*/ 342900 w 645319"/>
              <a:gd name="connsiteY34" fmla="*/ 57150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45319" h="461962">
                <a:moveTo>
                  <a:pt x="342900" y="57150"/>
                </a:moveTo>
                <a:lnTo>
                  <a:pt x="397669" y="59531"/>
                </a:lnTo>
                <a:lnTo>
                  <a:pt x="423863" y="71437"/>
                </a:lnTo>
                <a:lnTo>
                  <a:pt x="469106" y="97631"/>
                </a:lnTo>
                <a:lnTo>
                  <a:pt x="500063" y="121443"/>
                </a:lnTo>
                <a:lnTo>
                  <a:pt x="531019" y="145256"/>
                </a:lnTo>
                <a:lnTo>
                  <a:pt x="564356" y="173831"/>
                </a:lnTo>
                <a:lnTo>
                  <a:pt x="590550" y="200025"/>
                </a:lnTo>
                <a:lnTo>
                  <a:pt x="609600" y="223837"/>
                </a:lnTo>
                <a:lnTo>
                  <a:pt x="626269" y="250031"/>
                </a:lnTo>
                <a:lnTo>
                  <a:pt x="635794" y="273843"/>
                </a:lnTo>
                <a:lnTo>
                  <a:pt x="640556" y="309562"/>
                </a:lnTo>
                <a:lnTo>
                  <a:pt x="645319" y="347662"/>
                </a:lnTo>
                <a:lnTo>
                  <a:pt x="640556" y="402431"/>
                </a:lnTo>
                <a:lnTo>
                  <a:pt x="631031" y="419100"/>
                </a:lnTo>
                <a:lnTo>
                  <a:pt x="602456" y="438150"/>
                </a:lnTo>
                <a:lnTo>
                  <a:pt x="559594" y="454818"/>
                </a:lnTo>
                <a:lnTo>
                  <a:pt x="519113" y="461962"/>
                </a:lnTo>
                <a:lnTo>
                  <a:pt x="502444" y="461962"/>
                </a:lnTo>
                <a:lnTo>
                  <a:pt x="457200" y="433387"/>
                </a:lnTo>
                <a:lnTo>
                  <a:pt x="381000" y="383381"/>
                </a:lnTo>
                <a:lnTo>
                  <a:pt x="304800" y="328612"/>
                </a:lnTo>
                <a:lnTo>
                  <a:pt x="214313" y="254793"/>
                </a:lnTo>
                <a:lnTo>
                  <a:pt x="121444" y="169068"/>
                </a:lnTo>
                <a:lnTo>
                  <a:pt x="50006" y="95250"/>
                </a:lnTo>
                <a:lnTo>
                  <a:pt x="16669" y="54768"/>
                </a:lnTo>
                <a:lnTo>
                  <a:pt x="2381" y="26193"/>
                </a:lnTo>
                <a:lnTo>
                  <a:pt x="0" y="7143"/>
                </a:lnTo>
                <a:lnTo>
                  <a:pt x="7144" y="2381"/>
                </a:lnTo>
                <a:lnTo>
                  <a:pt x="23813" y="0"/>
                </a:lnTo>
                <a:lnTo>
                  <a:pt x="54769" y="11906"/>
                </a:lnTo>
                <a:lnTo>
                  <a:pt x="111919" y="26193"/>
                </a:lnTo>
                <a:lnTo>
                  <a:pt x="190500" y="40481"/>
                </a:lnTo>
                <a:lnTo>
                  <a:pt x="242888" y="50006"/>
                </a:lnTo>
                <a:lnTo>
                  <a:pt x="342900" y="57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22FBC47-216C-4DA8-996D-D063BF880EC0}"/>
              </a:ext>
            </a:extLst>
          </p:cNvPr>
          <p:cNvSpPr/>
          <p:nvPr/>
        </p:nvSpPr>
        <p:spPr>
          <a:xfrm>
            <a:off x="6457950" y="2513014"/>
            <a:ext cx="661988" cy="460375"/>
          </a:xfrm>
          <a:custGeom>
            <a:avLst/>
            <a:gdLst>
              <a:gd name="connsiteX0" fmla="*/ 307181 w 661988"/>
              <a:gd name="connsiteY0" fmla="*/ 38100 h 461962"/>
              <a:gd name="connsiteX1" fmla="*/ 378619 w 661988"/>
              <a:gd name="connsiteY1" fmla="*/ 45244 h 461962"/>
              <a:gd name="connsiteX2" fmla="*/ 397669 w 661988"/>
              <a:gd name="connsiteY2" fmla="*/ 52387 h 461962"/>
              <a:gd name="connsiteX3" fmla="*/ 435769 w 661988"/>
              <a:gd name="connsiteY3" fmla="*/ 78581 h 461962"/>
              <a:gd name="connsiteX4" fmla="*/ 514350 w 661988"/>
              <a:gd name="connsiteY4" fmla="*/ 138112 h 461962"/>
              <a:gd name="connsiteX5" fmla="*/ 569119 w 661988"/>
              <a:gd name="connsiteY5" fmla="*/ 180975 h 461962"/>
              <a:gd name="connsiteX6" fmla="*/ 588169 w 661988"/>
              <a:gd name="connsiteY6" fmla="*/ 200025 h 461962"/>
              <a:gd name="connsiteX7" fmla="*/ 611981 w 661988"/>
              <a:gd name="connsiteY7" fmla="*/ 228600 h 461962"/>
              <a:gd name="connsiteX8" fmla="*/ 628650 w 661988"/>
              <a:gd name="connsiteY8" fmla="*/ 252412 h 461962"/>
              <a:gd name="connsiteX9" fmla="*/ 642938 w 661988"/>
              <a:gd name="connsiteY9" fmla="*/ 276225 h 461962"/>
              <a:gd name="connsiteX10" fmla="*/ 654844 w 661988"/>
              <a:gd name="connsiteY10" fmla="*/ 304800 h 461962"/>
              <a:gd name="connsiteX11" fmla="*/ 661988 w 661988"/>
              <a:gd name="connsiteY11" fmla="*/ 338137 h 461962"/>
              <a:gd name="connsiteX12" fmla="*/ 661988 w 661988"/>
              <a:gd name="connsiteY12" fmla="*/ 366712 h 461962"/>
              <a:gd name="connsiteX13" fmla="*/ 654844 w 661988"/>
              <a:gd name="connsiteY13" fmla="*/ 390525 h 461962"/>
              <a:gd name="connsiteX14" fmla="*/ 642938 w 661988"/>
              <a:gd name="connsiteY14" fmla="*/ 416719 h 461962"/>
              <a:gd name="connsiteX15" fmla="*/ 623888 w 661988"/>
              <a:gd name="connsiteY15" fmla="*/ 442912 h 461962"/>
              <a:gd name="connsiteX16" fmla="*/ 595313 w 661988"/>
              <a:gd name="connsiteY16" fmla="*/ 454819 h 461962"/>
              <a:gd name="connsiteX17" fmla="*/ 559594 w 661988"/>
              <a:gd name="connsiteY17" fmla="*/ 461962 h 461962"/>
              <a:gd name="connsiteX18" fmla="*/ 516731 w 661988"/>
              <a:gd name="connsiteY18" fmla="*/ 457200 h 461962"/>
              <a:gd name="connsiteX19" fmla="*/ 485775 w 661988"/>
              <a:gd name="connsiteY19" fmla="*/ 450056 h 461962"/>
              <a:gd name="connsiteX20" fmla="*/ 438150 w 661988"/>
              <a:gd name="connsiteY20" fmla="*/ 433387 h 461962"/>
              <a:gd name="connsiteX21" fmla="*/ 400050 w 661988"/>
              <a:gd name="connsiteY21" fmla="*/ 404812 h 461962"/>
              <a:gd name="connsiteX22" fmla="*/ 326231 w 661988"/>
              <a:gd name="connsiteY22" fmla="*/ 345281 h 461962"/>
              <a:gd name="connsiteX23" fmla="*/ 219075 w 661988"/>
              <a:gd name="connsiteY23" fmla="*/ 250031 h 461962"/>
              <a:gd name="connsiteX24" fmla="*/ 114300 w 661988"/>
              <a:gd name="connsiteY24" fmla="*/ 150019 h 461962"/>
              <a:gd name="connsiteX25" fmla="*/ 33338 w 661988"/>
              <a:gd name="connsiteY25" fmla="*/ 71437 h 461962"/>
              <a:gd name="connsiteX26" fmla="*/ 4763 w 661988"/>
              <a:gd name="connsiteY26" fmla="*/ 35719 h 461962"/>
              <a:gd name="connsiteX27" fmla="*/ 0 w 661988"/>
              <a:gd name="connsiteY27" fmla="*/ 19050 h 461962"/>
              <a:gd name="connsiteX28" fmla="*/ 2381 w 661988"/>
              <a:gd name="connsiteY28" fmla="*/ 4762 h 461962"/>
              <a:gd name="connsiteX29" fmla="*/ 21431 w 661988"/>
              <a:gd name="connsiteY29" fmla="*/ 0 h 461962"/>
              <a:gd name="connsiteX30" fmla="*/ 78581 w 661988"/>
              <a:gd name="connsiteY30" fmla="*/ 7144 h 461962"/>
              <a:gd name="connsiteX31" fmla="*/ 307181 w 661988"/>
              <a:gd name="connsiteY31" fmla="*/ 38100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1988" h="461962">
                <a:moveTo>
                  <a:pt x="307181" y="38100"/>
                </a:moveTo>
                <a:lnTo>
                  <a:pt x="378619" y="45244"/>
                </a:lnTo>
                <a:lnTo>
                  <a:pt x="397669" y="52387"/>
                </a:lnTo>
                <a:lnTo>
                  <a:pt x="435769" y="78581"/>
                </a:lnTo>
                <a:lnTo>
                  <a:pt x="514350" y="138112"/>
                </a:lnTo>
                <a:lnTo>
                  <a:pt x="569119" y="180975"/>
                </a:lnTo>
                <a:lnTo>
                  <a:pt x="588169" y="200025"/>
                </a:lnTo>
                <a:lnTo>
                  <a:pt x="611981" y="228600"/>
                </a:lnTo>
                <a:lnTo>
                  <a:pt x="628650" y="252412"/>
                </a:lnTo>
                <a:lnTo>
                  <a:pt x="642938" y="276225"/>
                </a:lnTo>
                <a:lnTo>
                  <a:pt x="654844" y="304800"/>
                </a:lnTo>
                <a:lnTo>
                  <a:pt x="661988" y="338137"/>
                </a:lnTo>
                <a:lnTo>
                  <a:pt x="661988" y="366712"/>
                </a:lnTo>
                <a:lnTo>
                  <a:pt x="654844" y="390525"/>
                </a:lnTo>
                <a:lnTo>
                  <a:pt x="642938" y="416719"/>
                </a:lnTo>
                <a:lnTo>
                  <a:pt x="623888" y="442912"/>
                </a:lnTo>
                <a:lnTo>
                  <a:pt x="595313" y="454819"/>
                </a:lnTo>
                <a:lnTo>
                  <a:pt x="559594" y="461962"/>
                </a:lnTo>
                <a:lnTo>
                  <a:pt x="516731" y="457200"/>
                </a:lnTo>
                <a:lnTo>
                  <a:pt x="485775" y="450056"/>
                </a:lnTo>
                <a:lnTo>
                  <a:pt x="438150" y="433387"/>
                </a:lnTo>
                <a:lnTo>
                  <a:pt x="400050" y="404812"/>
                </a:lnTo>
                <a:lnTo>
                  <a:pt x="326231" y="345281"/>
                </a:lnTo>
                <a:lnTo>
                  <a:pt x="219075" y="250031"/>
                </a:lnTo>
                <a:lnTo>
                  <a:pt x="114300" y="150019"/>
                </a:lnTo>
                <a:lnTo>
                  <a:pt x="33338" y="71437"/>
                </a:lnTo>
                <a:lnTo>
                  <a:pt x="4763" y="35719"/>
                </a:lnTo>
                <a:lnTo>
                  <a:pt x="0" y="19050"/>
                </a:lnTo>
                <a:lnTo>
                  <a:pt x="2381" y="4762"/>
                </a:lnTo>
                <a:lnTo>
                  <a:pt x="21431" y="0"/>
                </a:lnTo>
                <a:lnTo>
                  <a:pt x="78581" y="7144"/>
                </a:lnTo>
                <a:lnTo>
                  <a:pt x="307181" y="381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F7E86406-1AB4-40E6-B9A7-A7557524A49A}"/>
              </a:ext>
            </a:extLst>
          </p:cNvPr>
          <p:cNvSpPr/>
          <p:nvPr/>
        </p:nvSpPr>
        <p:spPr>
          <a:xfrm>
            <a:off x="6434138" y="3043238"/>
            <a:ext cx="685800" cy="476250"/>
          </a:xfrm>
          <a:custGeom>
            <a:avLst/>
            <a:gdLst>
              <a:gd name="connsiteX0" fmla="*/ 333375 w 685800"/>
              <a:gd name="connsiteY0" fmla="*/ 66675 h 476250"/>
              <a:gd name="connsiteX1" fmla="*/ 402431 w 685800"/>
              <a:gd name="connsiteY1" fmla="*/ 73818 h 476250"/>
              <a:gd name="connsiteX2" fmla="*/ 435768 w 685800"/>
              <a:gd name="connsiteY2" fmla="*/ 71437 h 476250"/>
              <a:gd name="connsiteX3" fmla="*/ 452437 w 685800"/>
              <a:gd name="connsiteY3" fmla="*/ 76200 h 476250"/>
              <a:gd name="connsiteX4" fmla="*/ 476250 w 685800"/>
              <a:gd name="connsiteY4" fmla="*/ 85725 h 476250"/>
              <a:gd name="connsiteX5" fmla="*/ 554831 w 685800"/>
              <a:gd name="connsiteY5" fmla="*/ 150018 h 476250"/>
              <a:gd name="connsiteX6" fmla="*/ 623887 w 685800"/>
              <a:gd name="connsiteY6" fmla="*/ 209550 h 476250"/>
              <a:gd name="connsiteX7" fmla="*/ 666750 w 685800"/>
              <a:gd name="connsiteY7" fmla="*/ 252412 h 476250"/>
              <a:gd name="connsiteX8" fmla="*/ 676275 w 685800"/>
              <a:gd name="connsiteY8" fmla="*/ 266700 h 476250"/>
              <a:gd name="connsiteX9" fmla="*/ 681037 w 685800"/>
              <a:gd name="connsiteY9" fmla="*/ 280987 h 476250"/>
              <a:gd name="connsiteX10" fmla="*/ 685800 w 685800"/>
              <a:gd name="connsiteY10" fmla="*/ 311943 h 476250"/>
              <a:gd name="connsiteX11" fmla="*/ 685800 w 685800"/>
              <a:gd name="connsiteY11" fmla="*/ 378618 h 476250"/>
              <a:gd name="connsiteX12" fmla="*/ 681037 w 685800"/>
              <a:gd name="connsiteY12" fmla="*/ 407193 h 476250"/>
              <a:gd name="connsiteX13" fmla="*/ 659606 w 685800"/>
              <a:gd name="connsiteY13" fmla="*/ 452437 h 476250"/>
              <a:gd name="connsiteX14" fmla="*/ 642937 w 685800"/>
              <a:gd name="connsiteY14" fmla="*/ 471487 h 476250"/>
              <a:gd name="connsiteX15" fmla="*/ 626268 w 685800"/>
              <a:gd name="connsiteY15" fmla="*/ 476250 h 476250"/>
              <a:gd name="connsiteX16" fmla="*/ 585787 w 685800"/>
              <a:gd name="connsiteY16" fmla="*/ 473868 h 476250"/>
              <a:gd name="connsiteX17" fmla="*/ 511968 w 685800"/>
              <a:gd name="connsiteY17" fmla="*/ 452437 h 476250"/>
              <a:gd name="connsiteX18" fmla="*/ 438150 w 685800"/>
              <a:gd name="connsiteY18" fmla="*/ 419100 h 476250"/>
              <a:gd name="connsiteX19" fmla="*/ 342900 w 685800"/>
              <a:gd name="connsiteY19" fmla="*/ 354806 h 476250"/>
              <a:gd name="connsiteX20" fmla="*/ 245268 w 685800"/>
              <a:gd name="connsiteY20" fmla="*/ 278606 h 476250"/>
              <a:gd name="connsiteX21" fmla="*/ 150018 w 685800"/>
              <a:gd name="connsiteY21" fmla="*/ 192881 h 476250"/>
              <a:gd name="connsiteX22" fmla="*/ 54768 w 685800"/>
              <a:gd name="connsiteY22" fmla="*/ 97631 h 476250"/>
              <a:gd name="connsiteX23" fmla="*/ 16668 w 685800"/>
              <a:gd name="connsiteY23" fmla="*/ 59531 h 476250"/>
              <a:gd name="connsiteX24" fmla="*/ 0 w 685800"/>
              <a:gd name="connsiteY24" fmla="*/ 35718 h 476250"/>
              <a:gd name="connsiteX25" fmla="*/ 0 w 685800"/>
              <a:gd name="connsiteY25" fmla="*/ 11906 h 476250"/>
              <a:gd name="connsiteX26" fmla="*/ 4762 w 685800"/>
              <a:gd name="connsiteY26" fmla="*/ 0 h 476250"/>
              <a:gd name="connsiteX27" fmla="*/ 26193 w 685800"/>
              <a:gd name="connsiteY27" fmla="*/ 0 h 476250"/>
              <a:gd name="connsiteX28" fmla="*/ 59531 w 685800"/>
              <a:gd name="connsiteY28" fmla="*/ 11906 h 476250"/>
              <a:gd name="connsiteX29" fmla="*/ 157162 w 685800"/>
              <a:gd name="connsiteY29" fmla="*/ 30956 h 476250"/>
              <a:gd name="connsiteX30" fmla="*/ 333375 w 685800"/>
              <a:gd name="connsiteY30" fmla="*/ 666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5800" h="476250">
                <a:moveTo>
                  <a:pt x="333375" y="66675"/>
                </a:moveTo>
                <a:lnTo>
                  <a:pt x="402431" y="73818"/>
                </a:lnTo>
                <a:lnTo>
                  <a:pt x="435768" y="71437"/>
                </a:lnTo>
                <a:lnTo>
                  <a:pt x="452437" y="76200"/>
                </a:lnTo>
                <a:lnTo>
                  <a:pt x="476250" y="85725"/>
                </a:lnTo>
                <a:lnTo>
                  <a:pt x="554831" y="150018"/>
                </a:lnTo>
                <a:lnTo>
                  <a:pt x="623887" y="209550"/>
                </a:lnTo>
                <a:lnTo>
                  <a:pt x="666750" y="252412"/>
                </a:lnTo>
                <a:lnTo>
                  <a:pt x="676275" y="266700"/>
                </a:lnTo>
                <a:lnTo>
                  <a:pt x="681037" y="280987"/>
                </a:lnTo>
                <a:lnTo>
                  <a:pt x="685800" y="311943"/>
                </a:lnTo>
                <a:lnTo>
                  <a:pt x="685800" y="378618"/>
                </a:lnTo>
                <a:lnTo>
                  <a:pt x="681037" y="407193"/>
                </a:lnTo>
                <a:lnTo>
                  <a:pt x="659606" y="452437"/>
                </a:lnTo>
                <a:lnTo>
                  <a:pt x="642937" y="471487"/>
                </a:lnTo>
                <a:lnTo>
                  <a:pt x="626268" y="476250"/>
                </a:lnTo>
                <a:lnTo>
                  <a:pt x="585787" y="473868"/>
                </a:lnTo>
                <a:lnTo>
                  <a:pt x="511968" y="452437"/>
                </a:lnTo>
                <a:lnTo>
                  <a:pt x="438150" y="419100"/>
                </a:lnTo>
                <a:lnTo>
                  <a:pt x="342900" y="354806"/>
                </a:lnTo>
                <a:lnTo>
                  <a:pt x="245268" y="278606"/>
                </a:lnTo>
                <a:lnTo>
                  <a:pt x="150018" y="192881"/>
                </a:lnTo>
                <a:lnTo>
                  <a:pt x="54768" y="97631"/>
                </a:lnTo>
                <a:lnTo>
                  <a:pt x="16668" y="59531"/>
                </a:lnTo>
                <a:lnTo>
                  <a:pt x="0" y="35718"/>
                </a:lnTo>
                <a:lnTo>
                  <a:pt x="0" y="11906"/>
                </a:lnTo>
                <a:lnTo>
                  <a:pt x="4762" y="0"/>
                </a:lnTo>
                <a:lnTo>
                  <a:pt x="26193" y="0"/>
                </a:lnTo>
                <a:lnTo>
                  <a:pt x="59531" y="11906"/>
                </a:lnTo>
                <a:lnTo>
                  <a:pt x="157162" y="30956"/>
                </a:lnTo>
                <a:lnTo>
                  <a:pt x="333375" y="66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13E57CCF-8667-4C67-805B-33F2B32E2562}"/>
              </a:ext>
            </a:extLst>
          </p:cNvPr>
          <p:cNvSpPr/>
          <p:nvPr/>
        </p:nvSpPr>
        <p:spPr>
          <a:xfrm>
            <a:off x="4672013" y="1395414"/>
            <a:ext cx="2690812" cy="473075"/>
          </a:xfrm>
          <a:custGeom>
            <a:avLst/>
            <a:gdLst>
              <a:gd name="connsiteX0" fmla="*/ 1538287 w 2690812"/>
              <a:gd name="connsiteY0" fmla="*/ 152400 h 473868"/>
              <a:gd name="connsiteX1" fmla="*/ 1704975 w 2690812"/>
              <a:gd name="connsiteY1" fmla="*/ 128587 h 473868"/>
              <a:gd name="connsiteX2" fmla="*/ 1843087 w 2690812"/>
              <a:gd name="connsiteY2" fmla="*/ 109537 h 473868"/>
              <a:gd name="connsiteX3" fmla="*/ 1947862 w 2690812"/>
              <a:gd name="connsiteY3" fmla="*/ 97631 h 473868"/>
              <a:gd name="connsiteX4" fmla="*/ 1981200 w 2690812"/>
              <a:gd name="connsiteY4" fmla="*/ 92868 h 473868"/>
              <a:gd name="connsiteX5" fmla="*/ 2074068 w 2690812"/>
              <a:gd name="connsiteY5" fmla="*/ 54768 h 473868"/>
              <a:gd name="connsiteX6" fmla="*/ 2159793 w 2690812"/>
              <a:gd name="connsiteY6" fmla="*/ 23812 h 473868"/>
              <a:gd name="connsiteX7" fmla="*/ 2214562 w 2690812"/>
              <a:gd name="connsiteY7" fmla="*/ 7143 h 473868"/>
              <a:gd name="connsiteX8" fmla="*/ 2266950 w 2690812"/>
              <a:gd name="connsiteY8" fmla="*/ 0 h 473868"/>
              <a:gd name="connsiteX9" fmla="*/ 2324100 w 2690812"/>
              <a:gd name="connsiteY9" fmla="*/ 2381 h 473868"/>
              <a:gd name="connsiteX10" fmla="*/ 2383631 w 2690812"/>
              <a:gd name="connsiteY10" fmla="*/ 14287 h 473868"/>
              <a:gd name="connsiteX11" fmla="*/ 2471737 w 2690812"/>
              <a:gd name="connsiteY11" fmla="*/ 40481 h 473868"/>
              <a:gd name="connsiteX12" fmla="*/ 2555081 w 2690812"/>
              <a:gd name="connsiteY12" fmla="*/ 71437 h 473868"/>
              <a:gd name="connsiteX13" fmla="*/ 2619375 w 2690812"/>
              <a:gd name="connsiteY13" fmla="*/ 104775 h 473868"/>
              <a:gd name="connsiteX14" fmla="*/ 2659856 w 2690812"/>
              <a:gd name="connsiteY14" fmla="*/ 130968 h 473868"/>
              <a:gd name="connsiteX15" fmla="*/ 2676525 w 2690812"/>
              <a:gd name="connsiteY15" fmla="*/ 150018 h 473868"/>
              <a:gd name="connsiteX16" fmla="*/ 2688431 w 2690812"/>
              <a:gd name="connsiteY16" fmla="*/ 169068 h 473868"/>
              <a:gd name="connsiteX17" fmla="*/ 2690812 w 2690812"/>
              <a:gd name="connsiteY17" fmla="*/ 185737 h 473868"/>
              <a:gd name="connsiteX18" fmla="*/ 2686050 w 2690812"/>
              <a:gd name="connsiteY18" fmla="*/ 209550 h 473868"/>
              <a:gd name="connsiteX19" fmla="*/ 2671762 w 2690812"/>
              <a:gd name="connsiteY19" fmla="*/ 242887 h 473868"/>
              <a:gd name="connsiteX20" fmla="*/ 2650331 w 2690812"/>
              <a:gd name="connsiteY20" fmla="*/ 266700 h 473868"/>
              <a:gd name="connsiteX21" fmla="*/ 2619375 w 2690812"/>
              <a:gd name="connsiteY21" fmla="*/ 288131 h 473868"/>
              <a:gd name="connsiteX22" fmla="*/ 2588418 w 2690812"/>
              <a:gd name="connsiteY22" fmla="*/ 295275 h 473868"/>
              <a:gd name="connsiteX23" fmla="*/ 2519362 w 2690812"/>
              <a:gd name="connsiteY23" fmla="*/ 302418 h 473868"/>
              <a:gd name="connsiteX24" fmla="*/ 2324100 w 2690812"/>
              <a:gd name="connsiteY24" fmla="*/ 316706 h 473868"/>
              <a:gd name="connsiteX25" fmla="*/ 2019300 w 2690812"/>
              <a:gd name="connsiteY25" fmla="*/ 316706 h 473868"/>
              <a:gd name="connsiteX26" fmla="*/ 1743075 w 2690812"/>
              <a:gd name="connsiteY26" fmla="*/ 328612 h 473868"/>
              <a:gd name="connsiteX27" fmla="*/ 1452562 w 2690812"/>
              <a:gd name="connsiteY27" fmla="*/ 357187 h 473868"/>
              <a:gd name="connsiteX28" fmla="*/ 1297781 w 2690812"/>
              <a:gd name="connsiteY28" fmla="*/ 378618 h 473868"/>
              <a:gd name="connsiteX29" fmla="*/ 1038225 w 2690812"/>
              <a:gd name="connsiteY29" fmla="*/ 407193 h 473868"/>
              <a:gd name="connsiteX30" fmla="*/ 776287 w 2690812"/>
              <a:gd name="connsiteY30" fmla="*/ 442912 h 473868"/>
              <a:gd name="connsiteX31" fmla="*/ 621506 w 2690812"/>
              <a:gd name="connsiteY31" fmla="*/ 466725 h 473868"/>
              <a:gd name="connsiteX32" fmla="*/ 519112 w 2690812"/>
              <a:gd name="connsiteY32" fmla="*/ 473868 h 473868"/>
              <a:gd name="connsiteX33" fmla="*/ 450056 w 2690812"/>
              <a:gd name="connsiteY33" fmla="*/ 473868 h 473868"/>
              <a:gd name="connsiteX34" fmla="*/ 376237 w 2690812"/>
              <a:gd name="connsiteY34" fmla="*/ 466725 h 473868"/>
              <a:gd name="connsiteX35" fmla="*/ 304800 w 2690812"/>
              <a:gd name="connsiteY35" fmla="*/ 454818 h 473868"/>
              <a:gd name="connsiteX36" fmla="*/ 247650 w 2690812"/>
              <a:gd name="connsiteY36" fmla="*/ 435768 h 473868"/>
              <a:gd name="connsiteX37" fmla="*/ 183356 w 2690812"/>
              <a:gd name="connsiteY37" fmla="*/ 404812 h 473868"/>
              <a:gd name="connsiteX38" fmla="*/ 138112 w 2690812"/>
              <a:gd name="connsiteY38" fmla="*/ 371475 h 473868"/>
              <a:gd name="connsiteX39" fmla="*/ 100012 w 2690812"/>
              <a:gd name="connsiteY39" fmla="*/ 338137 h 473868"/>
              <a:gd name="connsiteX40" fmla="*/ 59531 w 2690812"/>
              <a:gd name="connsiteY40" fmla="*/ 295275 h 473868"/>
              <a:gd name="connsiteX41" fmla="*/ 28575 w 2690812"/>
              <a:gd name="connsiteY41" fmla="*/ 250031 h 473868"/>
              <a:gd name="connsiteX42" fmla="*/ 4762 w 2690812"/>
              <a:gd name="connsiteY42" fmla="*/ 204787 h 473868"/>
              <a:gd name="connsiteX43" fmla="*/ 0 w 2690812"/>
              <a:gd name="connsiteY43" fmla="*/ 180975 h 473868"/>
              <a:gd name="connsiteX44" fmla="*/ 7143 w 2690812"/>
              <a:gd name="connsiteY44" fmla="*/ 169068 h 473868"/>
              <a:gd name="connsiteX45" fmla="*/ 33337 w 2690812"/>
              <a:gd name="connsiteY45" fmla="*/ 171450 h 473868"/>
              <a:gd name="connsiteX46" fmla="*/ 69056 w 2690812"/>
              <a:gd name="connsiteY46" fmla="*/ 188118 h 473868"/>
              <a:gd name="connsiteX47" fmla="*/ 169068 w 2690812"/>
              <a:gd name="connsiteY47" fmla="*/ 223837 h 473868"/>
              <a:gd name="connsiteX48" fmla="*/ 259556 w 2690812"/>
              <a:gd name="connsiteY48" fmla="*/ 250031 h 473868"/>
              <a:gd name="connsiteX49" fmla="*/ 352425 w 2690812"/>
              <a:gd name="connsiteY49" fmla="*/ 269081 h 473868"/>
              <a:gd name="connsiteX50" fmla="*/ 411956 w 2690812"/>
              <a:gd name="connsiteY50" fmla="*/ 273843 h 473868"/>
              <a:gd name="connsiteX51" fmla="*/ 554831 w 2690812"/>
              <a:gd name="connsiteY51" fmla="*/ 269081 h 473868"/>
              <a:gd name="connsiteX52" fmla="*/ 764381 w 2690812"/>
              <a:gd name="connsiteY52" fmla="*/ 252412 h 473868"/>
              <a:gd name="connsiteX53" fmla="*/ 1033462 w 2690812"/>
              <a:gd name="connsiteY53" fmla="*/ 228600 h 473868"/>
              <a:gd name="connsiteX54" fmla="*/ 1252537 w 2690812"/>
              <a:gd name="connsiteY54" fmla="*/ 192881 h 473868"/>
              <a:gd name="connsiteX55" fmla="*/ 1538287 w 2690812"/>
              <a:gd name="connsiteY55" fmla="*/ 152400 h 47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690812" h="473868">
                <a:moveTo>
                  <a:pt x="1538287" y="152400"/>
                </a:moveTo>
                <a:lnTo>
                  <a:pt x="1704975" y="128587"/>
                </a:lnTo>
                <a:lnTo>
                  <a:pt x="1843087" y="109537"/>
                </a:lnTo>
                <a:lnTo>
                  <a:pt x="1947862" y="97631"/>
                </a:lnTo>
                <a:lnTo>
                  <a:pt x="1981200" y="92868"/>
                </a:lnTo>
                <a:lnTo>
                  <a:pt x="2074068" y="54768"/>
                </a:lnTo>
                <a:lnTo>
                  <a:pt x="2159793" y="23812"/>
                </a:lnTo>
                <a:lnTo>
                  <a:pt x="2214562" y="7143"/>
                </a:lnTo>
                <a:lnTo>
                  <a:pt x="2266950" y="0"/>
                </a:lnTo>
                <a:lnTo>
                  <a:pt x="2324100" y="2381"/>
                </a:lnTo>
                <a:lnTo>
                  <a:pt x="2383631" y="14287"/>
                </a:lnTo>
                <a:lnTo>
                  <a:pt x="2471737" y="40481"/>
                </a:lnTo>
                <a:lnTo>
                  <a:pt x="2555081" y="71437"/>
                </a:lnTo>
                <a:lnTo>
                  <a:pt x="2619375" y="104775"/>
                </a:lnTo>
                <a:lnTo>
                  <a:pt x="2659856" y="130968"/>
                </a:lnTo>
                <a:lnTo>
                  <a:pt x="2676525" y="150018"/>
                </a:lnTo>
                <a:lnTo>
                  <a:pt x="2688431" y="169068"/>
                </a:lnTo>
                <a:lnTo>
                  <a:pt x="2690812" y="185737"/>
                </a:lnTo>
                <a:lnTo>
                  <a:pt x="2686050" y="209550"/>
                </a:lnTo>
                <a:lnTo>
                  <a:pt x="2671762" y="242887"/>
                </a:lnTo>
                <a:lnTo>
                  <a:pt x="2650331" y="266700"/>
                </a:lnTo>
                <a:lnTo>
                  <a:pt x="2619375" y="288131"/>
                </a:lnTo>
                <a:lnTo>
                  <a:pt x="2588418" y="295275"/>
                </a:lnTo>
                <a:lnTo>
                  <a:pt x="2519362" y="302418"/>
                </a:lnTo>
                <a:lnTo>
                  <a:pt x="2324100" y="316706"/>
                </a:lnTo>
                <a:lnTo>
                  <a:pt x="2019300" y="316706"/>
                </a:lnTo>
                <a:lnTo>
                  <a:pt x="1743075" y="328612"/>
                </a:lnTo>
                <a:lnTo>
                  <a:pt x="1452562" y="357187"/>
                </a:lnTo>
                <a:lnTo>
                  <a:pt x="1297781" y="378618"/>
                </a:lnTo>
                <a:lnTo>
                  <a:pt x="1038225" y="407193"/>
                </a:lnTo>
                <a:lnTo>
                  <a:pt x="776287" y="442912"/>
                </a:lnTo>
                <a:lnTo>
                  <a:pt x="621506" y="466725"/>
                </a:lnTo>
                <a:lnTo>
                  <a:pt x="519112" y="473868"/>
                </a:lnTo>
                <a:lnTo>
                  <a:pt x="450056" y="473868"/>
                </a:lnTo>
                <a:lnTo>
                  <a:pt x="376237" y="466725"/>
                </a:lnTo>
                <a:lnTo>
                  <a:pt x="304800" y="454818"/>
                </a:lnTo>
                <a:lnTo>
                  <a:pt x="247650" y="435768"/>
                </a:lnTo>
                <a:lnTo>
                  <a:pt x="183356" y="404812"/>
                </a:lnTo>
                <a:lnTo>
                  <a:pt x="138112" y="371475"/>
                </a:lnTo>
                <a:lnTo>
                  <a:pt x="100012" y="338137"/>
                </a:lnTo>
                <a:lnTo>
                  <a:pt x="59531" y="295275"/>
                </a:lnTo>
                <a:lnTo>
                  <a:pt x="28575" y="250031"/>
                </a:lnTo>
                <a:lnTo>
                  <a:pt x="4762" y="204787"/>
                </a:lnTo>
                <a:lnTo>
                  <a:pt x="0" y="180975"/>
                </a:lnTo>
                <a:lnTo>
                  <a:pt x="7143" y="169068"/>
                </a:lnTo>
                <a:lnTo>
                  <a:pt x="33337" y="171450"/>
                </a:lnTo>
                <a:lnTo>
                  <a:pt x="69056" y="188118"/>
                </a:lnTo>
                <a:lnTo>
                  <a:pt x="169068" y="223837"/>
                </a:lnTo>
                <a:lnTo>
                  <a:pt x="259556" y="250031"/>
                </a:lnTo>
                <a:lnTo>
                  <a:pt x="352425" y="269081"/>
                </a:lnTo>
                <a:lnTo>
                  <a:pt x="411956" y="273843"/>
                </a:lnTo>
                <a:lnTo>
                  <a:pt x="554831" y="269081"/>
                </a:lnTo>
                <a:lnTo>
                  <a:pt x="764381" y="252412"/>
                </a:lnTo>
                <a:lnTo>
                  <a:pt x="1033462" y="228600"/>
                </a:lnTo>
                <a:lnTo>
                  <a:pt x="1252537" y="192881"/>
                </a:lnTo>
                <a:lnTo>
                  <a:pt x="1538287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7E592F8-C672-4D40-A96A-27E0F0F57C61}"/>
              </a:ext>
            </a:extLst>
          </p:cNvPr>
          <p:cNvSpPr/>
          <p:nvPr/>
        </p:nvSpPr>
        <p:spPr>
          <a:xfrm>
            <a:off x="4052889" y="2211388"/>
            <a:ext cx="409575" cy="1217612"/>
          </a:xfrm>
          <a:custGeom>
            <a:avLst/>
            <a:gdLst>
              <a:gd name="connsiteX0" fmla="*/ 397668 w 409575"/>
              <a:gd name="connsiteY0" fmla="*/ 411957 h 1216819"/>
              <a:gd name="connsiteX1" fmla="*/ 409575 w 409575"/>
              <a:gd name="connsiteY1" fmla="*/ 300038 h 1216819"/>
              <a:gd name="connsiteX2" fmla="*/ 388143 w 409575"/>
              <a:gd name="connsiteY2" fmla="*/ 152400 h 1216819"/>
              <a:gd name="connsiteX3" fmla="*/ 323850 w 409575"/>
              <a:gd name="connsiteY3" fmla="*/ 66675 h 1216819"/>
              <a:gd name="connsiteX4" fmla="*/ 273843 w 409575"/>
              <a:gd name="connsiteY4" fmla="*/ 14288 h 1216819"/>
              <a:gd name="connsiteX5" fmla="*/ 252412 w 409575"/>
              <a:gd name="connsiteY5" fmla="*/ 4763 h 1216819"/>
              <a:gd name="connsiteX6" fmla="*/ 221456 w 409575"/>
              <a:gd name="connsiteY6" fmla="*/ 0 h 1216819"/>
              <a:gd name="connsiteX7" fmla="*/ 207168 w 409575"/>
              <a:gd name="connsiteY7" fmla="*/ 7144 h 1216819"/>
              <a:gd name="connsiteX8" fmla="*/ 202406 w 409575"/>
              <a:gd name="connsiteY8" fmla="*/ 23813 h 1216819"/>
              <a:gd name="connsiteX9" fmla="*/ 209550 w 409575"/>
              <a:gd name="connsiteY9" fmla="*/ 78582 h 1216819"/>
              <a:gd name="connsiteX10" fmla="*/ 223837 w 409575"/>
              <a:gd name="connsiteY10" fmla="*/ 178594 h 1216819"/>
              <a:gd name="connsiteX11" fmla="*/ 223837 w 409575"/>
              <a:gd name="connsiteY11" fmla="*/ 271463 h 1216819"/>
              <a:gd name="connsiteX12" fmla="*/ 214312 w 409575"/>
              <a:gd name="connsiteY12" fmla="*/ 350044 h 1216819"/>
              <a:gd name="connsiteX13" fmla="*/ 195262 w 409575"/>
              <a:gd name="connsiteY13" fmla="*/ 442913 h 1216819"/>
              <a:gd name="connsiteX14" fmla="*/ 157162 w 409575"/>
              <a:gd name="connsiteY14" fmla="*/ 550069 h 1216819"/>
              <a:gd name="connsiteX15" fmla="*/ 78581 w 409575"/>
              <a:gd name="connsiteY15" fmla="*/ 709613 h 1216819"/>
              <a:gd name="connsiteX16" fmla="*/ 7143 w 409575"/>
              <a:gd name="connsiteY16" fmla="*/ 821532 h 1216819"/>
              <a:gd name="connsiteX17" fmla="*/ 0 w 409575"/>
              <a:gd name="connsiteY17" fmla="*/ 857250 h 1216819"/>
              <a:gd name="connsiteX18" fmla="*/ 0 w 409575"/>
              <a:gd name="connsiteY18" fmla="*/ 928688 h 1216819"/>
              <a:gd name="connsiteX19" fmla="*/ 2381 w 409575"/>
              <a:gd name="connsiteY19" fmla="*/ 969169 h 1216819"/>
              <a:gd name="connsiteX20" fmla="*/ 9525 w 409575"/>
              <a:gd name="connsiteY20" fmla="*/ 1016794 h 1216819"/>
              <a:gd name="connsiteX21" fmla="*/ 21431 w 409575"/>
              <a:gd name="connsiteY21" fmla="*/ 1059657 h 1216819"/>
              <a:gd name="connsiteX22" fmla="*/ 42862 w 409575"/>
              <a:gd name="connsiteY22" fmla="*/ 1112044 h 1216819"/>
              <a:gd name="connsiteX23" fmla="*/ 61912 w 409575"/>
              <a:gd name="connsiteY23" fmla="*/ 1145382 h 1216819"/>
              <a:gd name="connsiteX24" fmla="*/ 85725 w 409575"/>
              <a:gd name="connsiteY24" fmla="*/ 1171575 h 1216819"/>
              <a:gd name="connsiteX25" fmla="*/ 114300 w 409575"/>
              <a:gd name="connsiteY25" fmla="*/ 1195388 h 1216819"/>
              <a:gd name="connsiteX26" fmla="*/ 135731 w 409575"/>
              <a:gd name="connsiteY26" fmla="*/ 1212057 h 1216819"/>
              <a:gd name="connsiteX27" fmla="*/ 152400 w 409575"/>
              <a:gd name="connsiteY27" fmla="*/ 1216819 h 1216819"/>
              <a:gd name="connsiteX28" fmla="*/ 178593 w 409575"/>
              <a:gd name="connsiteY28" fmla="*/ 1212057 h 1216819"/>
              <a:gd name="connsiteX29" fmla="*/ 209550 w 409575"/>
              <a:gd name="connsiteY29" fmla="*/ 1190625 h 1216819"/>
              <a:gd name="connsiteX30" fmla="*/ 235743 w 409575"/>
              <a:gd name="connsiteY30" fmla="*/ 1162050 h 1216819"/>
              <a:gd name="connsiteX31" fmla="*/ 264318 w 409575"/>
              <a:gd name="connsiteY31" fmla="*/ 1107282 h 1216819"/>
              <a:gd name="connsiteX32" fmla="*/ 297656 w 409575"/>
              <a:gd name="connsiteY32" fmla="*/ 1012032 h 1216819"/>
              <a:gd name="connsiteX33" fmla="*/ 326231 w 409575"/>
              <a:gd name="connsiteY33" fmla="*/ 907257 h 1216819"/>
              <a:gd name="connsiteX34" fmla="*/ 352425 w 409575"/>
              <a:gd name="connsiteY34" fmla="*/ 771525 h 1216819"/>
              <a:gd name="connsiteX35" fmla="*/ 378618 w 409575"/>
              <a:gd name="connsiteY35" fmla="*/ 595313 h 1216819"/>
              <a:gd name="connsiteX36" fmla="*/ 397668 w 409575"/>
              <a:gd name="connsiteY36" fmla="*/ 411957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9575" h="1216819">
                <a:moveTo>
                  <a:pt x="397668" y="411957"/>
                </a:moveTo>
                <a:lnTo>
                  <a:pt x="409575" y="300038"/>
                </a:lnTo>
                <a:lnTo>
                  <a:pt x="388143" y="152400"/>
                </a:lnTo>
                <a:lnTo>
                  <a:pt x="323850" y="66675"/>
                </a:lnTo>
                <a:lnTo>
                  <a:pt x="273843" y="14288"/>
                </a:lnTo>
                <a:lnTo>
                  <a:pt x="252412" y="4763"/>
                </a:lnTo>
                <a:lnTo>
                  <a:pt x="221456" y="0"/>
                </a:lnTo>
                <a:lnTo>
                  <a:pt x="207168" y="7144"/>
                </a:lnTo>
                <a:lnTo>
                  <a:pt x="202406" y="23813"/>
                </a:lnTo>
                <a:lnTo>
                  <a:pt x="209550" y="78582"/>
                </a:lnTo>
                <a:lnTo>
                  <a:pt x="223837" y="178594"/>
                </a:lnTo>
                <a:lnTo>
                  <a:pt x="223837" y="271463"/>
                </a:lnTo>
                <a:lnTo>
                  <a:pt x="214312" y="350044"/>
                </a:lnTo>
                <a:lnTo>
                  <a:pt x="195262" y="442913"/>
                </a:lnTo>
                <a:lnTo>
                  <a:pt x="157162" y="550069"/>
                </a:lnTo>
                <a:lnTo>
                  <a:pt x="78581" y="709613"/>
                </a:lnTo>
                <a:lnTo>
                  <a:pt x="7143" y="821532"/>
                </a:lnTo>
                <a:lnTo>
                  <a:pt x="0" y="857250"/>
                </a:lnTo>
                <a:lnTo>
                  <a:pt x="0" y="928688"/>
                </a:lnTo>
                <a:lnTo>
                  <a:pt x="2381" y="969169"/>
                </a:lnTo>
                <a:lnTo>
                  <a:pt x="9525" y="1016794"/>
                </a:lnTo>
                <a:lnTo>
                  <a:pt x="21431" y="1059657"/>
                </a:lnTo>
                <a:lnTo>
                  <a:pt x="42862" y="1112044"/>
                </a:lnTo>
                <a:lnTo>
                  <a:pt x="61912" y="1145382"/>
                </a:lnTo>
                <a:lnTo>
                  <a:pt x="85725" y="1171575"/>
                </a:lnTo>
                <a:lnTo>
                  <a:pt x="114300" y="1195388"/>
                </a:lnTo>
                <a:lnTo>
                  <a:pt x="135731" y="1212057"/>
                </a:lnTo>
                <a:lnTo>
                  <a:pt x="152400" y="1216819"/>
                </a:lnTo>
                <a:lnTo>
                  <a:pt x="178593" y="1212057"/>
                </a:lnTo>
                <a:lnTo>
                  <a:pt x="209550" y="1190625"/>
                </a:lnTo>
                <a:lnTo>
                  <a:pt x="235743" y="1162050"/>
                </a:lnTo>
                <a:lnTo>
                  <a:pt x="264318" y="1107282"/>
                </a:lnTo>
                <a:lnTo>
                  <a:pt x="297656" y="1012032"/>
                </a:lnTo>
                <a:lnTo>
                  <a:pt x="326231" y="907257"/>
                </a:lnTo>
                <a:lnTo>
                  <a:pt x="352425" y="771525"/>
                </a:lnTo>
                <a:lnTo>
                  <a:pt x="378618" y="595313"/>
                </a:lnTo>
                <a:lnTo>
                  <a:pt x="397668" y="4119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F988DFDC-0D85-4B69-BFF4-9EC4B1E9A0E7}"/>
              </a:ext>
            </a:extLst>
          </p:cNvPr>
          <p:cNvSpPr/>
          <p:nvPr/>
        </p:nvSpPr>
        <p:spPr>
          <a:xfrm>
            <a:off x="4872038" y="3695700"/>
            <a:ext cx="2165350" cy="407988"/>
          </a:xfrm>
          <a:custGeom>
            <a:avLst/>
            <a:gdLst>
              <a:gd name="connsiteX0" fmla="*/ 912018 w 2164556"/>
              <a:gd name="connsiteY0" fmla="*/ 376238 h 407194"/>
              <a:gd name="connsiteX1" fmla="*/ 592931 w 2164556"/>
              <a:gd name="connsiteY1" fmla="*/ 400050 h 407194"/>
              <a:gd name="connsiteX2" fmla="*/ 421481 w 2164556"/>
              <a:gd name="connsiteY2" fmla="*/ 407194 h 407194"/>
              <a:gd name="connsiteX3" fmla="*/ 369093 w 2164556"/>
              <a:gd name="connsiteY3" fmla="*/ 404813 h 407194"/>
              <a:gd name="connsiteX4" fmla="*/ 347662 w 2164556"/>
              <a:gd name="connsiteY4" fmla="*/ 397669 h 407194"/>
              <a:gd name="connsiteX5" fmla="*/ 271462 w 2164556"/>
              <a:gd name="connsiteY5" fmla="*/ 364331 h 407194"/>
              <a:gd name="connsiteX6" fmla="*/ 202406 w 2164556"/>
              <a:gd name="connsiteY6" fmla="*/ 321469 h 407194"/>
              <a:gd name="connsiteX7" fmla="*/ 126206 w 2164556"/>
              <a:gd name="connsiteY7" fmla="*/ 261938 h 407194"/>
              <a:gd name="connsiteX8" fmla="*/ 69056 w 2164556"/>
              <a:gd name="connsiteY8" fmla="*/ 207169 h 407194"/>
              <a:gd name="connsiteX9" fmla="*/ 26193 w 2164556"/>
              <a:gd name="connsiteY9" fmla="*/ 159544 h 407194"/>
              <a:gd name="connsiteX10" fmla="*/ 7143 w 2164556"/>
              <a:gd name="connsiteY10" fmla="*/ 128588 h 407194"/>
              <a:gd name="connsiteX11" fmla="*/ 0 w 2164556"/>
              <a:gd name="connsiteY11" fmla="*/ 100013 h 407194"/>
              <a:gd name="connsiteX12" fmla="*/ 7143 w 2164556"/>
              <a:gd name="connsiteY12" fmla="*/ 78581 h 407194"/>
              <a:gd name="connsiteX13" fmla="*/ 19050 w 2164556"/>
              <a:gd name="connsiteY13" fmla="*/ 78581 h 407194"/>
              <a:gd name="connsiteX14" fmla="*/ 59531 w 2164556"/>
              <a:gd name="connsiteY14" fmla="*/ 92869 h 407194"/>
              <a:gd name="connsiteX15" fmla="*/ 123825 w 2164556"/>
              <a:gd name="connsiteY15" fmla="*/ 126206 h 407194"/>
              <a:gd name="connsiteX16" fmla="*/ 190500 w 2164556"/>
              <a:gd name="connsiteY16" fmla="*/ 152400 h 407194"/>
              <a:gd name="connsiteX17" fmla="*/ 269081 w 2164556"/>
              <a:gd name="connsiteY17" fmla="*/ 169069 h 407194"/>
              <a:gd name="connsiteX18" fmla="*/ 352425 w 2164556"/>
              <a:gd name="connsiteY18" fmla="*/ 180975 h 407194"/>
              <a:gd name="connsiteX19" fmla="*/ 471487 w 2164556"/>
              <a:gd name="connsiteY19" fmla="*/ 180975 h 407194"/>
              <a:gd name="connsiteX20" fmla="*/ 757237 w 2164556"/>
              <a:gd name="connsiteY20" fmla="*/ 171450 h 407194"/>
              <a:gd name="connsiteX21" fmla="*/ 1040606 w 2164556"/>
              <a:gd name="connsiteY21" fmla="*/ 159544 h 407194"/>
              <a:gd name="connsiteX22" fmla="*/ 1197768 w 2164556"/>
              <a:gd name="connsiteY22" fmla="*/ 142875 h 407194"/>
              <a:gd name="connsiteX23" fmla="*/ 1340643 w 2164556"/>
              <a:gd name="connsiteY23" fmla="*/ 121444 h 407194"/>
              <a:gd name="connsiteX24" fmla="*/ 1454943 w 2164556"/>
              <a:gd name="connsiteY24" fmla="*/ 95250 h 407194"/>
              <a:gd name="connsiteX25" fmla="*/ 1564481 w 2164556"/>
              <a:gd name="connsiteY25" fmla="*/ 64294 h 407194"/>
              <a:gd name="connsiteX26" fmla="*/ 1647825 w 2164556"/>
              <a:gd name="connsiteY26" fmla="*/ 28575 h 407194"/>
              <a:gd name="connsiteX27" fmla="*/ 1674018 w 2164556"/>
              <a:gd name="connsiteY27" fmla="*/ 9525 h 407194"/>
              <a:gd name="connsiteX28" fmla="*/ 1688306 w 2164556"/>
              <a:gd name="connsiteY28" fmla="*/ 7144 h 407194"/>
              <a:gd name="connsiteX29" fmla="*/ 1745456 w 2164556"/>
              <a:gd name="connsiteY29" fmla="*/ 0 h 407194"/>
              <a:gd name="connsiteX30" fmla="*/ 1843087 w 2164556"/>
              <a:gd name="connsiteY30" fmla="*/ 7144 h 407194"/>
              <a:gd name="connsiteX31" fmla="*/ 1931193 w 2164556"/>
              <a:gd name="connsiteY31" fmla="*/ 28575 h 407194"/>
              <a:gd name="connsiteX32" fmla="*/ 1988343 w 2164556"/>
              <a:gd name="connsiteY32" fmla="*/ 47625 h 407194"/>
              <a:gd name="connsiteX33" fmla="*/ 2045493 w 2164556"/>
              <a:gd name="connsiteY33" fmla="*/ 69056 h 407194"/>
              <a:gd name="connsiteX34" fmla="*/ 2093118 w 2164556"/>
              <a:gd name="connsiteY34" fmla="*/ 95250 h 407194"/>
              <a:gd name="connsiteX35" fmla="*/ 2121693 w 2164556"/>
              <a:gd name="connsiteY35" fmla="*/ 114300 h 407194"/>
              <a:gd name="connsiteX36" fmla="*/ 2140743 w 2164556"/>
              <a:gd name="connsiteY36" fmla="*/ 128588 h 407194"/>
              <a:gd name="connsiteX37" fmla="*/ 2155031 w 2164556"/>
              <a:gd name="connsiteY37" fmla="*/ 145256 h 407194"/>
              <a:gd name="connsiteX38" fmla="*/ 2164556 w 2164556"/>
              <a:gd name="connsiteY38" fmla="*/ 164306 h 407194"/>
              <a:gd name="connsiteX39" fmla="*/ 2164556 w 2164556"/>
              <a:gd name="connsiteY39" fmla="*/ 185738 h 407194"/>
              <a:gd name="connsiteX40" fmla="*/ 2164556 w 2164556"/>
              <a:gd name="connsiteY40" fmla="*/ 200025 h 407194"/>
              <a:gd name="connsiteX41" fmla="*/ 2157412 w 2164556"/>
              <a:gd name="connsiteY41" fmla="*/ 216694 h 407194"/>
              <a:gd name="connsiteX42" fmla="*/ 2138362 w 2164556"/>
              <a:gd name="connsiteY42" fmla="*/ 238125 h 407194"/>
              <a:gd name="connsiteX43" fmla="*/ 2097881 w 2164556"/>
              <a:gd name="connsiteY43" fmla="*/ 250031 h 407194"/>
              <a:gd name="connsiteX44" fmla="*/ 1914525 w 2164556"/>
              <a:gd name="connsiteY44" fmla="*/ 280988 h 407194"/>
              <a:gd name="connsiteX45" fmla="*/ 1621631 w 2164556"/>
              <a:gd name="connsiteY45" fmla="*/ 314325 h 407194"/>
              <a:gd name="connsiteX46" fmla="*/ 1183481 w 2164556"/>
              <a:gd name="connsiteY46" fmla="*/ 354806 h 407194"/>
              <a:gd name="connsiteX47" fmla="*/ 912018 w 2164556"/>
              <a:gd name="connsiteY47" fmla="*/ 376238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164556" h="407194">
                <a:moveTo>
                  <a:pt x="912018" y="376238"/>
                </a:moveTo>
                <a:lnTo>
                  <a:pt x="592931" y="400050"/>
                </a:lnTo>
                <a:lnTo>
                  <a:pt x="421481" y="407194"/>
                </a:lnTo>
                <a:lnTo>
                  <a:pt x="369093" y="404813"/>
                </a:lnTo>
                <a:lnTo>
                  <a:pt x="347662" y="397669"/>
                </a:lnTo>
                <a:lnTo>
                  <a:pt x="271462" y="364331"/>
                </a:lnTo>
                <a:lnTo>
                  <a:pt x="202406" y="321469"/>
                </a:lnTo>
                <a:lnTo>
                  <a:pt x="126206" y="261938"/>
                </a:lnTo>
                <a:lnTo>
                  <a:pt x="69056" y="207169"/>
                </a:lnTo>
                <a:lnTo>
                  <a:pt x="26193" y="159544"/>
                </a:lnTo>
                <a:lnTo>
                  <a:pt x="7143" y="128588"/>
                </a:lnTo>
                <a:lnTo>
                  <a:pt x="0" y="100013"/>
                </a:lnTo>
                <a:lnTo>
                  <a:pt x="7143" y="78581"/>
                </a:lnTo>
                <a:lnTo>
                  <a:pt x="19050" y="78581"/>
                </a:lnTo>
                <a:lnTo>
                  <a:pt x="59531" y="92869"/>
                </a:lnTo>
                <a:lnTo>
                  <a:pt x="123825" y="126206"/>
                </a:lnTo>
                <a:lnTo>
                  <a:pt x="190500" y="152400"/>
                </a:lnTo>
                <a:lnTo>
                  <a:pt x="269081" y="169069"/>
                </a:lnTo>
                <a:lnTo>
                  <a:pt x="352425" y="180975"/>
                </a:lnTo>
                <a:lnTo>
                  <a:pt x="471487" y="180975"/>
                </a:lnTo>
                <a:lnTo>
                  <a:pt x="757237" y="171450"/>
                </a:lnTo>
                <a:lnTo>
                  <a:pt x="1040606" y="159544"/>
                </a:lnTo>
                <a:lnTo>
                  <a:pt x="1197768" y="142875"/>
                </a:lnTo>
                <a:lnTo>
                  <a:pt x="1340643" y="121444"/>
                </a:lnTo>
                <a:lnTo>
                  <a:pt x="1454943" y="95250"/>
                </a:lnTo>
                <a:lnTo>
                  <a:pt x="1564481" y="64294"/>
                </a:lnTo>
                <a:lnTo>
                  <a:pt x="1647825" y="28575"/>
                </a:lnTo>
                <a:lnTo>
                  <a:pt x="1674018" y="9525"/>
                </a:lnTo>
                <a:lnTo>
                  <a:pt x="1688306" y="7144"/>
                </a:lnTo>
                <a:lnTo>
                  <a:pt x="1745456" y="0"/>
                </a:lnTo>
                <a:lnTo>
                  <a:pt x="1843087" y="7144"/>
                </a:lnTo>
                <a:lnTo>
                  <a:pt x="1931193" y="28575"/>
                </a:lnTo>
                <a:lnTo>
                  <a:pt x="1988343" y="47625"/>
                </a:lnTo>
                <a:lnTo>
                  <a:pt x="2045493" y="69056"/>
                </a:lnTo>
                <a:lnTo>
                  <a:pt x="2093118" y="95250"/>
                </a:lnTo>
                <a:lnTo>
                  <a:pt x="2121693" y="114300"/>
                </a:lnTo>
                <a:lnTo>
                  <a:pt x="2140743" y="128588"/>
                </a:lnTo>
                <a:lnTo>
                  <a:pt x="2155031" y="145256"/>
                </a:lnTo>
                <a:lnTo>
                  <a:pt x="2164556" y="164306"/>
                </a:lnTo>
                <a:lnTo>
                  <a:pt x="2164556" y="185738"/>
                </a:lnTo>
                <a:lnTo>
                  <a:pt x="2164556" y="200025"/>
                </a:lnTo>
                <a:lnTo>
                  <a:pt x="2157412" y="216694"/>
                </a:lnTo>
                <a:lnTo>
                  <a:pt x="2138362" y="238125"/>
                </a:lnTo>
                <a:lnTo>
                  <a:pt x="2097881" y="250031"/>
                </a:lnTo>
                <a:lnTo>
                  <a:pt x="1914525" y="280988"/>
                </a:lnTo>
                <a:lnTo>
                  <a:pt x="1621631" y="314325"/>
                </a:lnTo>
                <a:lnTo>
                  <a:pt x="1183481" y="354806"/>
                </a:lnTo>
                <a:lnTo>
                  <a:pt x="912018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02007CD9-51E6-4433-94F5-5C6ABFC45BA9}"/>
              </a:ext>
            </a:extLst>
          </p:cNvPr>
          <p:cNvSpPr/>
          <p:nvPr/>
        </p:nvSpPr>
        <p:spPr>
          <a:xfrm>
            <a:off x="3736975" y="4238626"/>
            <a:ext cx="4457700" cy="574675"/>
          </a:xfrm>
          <a:custGeom>
            <a:avLst/>
            <a:gdLst>
              <a:gd name="connsiteX0" fmla="*/ 1880007 w 4458615"/>
              <a:gd name="connsiteY0" fmla="*/ 208484 h 574244"/>
              <a:gd name="connsiteX1" fmla="*/ 2264055 w 4458615"/>
              <a:gd name="connsiteY1" fmla="*/ 179223 h 574244"/>
              <a:gd name="connsiteX2" fmla="*/ 2655418 w 4458615"/>
              <a:gd name="connsiteY2" fmla="*/ 149962 h 574244"/>
              <a:gd name="connsiteX3" fmla="*/ 3068727 w 4458615"/>
              <a:gd name="connsiteY3" fmla="*/ 124359 h 574244"/>
              <a:gd name="connsiteX4" fmla="*/ 3514954 w 4458615"/>
              <a:gd name="connsiteY4" fmla="*/ 95098 h 574244"/>
              <a:gd name="connsiteX5" fmla="*/ 3697834 w 4458615"/>
              <a:gd name="connsiteY5" fmla="*/ 84125 h 574244"/>
              <a:gd name="connsiteX6" fmla="*/ 3745383 w 4458615"/>
              <a:gd name="connsiteY6" fmla="*/ 76810 h 574244"/>
              <a:gd name="connsiteX7" fmla="*/ 3811220 w 4458615"/>
              <a:gd name="connsiteY7" fmla="*/ 62180 h 574244"/>
              <a:gd name="connsiteX8" fmla="*/ 3920948 w 4458615"/>
              <a:gd name="connsiteY8" fmla="*/ 29261 h 574244"/>
              <a:gd name="connsiteX9" fmla="*/ 3972154 w 4458615"/>
              <a:gd name="connsiteY9" fmla="*/ 0 h 574244"/>
              <a:gd name="connsiteX10" fmla="*/ 3994100 w 4458615"/>
              <a:gd name="connsiteY10" fmla="*/ 0 h 574244"/>
              <a:gd name="connsiteX11" fmla="*/ 4070909 w 4458615"/>
              <a:gd name="connsiteY11" fmla="*/ 10973 h 574244"/>
              <a:gd name="connsiteX12" fmla="*/ 4191610 w 4458615"/>
              <a:gd name="connsiteY12" fmla="*/ 40234 h 574244"/>
              <a:gd name="connsiteX13" fmla="*/ 4294023 w 4458615"/>
              <a:gd name="connsiteY13" fmla="*/ 80468 h 574244"/>
              <a:gd name="connsiteX14" fmla="*/ 4370832 w 4458615"/>
              <a:gd name="connsiteY14" fmla="*/ 120701 h 574244"/>
              <a:gd name="connsiteX15" fmla="*/ 4411066 w 4458615"/>
              <a:gd name="connsiteY15" fmla="*/ 149962 h 574244"/>
              <a:gd name="connsiteX16" fmla="*/ 4433012 w 4458615"/>
              <a:gd name="connsiteY16" fmla="*/ 175565 h 574244"/>
              <a:gd name="connsiteX17" fmla="*/ 4447642 w 4458615"/>
              <a:gd name="connsiteY17" fmla="*/ 201168 h 574244"/>
              <a:gd name="connsiteX18" fmla="*/ 4454957 w 4458615"/>
              <a:gd name="connsiteY18" fmla="*/ 223114 h 574244"/>
              <a:gd name="connsiteX19" fmla="*/ 4458615 w 4458615"/>
              <a:gd name="connsiteY19" fmla="*/ 252375 h 574244"/>
              <a:gd name="connsiteX20" fmla="*/ 4451300 w 4458615"/>
              <a:gd name="connsiteY20" fmla="*/ 281636 h 574244"/>
              <a:gd name="connsiteX21" fmla="*/ 4440327 w 4458615"/>
              <a:gd name="connsiteY21" fmla="*/ 314554 h 574244"/>
              <a:gd name="connsiteX22" fmla="*/ 4418381 w 4458615"/>
              <a:gd name="connsiteY22" fmla="*/ 332842 h 574244"/>
              <a:gd name="connsiteX23" fmla="*/ 4385463 w 4458615"/>
              <a:gd name="connsiteY23" fmla="*/ 347472 h 574244"/>
              <a:gd name="connsiteX24" fmla="*/ 4326941 w 4458615"/>
              <a:gd name="connsiteY24" fmla="*/ 354788 h 574244"/>
              <a:gd name="connsiteX25" fmla="*/ 4191610 w 4458615"/>
              <a:gd name="connsiteY25" fmla="*/ 347472 h 574244"/>
              <a:gd name="connsiteX26" fmla="*/ 3803904 w 4458615"/>
              <a:gd name="connsiteY26" fmla="*/ 332842 h 574244"/>
              <a:gd name="connsiteX27" fmla="*/ 3284525 w 4458615"/>
              <a:gd name="connsiteY27" fmla="*/ 329184 h 574244"/>
              <a:gd name="connsiteX28" fmla="*/ 2812695 w 4458615"/>
              <a:gd name="connsiteY28" fmla="*/ 329184 h 574244"/>
              <a:gd name="connsiteX29" fmla="*/ 2388413 w 4458615"/>
              <a:gd name="connsiteY29" fmla="*/ 343815 h 574244"/>
              <a:gd name="connsiteX30" fmla="*/ 2234794 w 4458615"/>
              <a:gd name="connsiteY30" fmla="*/ 351130 h 574244"/>
              <a:gd name="connsiteX31" fmla="*/ 1806855 w 4458615"/>
              <a:gd name="connsiteY31" fmla="*/ 376733 h 574244"/>
              <a:gd name="connsiteX32" fmla="*/ 1360628 w 4458615"/>
              <a:gd name="connsiteY32" fmla="*/ 431597 h 574244"/>
              <a:gd name="connsiteX33" fmla="*/ 1002183 w 4458615"/>
              <a:gd name="connsiteY33" fmla="*/ 486461 h 574244"/>
              <a:gd name="connsiteX34" fmla="*/ 771754 w 4458615"/>
              <a:gd name="connsiteY34" fmla="*/ 523037 h 574244"/>
              <a:gd name="connsiteX35" fmla="*/ 552298 w 4458615"/>
              <a:gd name="connsiteY35" fmla="*/ 570586 h 574244"/>
              <a:gd name="connsiteX36" fmla="*/ 515722 w 4458615"/>
              <a:gd name="connsiteY36" fmla="*/ 574244 h 574244"/>
              <a:gd name="connsiteX37" fmla="*/ 427940 w 4458615"/>
              <a:gd name="connsiteY37" fmla="*/ 552298 h 574244"/>
              <a:gd name="connsiteX38" fmla="*/ 321869 w 4458615"/>
              <a:gd name="connsiteY38" fmla="*/ 512064 h 574244"/>
              <a:gd name="connsiteX39" fmla="*/ 230429 w 4458615"/>
              <a:gd name="connsiteY39" fmla="*/ 460858 h 574244"/>
              <a:gd name="connsiteX40" fmla="*/ 120701 w 4458615"/>
              <a:gd name="connsiteY40" fmla="*/ 373076 h 574244"/>
              <a:gd name="connsiteX41" fmla="*/ 54864 w 4458615"/>
              <a:gd name="connsiteY41" fmla="*/ 296266 h 574244"/>
              <a:gd name="connsiteX42" fmla="*/ 10973 w 4458615"/>
              <a:gd name="connsiteY42" fmla="*/ 241402 h 574244"/>
              <a:gd name="connsiteX43" fmla="*/ 0 w 4458615"/>
              <a:gd name="connsiteY43" fmla="*/ 212141 h 574244"/>
              <a:gd name="connsiteX44" fmla="*/ 0 w 4458615"/>
              <a:gd name="connsiteY44" fmla="*/ 193853 h 574244"/>
              <a:gd name="connsiteX45" fmla="*/ 18288 w 4458615"/>
              <a:gd name="connsiteY45" fmla="*/ 186538 h 574244"/>
              <a:gd name="connsiteX46" fmla="*/ 80468 w 4458615"/>
              <a:gd name="connsiteY46" fmla="*/ 204826 h 574244"/>
              <a:gd name="connsiteX47" fmla="*/ 190196 w 4458615"/>
              <a:gd name="connsiteY47" fmla="*/ 237744 h 574244"/>
              <a:gd name="connsiteX48" fmla="*/ 325527 w 4458615"/>
              <a:gd name="connsiteY48" fmla="*/ 270663 h 574244"/>
              <a:gd name="connsiteX49" fmla="*/ 479146 w 4458615"/>
              <a:gd name="connsiteY49" fmla="*/ 299924 h 574244"/>
              <a:gd name="connsiteX50" fmla="*/ 566928 w 4458615"/>
              <a:gd name="connsiteY50" fmla="*/ 307239 h 574244"/>
              <a:gd name="connsiteX51" fmla="*/ 742493 w 4458615"/>
              <a:gd name="connsiteY51" fmla="*/ 292608 h 574244"/>
              <a:gd name="connsiteX52" fmla="*/ 1005840 w 4458615"/>
              <a:gd name="connsiteY52" fmla="*/ 270663 h 574244"/>
              <a:gd name="connsiteX53" fmla="*/ 1353312 w 4458615"/>
              <a:gd name="connsiteY53" fmla="*/ 245060 h 574244"/>
              <a:gd name="connsiteX54" fmla="*/ 1766621 w 4458615"/>
              <a:gd name="connsiteY54" fmla="*/ 215799 h 574244"/>
              <a:gd name="connsiteX55" fmla="*/ 1880007 w 4458615"/>
              <a:gd name="connsiteY55" fmla="*/ 208484 h 57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58615" h="574244">
                <a:moveTo>
                  <a:pt x="1880007" y="208484"/>
                </a:moveTo>
                <a:lnTo>
                  <a:pt x="2264055" y="179223"/>
                </a:lnTo>
                <a:lnTo>
                  <a:pt x="2655418" y="149962"/>
                </a:lnTo>
                <a:lnTo>
                  <a:pt x="3068727" y="124359"/>
                </a:lnTo>
                <a:lnTo>
                  <a:pt x="3514954" y="95098"/>
                </a:lnTo>
                <a:lnTo>
                  <a:pt x="3697834" y="84125"/>
                </a:lnTo>
                <a:lnTo>
                  <a:pt x="3745383" y="76810"/>
                </a:lnTo>
                <a:lnTo>
                  <a:pt x="3811220" y="62180"/>
                </a:lnTo>
                <a:lnTo>
                  <a:pt x="3920948" y="29261"/>
                </a:lnTo>
                <a:lnTo>
                  <a:pt x="3972154" y="0"/>
                </a:lnTo>
                <a:lnTo>
                  <a:pt x="3994100" y="0"/>
                </a:lnTo>
                <a:lnTo>
                  <a:pt x="4070909" y="10973"/>
                </a:lnTo>
                <a:lnTo>
                  <a:pt x="4191610" y="40234"/>
                </a:lnTo>
                <a:lnTo>
                  <a:pt x="4294023" y="80468"/>
                </a:lnTo>
                <a:lnTo>
                  <a:pt x="4370832" y="120701"/>
                </a:lnTo>
                <a:lnTo>
                  <a:pt x="4411066" y="149962"/>
                </a:lnTo>
                <a:lnTo>
                  <a:pt x="4433012" y="175565"/>
                </a:lnTo>
                <a:lnTo>
                  <a:pt x="4447642" y="201168"/>
                </a:lnTo>
                <a:lnTo>
                  <a:pt x="4454957" y="223114"/>
                </a:lnTo>
                <a:lnTo>
                  <a:pt x="4458615" y="252375"/>
                </a:lnTo>
                <a:lnTo>
                  <a:pt x="4451300" y="281636"/>
                </a:lnTo>
                <a:lnTo>
                  <a:pt x="4440327" y="314554"/>
                </a:lnTo>
                <a:lnTo>
                  <a:pt x="4418381" y="332842"/>
                </a:lnTo>
                <a:lnTo>
                  <a:pt x="4385463" y="347472"/>
                </a:lnTo>
                <a:lnTo>
                  <a:pt x="4326941" y="354788"/>
                </a:lnTo>
                <a:lnTo>
                  <a:pt x="4191610" y="347472"/>
                </a:lnTo>
                <a:lnTo>
                  <a:pt x="3803904" y="332842"/>
                </a:lnTo>
                <a:lnTo>
                  <a:pt x="3284525" y="329184"/>
                </a:lnTo>
                <a:lnTo>
                  <a:pt x="2812695" y="329184"/>
                </a:lnTo>
                <a:lnTo>
                  <a:pt x="2388413" y="343815"/>
                </a:lnTo>
                <a:lnTo>
                  <a:pt x="2234794" y="351130"/>
                </a:lnTo>
                <a:lnTo>
                  <a:pt x="1806855" y="376733"/>
                </a:lnTo>
                <a:lnTo>
                  <a:pt x="1360628" y="431597"/>
                </a:lnTo>
                <a:lnTo>
                  <a:pt x="1002183" y="486461"/>
                </a:lnTo>
                <a:lnTo>
                  <a:pt x="771754" y="523037"/>
                </a:lnTo>
                <a:lnTo>
                  <a:pt x="552298" y="570586"/>
                </a:lnTo>
                <a:lnTo>
                  <a:pt x="515722" y="574244"/>
                </a:lnTo>
                <a:lnTo>
                  <a:pt x="427940" y="552298"/>
                </a:lnTo>
                <a:lnTo>
                  <a:pt x="321869" y="512064"/>
                </a:lnTo>
                <a:lnTo>
                  <a:pt x="230429" y="460858"/>
                </a:lnTo>
                <a:lnTo>
                  <a:pt x="120701" y="373076"/>
                </a:lnTo>
                <a:lnTo>
                  <a:pt x="54864" y="296266"/>
                </a:lnTo>
                <a:lnTo>
                  <a:pt x="10973" y="241402"/>
                </a:lnTo>
                <a:lnTo>
                  <a:pt x="0" y="212141"/>
                </a:lnTo>
                <a:lnTo>
                  <a:pt x="0" y="193853"/>
                </a:lnTo>
                <a:lnTo>
                  <a:pt x="18288" y="186538"/>
                </a:lnTo>
                <a:lnTo>
                  <a:pt x="80468" y="204826"/>
                </a:lnTo>
                <a:lnTo>
                  <a:pt x="190196" y="237744"/>
                </a:lnTo>
                <a:lnTo>
                  <a:pt x="325527" y="270663"/>
                </a:lnTo>
                <a:lnTo>
                  <a:pt x="479146" y="299924"/>
                </a:lnTo>
                <a:lnTo>
                  <a:pt x="566928" y="307239"/>
                </a:lnTo>
                <a:lnTo>
                  <a:pt x="742493" y="292608"/>
                </a:lnTo>
                <a:lnTo>
                  <a:pt x="1005840" y="270663"/>
                </a:lnTo>
                <a:lnTo>
                  <a:pt x="1353312" y="245060"/>
                </a:lnTo>
                <a:lnTo>
                  <a:pt x="1766621" y="215799"/>
                </a:lnTo>
                <a:lnTo>
                  <a:pt x="1880007" y="2084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33AA6F3-22BB-4EC9-A929-C747DC58A5D7}"/>
              </a:ext>
            </a:extLst>
          </p:cNvPr>
          <p:cNvSpPr/>
          <p:nvPr/>
        </p:nvSpPr>
        <p:spPr>
          <a:xfrm>
            <a:off x="4406900" y="2019301"/>
            <a:ext cx="3803650" cy="538163"/>
          </a:xfrm>
          <a:custGeom>
            <a:avLst/>
            <a:gdLst>
              <a:gd name="connsiteX0" fmla="*/ 676049 w 3804944"/>
              <a:gd name="connsiteY0" fmla="*/ 325023 h 537372"/>
              <a:gd name="connsiteX1" fmla="*/ 1551446 w 3804944"/>
              <a:gd name="connsiteY1" fmla="*/ 225349 h 537372"/>
              <a:gd name="connsiteX2" fmla="*/ 1937141 w 3804944"/>
              <a:gd name="connsiteY2" fmla="*/ 190680 h 537372"/>
              <a:gd name="connsiteX3" fmla="*/ 2847207 w 3804944"/>
              <a:gd name="connsiteY3" fmla="*/ 86673 h 537372"/>
              <a:gd name="connsiteX4" fmla="*/ 3098559 w 3804944"/>
              <a:gd name="connsiteY4" fmla="*/ 47670 h 537372"/>
              <a:gd name="connsiteX5" fmla="*/ 3198233 w 3804944"/>
              <a:gd name="connsiteY5" fmla="*/ 26001 h 537372"/>
              <a:gd name="connsiteX6" fmla="*/ 3267571 w 3804944"/>
              <a:gd name="connsiteY6" fmla="*/ 0 h 537372"/>
              <a:gd name="connsiteX7" fmla="*/ 3358578 w 3804944"/>
              <a:gd name="connsiteY7" fmla="*/ 30335 h 537372"/>
              <a:gd name="connsiteX8" fmla="*/ 3466919 w 3804944"/>
              <a:gd name="connsiteY8" fmla="*/ 82339 h 537372"/>
              <a:gd name="connsiteX9" fmla="*/ 3536258 w 3804944"/>
              <a:gd name="connsiteY9" fmla="*/ 125675 h 537372"/>
              <a:gd name="connsiteX10" fmla="*/ 3596929 w 3804944"/>
              <a:gd name="connsiteY10" fmla="*/ 169012 h 537372"/>
              <a:gd name="connsiteX11" fmla="*/ 3696603 w 3804944"/>
              <a:gd name="connsiteY11" fmla="*/ 264352 h 537372"/>
              <a:gd name="connsiteX12" fmla="*/ 3752940 w 3804944"/>
              <a:gd name="connsiteY12" fmla="*/ 333691 h 537372"/>
              <a:gd name="connsiteX13" fmla="*/ 3791943 w 3804944"/>
              <a:gd name="connsiteY13" fmla="*/ 403029 h 537372"/>
              <a:gd name="connsiteX14" fmla="*/ 3804944 w 3804944"/>
              <a:gd name="connsiteY14" fmla="*/ 463700 h 537372"/>
              <a:gd name="connsiteX15" fmla="*/ 3791943 w 3804944"/>
              <a:gd name="connsiteY15" fmla="*/ 507037 h 537372"/>
              <a:gd name="connsiteX16" fmla="*/ 3765941 w 3804944"/>
              <a:gd name="connsiteY16" fmla="*/ 533038 h 537372"/>
              <a:gd name="connsiteX17" fmla="*/ 3237236 w 3804944"/>
              <a:gd name="connsiteY17" fmla="*/ 264352 h 537372"/>
              <a:gd name="connsiteX18" fmla="*/ 3180898 w 3804944"/>
              <a:gd name="connsiteY18" fmla="*/ 251351 h 537372"/>
              <a:gd name="connsiteX19" fmla="*/ 2977217 w 3804944"/>
              <a:gd name="connsiteY19" fmla="*/ 268686 h 537372"/>
              <a:gd name="connsiteX20" fmla="*/ 1876470 w 3804944"/>
              <a:gd name="connsiteY20" fmla="*/ 368360 h 537372"/>
              <a:gd name="connsiteX21" fmla="*/ 1326097 w 3804944"/>
              <a:gd name="connsiteY21" fmla="*/ 424697 h 537372"/>
              <a:gd name="connsiteX22" fmla="*/ 741054 w 3804944"/>
              <a:gd name="connsiteY22" fmla="*/ 485368 h 537372"/>
              <a:gd name="connsiteX23" fmla="*/ 173346 w 3804944"/>
              <a:gd name="connsiteY23" fmla="*/ 537372 h 537372"/>
              <a:gd name="connsiteX24" fmla="*/ 0 w 3804944"/>
              <a:gd name="connsiteY24" fmla="*/ 511370 h 537372"/>
              <a:gd name="connsiteX25" fmla="*/ 13001 w 3804944"/>
              <a:gd name="connsiteY25" fmla="*/ 333691 h 537372"/>
              <a:gd name="connsiteX26" fmla="*/ 82339 w 3804944"/>
              <a:gd name="connsiteY26" fmla="*/ 351025 h 537372"/>
              <a:gd name="connsiteX27" fmla="*/ 160345 w 3804944"/>
              <a:gd name="connsiteY27" fmla="*/ 364026 h 537372"/>
              <a:gd name="connsiteX28" fmla="*/ 255685 w 3804944"/>
              <a:gd name="connsiteY28" fmla="*/ 364026 h 537372"/>
              <a:gd name="connsiteX29" fmla="*/ 676049 w 3804944"/>
              <a:gd name="connsiteY29" fmla="*/ 325023 h 53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04944" h="537372">
                <a:moveTo>
                  <a:pt x="676049" y="325023"/>
                </a:moveTo>
                <a:lnTo>
                  <a:pt x="1551446" y="225349"/>
                </a:lnTo>
                <a:lnTo>
                  <a:pt x="1937141" y="190680"/>
                </a:lnTo>
                <a:lnTo>
                  <a:pt x="2847207" y="86673"/>
                </a:lnTo>
                <a:lnTo>
                  <a:pt x="3098559" y="47670"/>
                </a:lnTo>
                <a:lnTo>
                  <a:pt x="3198233" y="26001"/>
                </a:lnTo>
                <a:lnTo>
                  <a:pt x="3267571" y="0"/>
                </a:lnTo>
                <a:lnTo>
                  <a:pt x="3358578" y="30335"/>
                </a:lnTo>
                <a:lnTo>
                  <a:pt x="3466919" y="82339"/>
                </a:lnTo>
                <a:lnTo>
                  <a:pt x="3536258" y="125675"/>
                </a:lnTo>
                <a:lnTo>
                  <a:pt x="3596929" y="169012"/>
                </a:lnTo>
                <a:lnTo>
                  <a:pt x="3696603" y="264352"/>
                </a:lnTo>
                <a:lnTo>
                  <a:pt x="3752940" y="333691"/>
                </a:lnTo>
                <a:lnTo>
                  <a:pt x="3791943" y="403029"/>
                </a:lnTo>
                <a:lnTo>
                  <a:pt x="3804944" y="463700"/>
                </a:lnTo>
                <a:lnTo>
                  <a:pt x="3791943" y="507037"/>
                </a:lnTo>
                <a:lnTo>
                  <a:pt x="3765941" y="533038"/>
                </a:lnTo>
                <a:lnTo>
                  <a:pt x="3237236" y="264352"/>
                </a:lnTo>
                <a:lnTo>
                  <a:pt x="3180898" y="251351"/>
                </a:lnTo>
                <a:lnTo>
                  <a:pt x="2977217" y="268686"/>
                </a:lnTo>
                <a:lnTo>
                  <a:pt x="1876470" y="368360"/>
                </a:lnTo>
                <a:lnTo>
                  <a:pt x="1326097" y="424697"/>
                </a:lnTo>
                <a:lnTo>
                  <a:pt x="741054" y="485368"/>
                </a:lnTo>
                <a:lnTo>
                  <a:pt x="173346" y="537372"/>
                </a:lnTo>
                <a:lnTo>
                  <a:pt x="0" y="511370"/>
                </a:lnTo>
                <a:lnTo>
                  <a:pt x="13001" y="333691"/>
                </a:lnTo>
                <a:lnTo>
                  <a:pt x="82339" y="351025"/>
                </a:lnTo>
                <a:lnTo>
                  <a:pt x="160345" y="364026"/>
                </a:lnTo>
                <a:lnTo>
                  <a:pt x="255685" y="364026"/>
                </a:lnTo>
                <a:lnTo>
                  <a:pt x="676049" y="32502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542EDF9-DC4F-4ADF-8062-CD8FEF247BFB}"/>
              </a:ext>
            </a:extLst>
          </p:cNvPr>
          <p:cNvSpPr/>
          <p:nvPr/>
        </p:nvSpPr>
        <p:spPr>
          <a:xfrm>
            <a:off x="7305675" y="2266950"/>
            <a:ext cx="877888" cy="573088"/>
          </a:xfrm>
          <a:custGeom>
            <a:avLst/>
            <a:gdLst>
              <a:gd name="connsiteX0" fmla="*/ 252413 w 878681"/>
              <a:gd name="connsiteY0" fmla="*/ 228600 h 573881"/>
              <a:gd name="connsiteX1" fmla="*/ 54769 w 878681"/>
              <a:gd name="connsiteY1" fmla="*/ 461963 h 573881"/>
              <a:gd name="connsiteX2" fmla="*/ 11906 w 878681"/>
              <a:gd name="connsiteY2" fmla="*/ 514350 h 573881"/>
              <a:gd name="connsiteX3" fmla="*/ 0 w 878681"/>
              <a:gd name="connsiteY3" fmla="*/ 545306 h 573881"/>
              <a:gd name="connsiteX4" fmla="*/ 0 w 878681"/>
              <a:gd name="connsiteY4" fmla="*/ 569119 h 573881"/>
              <a:gd name="connsiteX5" fmla="*/ 23813 w 878681"/>
              <a:gd name="connsiteY5" fmla="*/ 573881 h 573881"/>
              <a:gd name="connsiteX6" fmla="*/ 78581 w 878681"/>
              <a:gd name="connsiteY6" fmla="*/ 554831 h 573881"/>
              <a:gd name="connsiteX7" fmla="*/ 269081 w 878681"/>
              <a:gd name="connsiteY7" fmla="*/ 450056 h 573881"/>
              <a:gd name="connsiteX8" fmla="*/ 495300 w 878681"/>
              <a:gd name="connsiteY8" fmla="*/ 328613 h 573881"/>
              <a:gd name="connsiteX9" fmla="*/ 531019 w 878681"/>
              <a:gd name="connsiteY9" fmla="*/ 314325 h 573881"/>
              <a:gd name="connsiteX10" fmla="*/ 583406 w 878681"/>
              <a:gd name="connsiteY10" fmla="*/ 295275 h 573881"/>
              <a:gd name="connsiteX11" fmla="*/ 623888 w 878681"/>
              <a:gd name="connsiteY11" fmla="*/ 285750 h 573881"/>
              <a:gd name="connsiteX12" fmla="*/ 671513 w 878681"/>
              <a:gd name="connsiteY12" fmla="*/ 283369 h 573881"/>
              <a:gd name="connsiteX13" fmla="*/ 726281 w 878681"/>
              <a:gd name="connsiteY13" fmla="*/ 285750 h 573881"/>
              <a:gd name="connsiteX14" fmla="*/ 776288 w 878681"/>
              <a:gd name="connsiteY14" fmla="*/ 292894 h 573881"/>
              <a:gd name="connsiteX15" fmla="*/ 812006 w 878681"/>
              <a:gd name="connsiteY15" fmla="*/ 297656 h 573881"/>
              <a:gd name="connsiteX16" fmla="*/ 840581 w 878681"/>
              <a:gd name="connsiteY16" fmla="*/ 300038 h 573881"/>
              <a:gd name="connsiteX17" fmla="*/ 857250 w 878681"/>
              <a:gd name="connsiteY17" fmla="*/ 292894 h 573881"/>
              <a:gd name="connsiteX18" fmla="*/ 878681 w 878681"/>
              <a:gd name="connsiteY18" fmla="*/ 273844 h 573881"/>
              <a:gd name="connsiteX19" fmla="*/ 352425 w 878681"/>
              <a:gd name="connsiteY19" fmla="*/ 0 h 573881"/>
              <a:gd name="connsiteX20" fmla="*/ 371475 w 878681"/>
              <a:gd name="connsiteY20" fmla="*/ 66675 h 573881"/>
              <a:gd name="connsiteX21" fmla="*/ 366713 w 878681"/>
              <a:gd name="connsiteY21" fmla="*/ 97631 h 573881"/>
              <a:gd name="connsiteX22" fmla="*/ 357188 w 878681"/>
              <a:gd name="connsiteY22" fmla="*/ 111919 h 573881"/>
              <a:gd name="connsiteX23" fmla="*/ 252413 w 878681"/>
              <a:gd name="connsiteY23" fmla="*/ 228600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8681" h="573881">
                <a:moveTo>
                  <a:pt x="252413" y="228600"/>
                </a:moveTo>
                <a:lnTo>
                  <a:pt x="54769" y="461963"/>
                </a:lnTo>
                <a:lnTo>
                  <a:pt x="11906" y="514350"/>
                </a:lnTo>
                <a:lnTo>
                  <a:pt x="0" y="545306"/>
                </a:lnTo>
                <a:lnTo>
                  <a:pt x="0" y="569119"/>
                </a:lnTo>
                <a:lnTo>
                  <a:pt x="23813" y="573881"/>
                </a:lnTo>
                <a:lnTo>
                  <a:pt x="78581" y="554831"/>
                </a:lnTo>
                <a:lnTo>
                  <a:pt x="269081" y="450056"/>
                </a:lnTo>
                <a:lnTo>
                  <a:pt x="495300" y="328613"/>
                </a:lnTo>
                <a:lnTo>
                  <a:pt x="531019" y="314325"/>
                </a:lnTo>
                <a:lnTo>
                  <a:pt x="583406" y="295275"/>
                </a:lnTo>
                <a:lnTo>
                  <a:pt x="623888" y="285750"/>
                </a:lnTo>
                <a:lnTo>
                  <a:pt x="671513" y="283369"/>
                </a:lnTo>
                <a:lnTo>
                  <a:pt x="726281" y="285750"/>
                </a:lnTo>
                <a:lnTo>
                  <a:pt x="776288" y="292894"/>
                </a:lnTo>
                <a:lnTo>
                  <a:pt x="812006" y="297656"/>
                </a:lnTo>
                <a:lnTo>
                  <a:pt x="840581" y="300038"/>
                </a:lnTo>
                <a:lnTo>
                  <a:pt x="857250" y="292894"/>
                </a:lnTo>
                <a:lnTo>
                  <a:pt x="878681" y="273844"/>
                </a:lnTo>
                <a:lnTo>
                  <a:pt x="352425" y="0"/>
                </a:lnTo>
                <a:lnTo>
                  <a:pt x="371475" y="66675"/>
                </a:lnTo>
                <a:lnTo>
                  <a:pt x="366713" y="97631"/>
                </a:lnTo>
                <a:lnTo>
                  <a:pt x="357188" y="111919"/>
                </a:lnTo>
                <a:lnTo>
                  <a:pt x="252413" y="228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74C3017-EC8C-4082-9FA7-D074C89F75F1}"/>
              </a:ext>
            </a:extLst>
          </p:cNvPr>
          <p:cNvSpPr/>
          <p:nvPr/>
        </p:nvSpPr>
        <p:spPr>
          <a:xfrm>
            <a:off x="5657850" y="1736726"/>
            <a:ext cx="520700" cy="1990725"/>
          </a:xfrm>
          <a:custGeom>
            <a:avLst/>
            <a:gdLst>
              <a:gd name="connsiteX0" fmla="*/ 226668 w 520306"/>
              <a:gd name="connsiteY0" fmla="*/ 401821 h 1991074"/>
              <a:gd name="connsiteX1" fmla="*/ 224092 w 520306"/>
              <a:gd name="connsiteY1" fmla="*/ 296214 h 1991074"/>
              <a:gd name="connsiteX2" fmla="*/ 221517 w 520306"/>
              <a:gd name="connsiteY2" fmla="*/ 252426 h 1991074"/>
              <a:gd name="connsiteX3" fmla="*/ 213789 w 520306"/>
              <a:gd name="connsiteY3" fmla="*/ 193183 h 1991074"/>
              <a:gd name="connsiteX4" fmla="*/ 203486 w 520306"/>
              <a:gd name="connsiteY4" fmla="*/ 154547 h 1991074"/>
              <a:gd name="connsiteX5" fmla="*/ 185456 w 520306"/>
              <a:gd name="connsiteY5" fmla="*/ 118486 h 1991074"/>
              <a:gd name="connsiteX6" fmla="*/ 157122 w 520306"/>
              <a:gd name="connsiteY6" fmla="*/ 92728 h 1991074"/>
              <a:gd name="connsiteX7" fmla="*/ 131364 w 520306"/>
              <a:gd name="connsiteY7" fmla="*/ 74698 h 1991074"/>
              <a:gd name="connsiteX8" fmla="*/ 0 w 520306"/>
              <a:gd name="connsiteY8" fmla="*/ 0 h 1991074"/>
              <a:gd name="connsiteX9" fmla="*/ 319396 w 520306"/>
              <a:gd name="connsiteY9" fmla="*/ 33485 h 1991074"/>
              <a:gd name="connsiteX10" fmla="*/ 388942 w 520306"/>
              <a:gd name="connsiteY10" fmla="*/ 66970 h 1991074"/>
              <a:gd name="connsiteX11" fmla="*/ 437882 w 520306"/>
              <a:gd name="connsiteY11" fmla="*/ 100455 h 1991074"/>
              <a:gd name="connsiteX12" fmla="*/ 479094 w 520306"/>
              <a:gd name="connsiteY12" fmla="*/ 133940 h 1991074"/>
              <a:gd name="connsiteX13" fmla="*/ 502276 w 520306"/>
              <a:gd name="connsiteY13" fmla="*/ 162274 h 1991074"/>
              <a:gd name="connsiteX14" fmla="*/ 515155 w 520306"/>
              <a:gd name="connsiteY14" fmla="*/ 190607 h 1991074"/>
              <a:gd name="connsiteX15" fmla="*/ 520306 w 520306"/>
              <a:gd name="connsiteY15" fmla="*/ 224093 h 1991074"/>
              <a:gd name="connsiteX16" fmla="*/ 512579 w 520306"/>
              <a:gd name="connsiteY16" fmla="*/ 291063 h 1991074"/>
              <a:gd name="connsiteX17" fmla="*/ 497124 w 520306"/>
              <a:gd name="connsiteY17" fmla="*/ 363184 h 1991074"/>
              <a:gd name="connsiteX18" fmla="*/ 499700 w 520306"/>
              <a:gd name="connsiteY18" fmla="*/ 528034 h 1991074"/>
              <a:gd name="connsiteX19" fmla="*/ 499700 w 520306"/>
              <a:gd name="connsiteY19" fmla="*/ 1025158 h 1991074"/>
              <a:gd name="connsiteX20" fmla="*/ 497124 w 520306"/>
              <a:gd name="connsiteY20" fmla="*/ 1372888 h 1991074"/>
              <a:gd name="connsiteX21" fmla="*/ 486821 w 520306"/>
              <a:gd name="connsiteY21" fmla="*/ 1437282 h 1991074"/>
              <a:gd name="connsiteX22" fmla="*/ 479094 w 520306"/>
              <a:gd name="connsiteY22" fmla="*/ 1504253 h 1991074"/>
              <a:gd name="connsiteX23" fmla="*/ 479094 w 520306"/>
              <a:gd name="connsiteY23" fmla="*/ 1571223 h 1991074"/>
              <a:gd name="connsiteX24" fmla="*/ 479094 w 520306"/>
              <a:gd name="connsiteY24" fmla="*/ 1591829 h 1991074"/>
              <a:gd name="connsiteX25" fmla="*/ 473942 w 520306"/>
              <a:gd name="connsiteY25" fmla="*/ 1645920 h 1991074"/>
              <a:gd name="connsiteX26" fmla="*/ 450761 w 520306"/>
              <a:gd name="connsiteY26" fmla="*/ 1759254 h 1991074"/>
              <a:gd name="connsiteX27" fmla="*/ 427579 w 520306"/>
              <a:gd name="connsiteY27" fmla="*/ 1839103 h 1991074"/>
              <a:gd name="connsiteX28" fmla="*/ 360608 w 520306"/>
              <a:gd name="connsiteY28" fmla="*/ 1970468 h 1991074"/>
              <a:gd name="connsiteX29" fmla="*/ 340002 w 520306"/>
              <a:gd name="connsiteY29" fmla="*/ 1991074 h 1991074"/>
              <a:gd name="connsiteX30" fmla="*/ 316820 w 520306"/>
              <a:gd name="connsiteY30" fmla="*/ 1991074 h 1991074"/>
              <a:gd name="connsiteX31" fmla="*/ 293638 w 520306"/>
              <a:gd name="connsiteY31" fmla="*/ 1973043 h 1991074"/>
              <a:gd name="connsiteX32" fmla="*/ 260153 w 520306"/>
              <a:gd name="connsiteY32" fmla="*/ 1931831 h 1991074"/>
              <a:gd name="connsiteX33" fmla="*/ 247274 w 520306"/>
              <a:gd name="connsiteY33" fmla="*/ 1903498 h 1991074"/>
              <a:gd name="connsiteX34" fmla="*/ 236971 w 520306"/>
              <a:gd name="connsiteY34" fmla="*/ 1839103 h 1991074"/>
              <a:gd name="connsiteX35" fmla="*/ 231820 w 520306"/>
              <a:gd name="connsiteY35" fmla="*/ 1669102 h 1991074"/>
              <a:gd name="connsiteX36" fmla="*/ 229244 w 520306"/>
              <a:gd name="connsiteY36" fmla="*/ 1455313 h 1991074"/>
              <a:gd name="connsiteX37" fmla="*/ 231820 w 520306"/>
              <a:gd name="connsiteY37" fmla="*/ 1043189 h 1991074"/>
              <a:gd name="connsiteX38" fmla="*/ 229244 w 520306"/>
              <a:gd name="connsiteY38" fmla="*/ 680005 h 1991074"/>
              <a:gd name="connsiteX39" fmla="*/ 226668 w 520306"/>
              <a:gd name="connsiteY39" fmla="*/ 401821 h 199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0306" h="1991074">
                <a:moveTo>
                  <a:pt x="226668" y="401821"/>
                </a:moveTo>
                <a:cubicBezTo>
                  <a:pt x="225809" y="366619"/>
                  <a:pt x="224951" y="331416"/>
                  <a:pt x="224092" y="296214"/>
                </a:cubicBezTo>
                <a:lnTo>
                  <a:pt x="221517" y="252426"/>
                </a:lnTo>
                <a:lnTo>
                  <a:pt x="213789" y="193183"/>
                </a:lnTo>
                <a:lnTo>
                  <a:pt x="203486" y="154547"/>
                </a:lnTo>
                <a:lnTo>
                  <a:pt x="185456" y="118486"/>
                </a:lnTo>
                <a:lnTo>
                  <a:pt x="157122" y="92728"/>
                </a:lnTo>
                <a:lnTo>
                  <a:pt x="131364" y="74698"/>
                </a:lnTo>
                <a:lnTo>
                  <a:pt x="0" y="0"/>
                </a:lnTo>
                <a:lnTo>
                  <a:pt x="319396" y="33485"/>
                </a:lnTo>
                <a:lnTo>
                  <a:pt x="388942" y="66970"/>
                </a:lnTo>
                <a:lnTo>
                  <a:pt x="437882" y="100455"/>
                </a:lnTo>
                <a:lnTo>
                  <a:pt x="479094" y="133940"/>
                </a:lnTo>
                <a:lnTo>
                  <a:pt x="502276" y="162274"/>
                </a:lnTo>
                <a:lnTo>
                  <a:pt x="515155" y="190607"/>
                </a:lnTo>
                <a:lnTo>
                  <a:pt x="520306" y="224093"/>
                </a:lnTo>
                <a:lnTo>
                  <a:pt x="512579" y="291063"/>
                </a:lnTo>
                <a:lnTo>
                  <a:pt x="497124" y="363184"/>
                </a:lnTo>
                <a:cubicBezTo>
                  <a:pt x="497983" y="418134"/>
                  <a:pt x="498841" y="473084"/>
                  <a:pt x="499700" y="528034"/>
                </a:cubicBezTo>
                <a:lnTo>
                  <a:pt x="499700" y="1025158"/>
                </a:lnTo>
                <a:cubicBezTo>
                  <a:pt x="498841" y="1141068"/>
                  <a:pt x="497983" y="1256978"/>
                  <a:pt x="497124" y="1372888"/>
                </a:cubicBezTo>
                <a:lnTo>
                  <a:pt x="486821" y="1437282"/>
                </a:lnTo>
                <a:lnTo>
                  <a:pt x="479094" y="1504253"/>
                </a:lnTo>
                <a:lnTo>
                  <a:pt x="479094" y="1571223"/>
                </a:lnTo>
                <a:lnTo>
                  <a:pt x="479094" y="1591829"/>
                </a:lnTo>
                <a:lnTo>
                  <a:pt x="473942" y="1645920"/>
                </a:lnTo>
                <a:lnTo>
                  <a:pt x="450761" y="1759254"/>
                </a:lnTo>
                <a:lnTo>
                  <a:pt x="427579" y="1839103"/>
                </a:lnTo>
                <a:lnTo>
                  <a:pt x="360608" y="1970468"/>
                </a:lnTo>
                <a:lnTo>
                  <a:pt x="340002" y="1991074"/>
                </a:lnTo>
                <a:lnTo>
                  <a:pt x="316820" y="1991074"/>
                </a:lnTo>
                <a:lnTo>
                  <a:pt x="293638" y="1973043"/>
                </a:lnTo>
                <a:lnTo>
                  <a:pt x="260153" y="1931831"/>
                </a:lnTo>
                <a:lnTo>
                  <a:pt x="247274" y="1903498"/>
                </a:lnTo>
                <a:lnTo>
                  <a:pt x="236971" y="1839103"/>
                </a:lnTo>
                <a:lnTo>
                  <a:pt x="231820" y="1669102"/>
                </a:lnTo>
                <a:cubicBezTo>
                  <a:pt x="230961" y="1597839"/>
                  <a:pt x="230103" y="1526576"/>
                  <a:pt x="229244" y="1455313"/>
                </a:cubicBezTo>
                <a:cubicBezTo>
                  <a:pt x="230103" y="1317938"/>
                  <a:pt x="230961" y="1180564"/>
                  <a:pt x="231820" y="1043189"/>
                </a:cubicBezTo>
                <a:cubicBezTo>
                  <a:pt x="230961" y="922128"/>
                  <a:pt x="230103" y="801066"/>
                  <a:pt x="229244" y="680005"/>
                </a:cubicBezTo>
                <a:cubicBezTo>
                  <a:pt x="228385" y="591570"/>
                  <a:pt x="227527" y="503135"/>
                  <a:pt x="226668" y="401821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2833A022-C088-4EA2-84B5-05F06B623E82}"/>
              </a:ext>
            </a:extLst>
          </p:cNvPr>
          <p:cNvSpPr/>
          <p:nvPr/>
        </p:nvSpPr>
        <p:spPr>
          <a:xfrm>
            <a:off x="4851400" y="4510088"/>
            <a:ext cx="1239838" cy="1173162"/>
          </a:xfrm>
          <a:custGeom>
            <a:avLst/>
            <a:gdLst>
              <a:gd name="connsiteX0" fmla="*/ 764439 w 1239927"/>
              <a:gd name="connsiteY0" fmla="*/ 651053 h 1174089"/>
              <a:gd name="connsiteX1" fmla="*/ 983895 w 1239927"/>
              <a:gd name="connsiteY1" fmla="*/ 442569 h 1174089"/>
              <a:gd name="connsiteX2" fmla="*/ 1093623 w 1239927"/>
              <a:gd name="connsiteY2" fmla="*/ 332841 h 1174089"/>
              <a:gd name="connsiteX3" fmla="*/ 1111911 w 1239927"/>
              <a:gd name="connsiteY3" fmla="*/ 318211 h 1174089"/>
              <a:gd name="connsiteX4" fmla="*/ 1166775 w 1239927"/>
              <a:gd name="connsiteY4" fmla="*/ 288950 h 1174089"/>
              <a:gd name="connsiteX5" fmla="*/ 1228954 w 1239927"/>
              <a:gd name="connsiteY5" fmla="*/ 241401 h 1174089"/>
              <a:gd name="connsiteX6" fmla="*/ 1239927 w 1239927"/>
              <a:gd name="connsiteY6" fmla="*/ 219456 h 1174089"/>
              <a:gd name="connsiteX7" fmla="*/ 1225296 w 1239927"/>
              <a:gd name="connsiteY7" fmla="*/ 197510 h 1174089"/>
              <a:gd name="connsiteX8" fmla="*/ 1185063 w 1239927"/>
              <a:gd name="connsiteY8" fmla="*/ 157277 h 1174089"/>
              <a:gd name="connsiteX9" fmla="*/ 1111911 w 1239927"/>
              <a:gd name="connsiteY9" fmla="*/ 54864 h 1174089"/>
              <a:gd name="connsiteX10" fmla="*/ 683972 w 1239927"/>
              <a:gd name="connsiteY10" fmla="*/ 0 h 1174089"/>
              <a:gd name="connsiteX11" fmla="*/ 782727 w 1239927"/>
              <a:gd name="connsiteY11" fmla="*/ 117043 h 1174089"/>
              <a:gd name="connsiteX12" fmla="*/ 790042 w 1239927"/>
              <a:gd name="connsiteY12" fmla="*/ 138989 h 1174089"/>
              <a:gd name="connsiteX13" fmla="*/ 793700 w 1239927"/>
              <a:gd name="connsiteY13" fmla="*/ 171907 h 1174089"/>
              <a:gd name="connsiteX14" fmla="*/ 768096 w 1239927"/>
              <a:gd name="connsiteY14" fmla="*/ 241401 h 1174089"/>
              <a:gd name="connsiteX15" fmla="*/ 651053 w 1239927"/>
              <a:gd name="connsiteY15" fmla="*/ 446227 h 1174089"/>
              <a:gd name="connsiteX16" fmla="*/ 464516 w 1239927"/>
              <a:gd name="connsiteY16" fmla="*/ 694944 h 1174089"/>
              <a:gd name="connsiteX17" fmla="*/ 219456 w 1239927"/>
              <a:gd name="connsiteY17" fmla="*/ 969264 h 1174089"/>
              <a:gd name="connsiteX18" fmla="*/ 47549 w 1239927"/>
              <a:gd name="connsiteY18" fmla="*/ 1141171 h 1174089"/>
              <a:gd name="connsiteX19" fmla="*/ 0 w 1239927"/>
              <a:gd name="connsiteY19" fmla="*/ 1174089 h 1174089"/>
              <a:gd name="connsiteX20" fmla="*/ 259690 w 1239927"/>
              <a:gd name="connsiteY20" fmla="*/ 1130198 h 1174089"/>
              <a:gd name="connsiteX21" fmla="*/ 369418 w 1239927"/>
              <a:gd name="connsiteY21" fmla="*/ 1024128 h 1174089"/>
              <a:gd name="connsiteX22" fmla="*/ 764439 w 1239927"/>
              <a:gd name="connsiteY22" fmla="*/ 651053 h 117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39927" h="1174089">
                <a:moveTo>
                  <a:pt x="764439" y="651053"/>
                </a:moveTo>
                <a:lnTo>
                  <a:pt x="983895" y="442569"/>
                </a:lnTo>
                <a:lnTo>
                  <a:pt x="1093623" y="332841"/>
                </a:lnTo>
                <a:lnTo>
                  <a:pt x="1111911" y="318211"/>
                </a:lnTo>
                <a:lnTo>
                  <a:pt x="1166775" y="288950"/>
                </a:lnTo>
                <a:lnTo>
                  <a:pt x="1228954" y="241401"/>
                </a:lnTo>
                <a:lnTo>
                  <a:pt x="1239927" y="219456"/>
                </a:lnTo>
                <a:lnTo>
                  <a:pt x="1225296" y="197510"/>
                </a:lnTo>
                <a:lnTo>
                  <a:pt x="1185063" y="157277"/>
                </a:lnTo>
                <a:lnTo>
                  <a:pt x="1111911" y="54864"/>
                </a:lnTo>
                <a:lnTo>
                  <a:pt x="683972" y="0"/>
                </a:lnTo>
                <a:lnTo>
                  <a:pt x="782727" y="117043"/>
                </a:lnTo>
                <a:lnTo>
                  <a:pt x="790042" y="138989"/>
                </a:lnTo>
                <a:lnTo>
                  <a:pt x="793700" y="171907"/>
                </a:lnTo>
                <a:lnTo>
                  <a:pt x="768096" y="241401"/>
                </a:lnTo>
                <a:lnTo>
                  <a:pt x="651053" y="446227"/>
                </a:lnTo>
                <a:lnTo>
                  <a:pt x="464516" y="694944"/>
                </a:lnTo>
                <a:lnTo>
                  <a:pt x="219456" y="969264"/>
                </a:lnTo>
                <a:lnTo>
                  <a:pt x="47549" y="1141171"/>
                </a:lnTo>
                <a:lnTo>
                  <a:pt x="0" y="1174089"/>
                </a:lnTo>
                <a:lnTo>
                  <a:pt x="259690" y="1130198"/>
                </a:lnTo>
                <a:lnTo>
                  <a:pt x="369418" y="1024128"/>
                </a:lnTo>
                <a:lnTo>
                  <a:pt x="764439" y="65105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42EF2ED7-5294-464E-9580-BA202E2662CC}"/>
              </a:ext>
            </a:extLst>
          </p:cNvPr>
          <p:cNvSpPr/>
          <p:nvPr/>
        </p:nvSpPr>
        <p:spPr>
          <a:xfrm>
            <a:off x="4398964" y="5286376"/>
            <a:ext cx="2778125" cy="690563"/>
          </a:xfrm>
          <a:custGeom>
            <a:avLst/>
            <a:gdLst>
              <a:gd name="connsiteX0" fmla="*/ 1240631 w 2778919"/>
              <a:gd name="connsiteY0" fmla="*/ 242888 h 690563"/>
              <a:gd name="connsiteX1" fmla="*/ 881062 w 2778919"/>
              <a:gd name="connsiteY1" fmla="*/ 307181 h 690563"/>
              <a:gd name="connsiteX2" fmla="*/ 673894 w 2778919"/>
              <a:gd name="connsiteY2" fmla="*/ 340519 h 690563"/>
              <a:gd name="connsiteX3" fmla="*/ 500062 w 2778919"/>
              <a:gd name="connsiteY3" fmla="*/ 366713 h 690563"/>
              <a:gd name="connsiteX4" fmla="*/ 452437 w 2778919"/>
              <a:gd name="connsiteY4" fmla="*/ 383381 h 690563"/>
              <a:gd name="connsiteX5" fmla="*/ 419100 w 2778919"/>
              <a:gd name="connsiteY5" fmla="*/ 388144 h 690563"/>
              <a:gd name="connsiteX6" fmla="*/ 378619 w 2778919"/>
              <a:gd name="connsiteY6" fmla="*/ 388144 h 690563"/>
              <a:gd name="connsiteX7" fmla="*/ 333375 w 2778919"/>
              <a:gd name="connsiteY7" fmla="*/ 381000 h 690563"/>
              <a:gd name="connsiteX8" fmla="*/ 261937 w 2778919"/>
              <a:gd name="connsiteY8" fmla="*/ 361950 h 690563"/>
              <a:gd name="connsiteX9" fmla="*/ 207169 w 2778919"/>
              <a:gd name="connsiteY9" fmla="*/ 335756 h 690563"/>
              <a:gd name="connsiteX10" fmla="*/ 152400 w 2778919"/>
              <a:gd name="connsiteY10" fmla="*/ 304800 h 690563"/>
              <a:gd name="connsiteX11" fmla="*/ 90487 w 2778919"/>
              <a:gd name="connsiteY11" fmla="*/ 264319 h 690563"/>
              <a:gd name="connsiteX12" fmla="*/ 54769 w 2778919"/>
              <a:gd name="connsiteY12" fmla="*/ 240506 h 690563"/>
              <a:gd name="connsiteX13" fmla="*/ 28575 w 2778919"/>
              <a:gd name="connsiteY13" fmla="*/ 230981 h 690563"/>
              <a:gd name="connsiteX14" fmla="*/ 7144 w 2778919"/>
              <a:gd name="connsiteY14" fmla="*/ 228600 h 690563"/>
              <a:gd name="connsiteX15" fmla="*/ 0 w 2778919"/>
              <a:gd name="connsiteY15" fmla="*/ 245269 h 690563"/>
              <a:gd name="connsiteX16" fmla="*/ 9525 w 2778919"/>
              <a:gd name="connsiteY16" fmla="*/ 278606 h 690563"/>
              <a:gd name="connsiteX17" fmla="*/ 52387 w 2778919"/>
              <a:gd name="connsiteY17" fmla="*/ 376238 h 690563"/>
              <a:gd name="connsiteX18" fmla="*/ 100012 w 2778919"/>
              <a:gd name="connsiteY18" fmla="*/ 457200 h 690563"/>
              <a:gd name="connsiteX19" fmla="*/ 154781 w 2778919"/>
              <a:gd name="connsiteY19" fmla="*/ 538163 h 690563"/>
              <a:gd name="connsiteX20" fmla="*/ 214312 w 2778919"/>
              <a:gd name="connsiteY20" fmla="*/ 597694 h 690563"/>
              <a:gd name="connsiteX21" fmla="*/ 269081 w 2778919"/>
              <a:gd name="connsiteY21" fmla="*/ 638175 h 690563"/>
              <a:gd name="connsiteX22" fmla="*/ 311944 w 2778919"/>
              <a:gd name="connsiteY22" fmla="*/ 661988 h 690563"/>
              <a:gd name="connsiteX23" fmla="*/ 359569 w 2778919"/>
              <a:gd name="connsiteY23" fmla="*/ 678656 h 690563"/>
              <a:gd name="connsiteX24" fmla="*/ 404812 w 2778919"/>
              <a:gd name="connsiteY24" fmla="*/ 688181 h 690563"/>
              <a:gd name="connsiteX25" fmla="*/ 452437 w 2778919"/>
              <a:gd name="connsiteY25" fmla="*/ 690563 h 690563"/>
              <a:gd name="connsiteX26" fmla="*/ 471487 w 2778919"/>
              <a:gd name="connsiteY26" fmla="*/ 685800 h 690563"/>
              <a:gd name="connsiteX27" fmla="*/ 657225 w 2778919"/>
              <a:gd name="connsiteY27" fmla="*/ 623888 h 690563"/>
              <a:gd name="connsiteX28" fmla="*/ 938212 w 2778919"/>
              <a:gd name="connsiteY28" fmla="*/ 547688 h 690563"/>
              <a:gd name="connsiteX29" fmla="*/ 1273969 w 2778919"/>
              <a:gd name="connsiteY29" fmla="*/ 459581 h 690563"/>
              <a:gd name="connsiteX30" fmla="*/ 1521619 w 2778919"/>
              <a:gd name="connsiteY30" fmla="*/ 395288 h 690563"/>
              <a:gd name="connsiteX31" fmla="*/ 1788319 w 2778919"/>
              <a:gd name="connsiteY31" fmla="*/ 326231 h 690563"/>
              <a:gd name="connsiteX32" fmla="*/ 2185987 w 2778919"/>
              <a:gd name="connsiteY32" fmla="*/ 226219 h 690563"/>
              <a:gd name="connsiteX33" fmla="*/ 2419350 w 2778919"/>
              <a:gd name="connsiteY33" fmla="*/ 164306 h 690563"/>
              <a:gd name="connsiteX34" fmla="*/ 2586037 w 2778919"/>
              <a:gd name="connsiteY34" fmla="*/ 119063 h 690563"/>
              <a:gd name="connsiteX35" fmla="*/ 2778919 w 2778919"/>
              <a:gd name="connsiteY35" fmla="*/ 0 h 690563"/>
              <a:gd name="connsiteX36" fmla="*/ 2469356 w 2778919"/>
              <a:gd name="connsiteY36" fmla="*/ 16669 h 690563"/>
              <a:gd name="connsiteX37" fmla="*/ 2109787 w 2778919"/>
              <a:gd name="connsiteY37" fmla="*/ 83344 h 690563"/>
              <a:gd name="connsiteX38" fmla="*/ 1478756 w 2778919"/>
              <a:gd name="connsiteY38" fmla="*/ 202406 h 690563"/>
              <a:gd name="connsiteX39" fmla="*/ 1240631 w 2778919"/>
              <a:gd name="connsiteY39" fmla="*/ 242888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78919" h="690563">
                <a:moveTo>
                  <a:pt x="1240631" y="242888"/>
                </a:moveTo>
                <a:lnTo>
                  <a:pt x="881062" y="307181"/>
                </a:lnTo>
                <a:lnTo>
                  <a:pt x="673894" y="340519"/>
                </a:lnTo>
                <a:lnTo>
                  <a:pt x="500062" y="366713"/>
                </a:lnTo>
                <a:lnTo>
                  <a:pt x="452437" y="383381"/>
                </a:lnTo>
                <a:lnTo>
                  <a:pt x="419100" y="388144"/>
                </a:lnTo>
                <a:lnTo>
                  <a:pt x="378619" y="388144"/>
                </a:lnTo>
                <a:lnTo>
                  <a:pt x="333375" y="381000"/>
                </a:lnTo>
                <a:lnTo>
                  <a:pt x="261937" y="361950"/>
                </a:lnTo>
                <a:lnTo>
                  <a:pt x="207169" y="335756"/>
                </a:lnTo>
                <a:lnTo>
                  <a:pt x="152400" y="304800"/>
                </a:lnTo>
                <a:lnTo>
                  <a:pt x="90487" y="264319"/>
                </a:lnTo>
                <a:lnTo>
                  <a:pt x="54769" y="240506"/>
                </a:lnTo>
                <a:lnTo>
                  <a:pt x="28575" y="230981"/>
                </a:lnTo>
                <a:lnTo>
                  <a:pt x="7144" y="228600"/>
                </a:lnTo>
                <a:lnTo>
                  <a:pt x="0" y="245269"/>
                </a:lnTo>
                <a:lnTo>
                  <a:pt x="9525" y="278606"/>
                </a:lnTo>
                <a:lnTo>
                  <a:pt x="52387" y="376238"/>
                </a:lnTo>
                <a:lnTo>
                  <a:pt x="100012" y="457200"/>
                </a:lnTo>
                <a:lnTo>
                  <a:pt x="154781" y="538163"/>
                </a:lnTo>
                <a:lnTo>
                  <a:pt x="214312" y="597694"/>
                </a:lnTo>
                <a:lnTo>
                  <a:pt x="269081" y="638175"/>
                </a:lnTo>
                <a:lnTo>
                  <a:pt x="311944" y="661988"/>
                </a:lnTo>
                <a:lnTo>
                  <a:pt x="359569" y="678656"/>
                </a:lnTo>
                <a:lnTo>
                  <a:pt x="404812" y="688181"/>
                </a:lnTo>
                <a:lnTo>
                  <a:pt x="452437" y="690563"/>
                </a:lnTo>
                <a:lnTo>
                  <a:pt x="471487" y="685800"/>
                </a:lnTo>
                <a:lnTo>
                  <a:pt x="657225" y="623888"/>
                </a:lnTo>
                <a:lnTo>
                  <a:pt x="938212" y="547688"/>
                </a:lnTo>
                <a:lnTo>
                  <a:pt x="1273969" y="459581"/>
                </a:lnTo>
                <a:lnTo>
                  <a:pt x="1521619" y="395288"/>
                </a:lnTo>
                <a:lnTo>
                  <a:pt x="1788319" y="326231"/>
                </a:lnTo>
                <a:lnTo>
                  <a:pt x="2185987" y="226219"/>
                </a:lnTo>
                <a:lnTo>
                  <a:pt x="2419350" y="164306"/>
                </a:lnTo>
                <a:lnTo>
                  <a:pt x="2586037" y="119063"/>
                </a:lnTo>
                <a:lnTo>
                  <a:pt x="2778919" y="0"/>
                </a:lnTo>
                <a:lnTo>
                  <a:pt x="2469356" y="16669"/>
                </a:lnTo>
                <a:lnTo>
                  <a:pt x="2109787" y="83344"/>
                </a:lnTo>
                <a:lnTo>
                  <a:pt x="1478756" y="202406"/>
                </a:lnTo>
                <a:lnTo>
                  <a:pt x="1240631" y="2428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159FE626-77C1-4D35-B6C3-892C2E0C7238}"/>
              </a:ext>
            </a:extLst>
          </p:cNvPr>
          <p:cNvSpPr/>
          <p:nvPr/>
        </p:nvSpPr>
        <p:spPr>
          <a:xfrm>
            <a:off x="6400800" y="4865689"/>
            <a:ext cx="1162050" cy="1068387"/>
          </a:xfrm>
          <a:custGeom>
            <a:avLst/>
            <a:gdLst>
              <a:gd name="connsiteX0" fmla="*/ 688181 w 1162050"/>
              <a:gd name="connsiteY0" fmla="*/ 685800 h 1069181"/>
              <a:gd name="connsiteX1" fmla="*/ 354806 w 1162050"/>
              <a:gd name="connsiteY1" fmla="*/ 350044 h 1069181"/>
              <a:gd name="connsiteX2" fmla="*/ 271463 w 1162050"/>
              <a:gd name="connsiteY2" fmla="*/ 276225 h 1069181"/>
              <a:gd name="connsiteX3" fmla="*/ 197644 w 1162050"/>
              <a:gd name="connsiteY3" fmla="*/ 211931 h 1069181"/>
              <a:gd name="connsiteX4" fmla="*/ 102394 w 1162050"/>
              <a:gd name="connsiteY4" fmla="*/ 138112 h 1069181"/>
              <a:gd name="connsiteX5" fmla="*/ 26194 w 1162050"/>
              <a:gd name="connsiteY5" fmla="*/ 80962 h 1069181"/>
              <a:gd name="connsiteX6" fmla="*/ 7144 w 1162050"/>
              <a:gd name="connsiteY6" fmla="*/ 64294 h 1069181"/>
              <a:gd name="connsiteX7" fmla="*/ 0 w 1162050"/>
              <a:gd name="connsiteY7" fmla="*/ 50006 h 1069181"/>
              <a:gd name="connsiteX8" fmla="*/ 0 w 1162050"/>
              <a:gd name="connsiteY8" fmla="*/ 30956 h 1069181"/>
              <a:gd name="connsiteX9" fmla="*/ 4763 w 1162050"/>
              <a:gd name="connsiteY9" fmla="*/ 11906 h 1069181"/>
              <a:gd name="connsiteX10" fmla="*/ 23813 w 1162050"/>
              <a:gd name="connsiteY10" fmla="*/ 0 h 1069181"/>
              <a:gd name="connsiteX11" fmla="*/ 52388 w 1162050"/>
              <a:gd name="connsiteY11" fmla="*/ 0 h 1069181"/>
              <a:gd name="connsiteX12" fmla="*/ 100013 w 1162050"/>
              <a:gd name="connsiteY12" fmla="*/ 11906 h 1069181"/>
              <a:gd name="connsiteX13" fmla="*/ 283369 w 1162050"/>
              <a:gd name="connsiteY13" fmla="*/ 85725 h 1069181"/>
              <a:gd name="connsiteX14" fmla="*/ 471488 w 1162050"/>
              <a:gd name="connsiteY14" fmla="*/ 173831 h 1069181"/>
              <a:gd name="connsiteX15" fmla="*/ 664369 w 1162050"/>
              <a:gd name="connsiteY15" fmla="*/ 271462 h 1069181"/>
              <a:gd name="connsiteX16" fmla="*/ 828675 w 1162050"/>
              <a:gd name="connsiteY16" fmla="*/ 373856 h 1069181"/>
              <a:gd name="connsiteX17" fmla="*/ 988219 w 1162050"/>
              <a:gd name="connsiteY17" fmla="*/ 497681 h 1069181"/>
              <a:gd name="connsiteX18" fmla="*/ 1042988 w 1162050"/>
              <a:gd name="connsiteY18" fmla="*/ 552450 h 1069181"/>
              <a:gd name="connsiteX19" fmla="*/ 1081088 w 1162050"/>
              <a:gd name="connsiteY19" fmla="*/ 607219 h 1069181"/>
              <a:gd name="connsiteX20" fmla="*/ 1114425 w 1162050"/>
              <a:gd name="connsiteY20" fmla="*/ 664369 h 1069181"/>
              <a:gd name="connsiteX21" fmla="*/ 1143000 w 1162050"/>
              <a:gd name="connsiteY21" fmla="*/ 735806 h 1069181"/>
              <a:gd name="connsiteX22" fmla="*/ 1154906 w 1162050"/>
              <a:gd name="connsiteY22" fmla="*/ 802481 h 1069181"/>
              <a:gd name="connsiteX23" fmla="*/ 1159669 w 1162050"/>
              <a:gd name="connsiteY23" fmla="*/ 850106 h 1069181"/>
              <a:gd name="connsiteX24" fmla="*/ 1162050 w 1162050"/>
              <a:gd name="connsiteY24" fmla="*/ 897731 h 1069181"/>
              <a:gd name="connsiteX25" fmla="*/ 1159669 w 1162050"/>
              <a:gd name="connsiteY25" fmla="*/ 973931 h 1069181"/>
              <a:gd name="connsiteX26" fmla="*/ 1150144 w 1162050"/>
              <a:gd name="connsiteY26" fmla="*/ 1028700 h 1069181"/>
              <a:gd name="connsiteX27" fmla="*/ 1138238 w 1162050"/>
              <a:gd name="connsiteY27" fmla="*/ 1047750 h 1069181"/>
              <a:gd name="connsiteX28" fmla="*/ 1114425 w 1162050"/>
              <a:gd name="connsiteY28" fmla="*/ 1064419 h 1069181"/>
              <a:gd name="connsiteX29" fmla="*/ 1092994 w 1162050"/>
              <a:gd name="connsiteY29" fmla="*/ 1069181 h 1069181"/>
              <a:gd name="connsiteX30" fmla="*/ 1062038 w 1162050"/>
              <a:gd name="connsiteY30" fmla="*/ 1069181 h 1069181"/>
              <a:gd name="connsiteX31" fmla="*/ 1035844 w 1162050"/>
              <a:gd name="connsiteY31" fmla="*/ 1059656 h 1069181"/>
              <a:gd name="connsiteX32" fmla="*/ 1009650 w 1162050"/>
              <a:gd name="connsiteY32" fmla="*/ 1047750 h 1069181"/>
              <a:gd name="connsiteX33" fmla="*/ 983456 w 1162050"/>
              <a:gd name="connsiteY33" fmla="*/ 1019175 h 1069181"/>
              <a:gd name="connsiteX34" fmla="*/ 826294 w 1162050"/>
              <a:gd name="connsiteY34" fmla="*/ 831056 h 1069181"/>
              <a:gd name="connsiteX35" fmla="*/ 688181 w 1162050"/>
              <a:gd name="connsiteY35" fmla="*/ 685800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2050" h="1069181">
                <a:moveTo>
                  <a:pt x="688181" y="685800"/>
                </a:moveTo>
                <a:lnTo>
                  <a:pt x="354806" y="350044"/>
                </a:lnTo>
                <a:lnTo>
                  <a:pt x="271463" y="276225"/>
                </a:lnTo>
                <a:lnTo>
                  <a:pt x="197644" y="211931"/>
                </a:lnTo>
                <a:lnTo>
                  <a:pt x="102394" y="138112"/>
                </a:lnTo>
                <a:lnTo>
                  <a:pt x="26194" y="80962"/>
                </a:lnTo>
                <a:cubicBezTo>
                  <a:pt x="6509" y="66199"/>
                  <a:pt x="7144" y="74612"/>
                  <a:pt x="7144" y="64294"/>
                </a:cubicBezTo>
                <a:lnTo>
                  <a:pt x="0" y="50006"/>
                </a:lnTo>
                <a:lnTo>
                  <a:pt x="0" y="30956"/>
                </a:lnTo>
                <a:lnTo>
                  <a:pt x="4763" y="11906"/>
                </a:lnTo>
                <a:lnTo>
                  <a:pt x="23813" y="0"/>
                </a:lnTo>
                <a:lnTo>
                  <a:pt x="52388" y="0"/>
                </a:lnTo>
                <a:lnTo>
                  <a:pt x="100013" y="11906"/>
                </a:lnTo>
                <a:lnTo>
                  <a:pt x="283369" y="85725"/>
                </a:lnTo>
                <a:lnTo>
                  <a:pt x="471488" y="173831"/>
                </a:lnTo>
                <a:lnTo>
                  <a:pt x="664369" y="271462"/>
                </a:lnTo>
                <a:lnTo>
                  <a:pt x="828675" y="373856"/>
                </a:lnTo>
                <a:lnTo>
                  <a:pt x="988219" y="497681"/>
                </a:lnTo>
                <a:lnTo>
                  <a:pt x="1042988" y="552450"/>
                </a:lnTo>
                <a:lnTo>
                  <a:pt x="1081088" y="607219"/>
                </a:lnTo>
                <a:lnTo>
                  <a:pt x="1114425" y="664369"/>
                </a:lnTo>
                <a:lnTo>
                  <a:pt x="1143000" y="735806"/>
                </a:lnTo>
                <a:lnTo>
                  <a:pt x="1154906" y="802481"/>
                </a:lnTo>
                <a:lnTo>
                  <a:pt x="1159669" y="850106"/>
                </a:lnTo>
                <a:lnTo>
                  <a:pt x="1162050" y="897731"/>
                </a:lnTo>
                <a:cubicBezTo>
                  <a:pt x="1161256" y="923131"/>
                  <a:pt x="1160463" y="948531"/>
                  <a:pt x="1159669" y="973931"/>
                </a:cubicBezTo>
                <a:lnTo>
                  <a:pt x="1150144" y="1028700"/>
                </a:lnTo>
                <a:lnTo>
                  <a:pt x="1138238" y="1047750"/>
                </a:lnTo>
                <a:lnTo>
                  <a:pt x="1114425" y="1064419"/>
                </a:lnTo>
                <a:lnTo>
                  <a:pt x="1092994" y="1069181"/>
                </a:lnTo>
                <a:lnTo>
                  <a:pt x="1062038" y="1069181"/>
                </a:lnTo>
                <a:lnTo>
                  <a:pt x="1035844" y="1059656"/>
                </a:lnTo>
                <a:lnTo>
                  <a:pt x="1009650" y="1047750"/>
                </a:lnTo>
                <a:lnTo>
                  <a:pt x="983456" y="1019175"/>
                </a:lnTo>
                <a:lnTo>
                  <a:pt x="826294" y="831056"/>
                </a:lnTo>
                <a:lnTo>
                  <a:pt x="688181" y="6858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6C92CC82-025D-4B9E-B407-A7A8D31368AD}"/>
              </a:ext>
            </a:extLst>
          </p:cNvPr>
          <p:cNvSpPr/>
          <p:nvPr/>
        </p:nvSpPr>
        <p:spPr>
          <a:xfrm>
            <a:off x="4846639" y="2590801"/>
            <a:ext cx="644525" cy="506413"/>
          </a:xfrm>
          <a:custGeom>
            <a:avLst/>
            <a:gdLst>
              <a:gd name="connsiteX0" fmla="*/ 454819 w 645319"/>
              <a:gd name="connsiteY0" fmla="*/ 150019 h 507206"/>
              <a:gd name="connsiteX1" fmla="*/ 404812 w 645319"/>
              <a:gd name="connsiteY1" fmla="*/ 107156 h 507206"/>
              <a:gd name="connsiteX2" fmla="*/ 385762 w 645319"/>
              <a:gd name="connsiteY2" fmla="*/ 102394 h 507206"/>
              <a:gd name="connsiteX3" fmla="*/ 354806 w 645319"/>
              <a:gd name="connsiteY3" fmla="*/ 104775 h 507206"/>
              <a:gd name="connsiteX4" fmla="*/ 276225 w 645319"/>
              <a:gd name="connsiteY4" fmla="*/ 95250 h 507206"/>
              <a:gd name="connsiteX5" fmla="*/ 185737 w 645319"/>
              <a:gd name="connsiteY5" fmla="*/ 66675 h 507206"/>
              <a:gd name="connsiteX6" fmla="*/ 92869 w 645319"/>
              <a:gd name="connsiteY6" fmla="*/ 28575 h 507206"/>
              <a:gd name="connsiteX7" fmla="*/ 52387 w 645319"/>
              <a:gd name="connsiteY7" fmla="*/ 9525 h 507206"/>
              <a:gd name="connsiteX8" fmla="*/ 26194 w 645319"/>
              <a:gd name="connsiteY8" fmla="*/ 0 h 507206"/>
              <a:gd name="connsiteX9" fmla="*/ 14287 w 645319"/>
              <a:gd name="connsiteY9" fmla="*/ 2381 h 507206"/>
              <a:gd name="connsiteX10" fmla="*/ 0 w 645319"/>
              <a:gd name="connsiteY10" fmla="*/ 7144 h 507206"/>
              <a:gd name="connsiteX11" fmla="*/ 2381 w 645319"/>
              <a:gd name="connsiteY11" fmla="*/ 33338 h 507206"/>
              <a:gd name="connsiteX12" fmla="*/ 16669 w 645319"/>
              <a:gd name="connsiteY12" fmla="*/ 61913 h 507206"/>
              <a:gd name="connsiteX13" fmla="*/ 50006 w 645319"/>
              <a:gd name="connsiteY13" fmla="*/ 104775 h 507206"/>
              <a:gd name="connsiteX14" fmla="*/ 126206 w 645319"/>
              <a:gd name="connsiteY14" fmla="*/ 190500 h 507206"/>
              <a:gd name="connsiteX15" fmla="*/ 204787 w 645319"/>
              <a:gd name="connsiteY15" fmla="*/ 276225 h 507206"/>
              <a:gd name="connsiteX16" fmla="*/ 283369 w 645319"/>
              <a:gd name="connsiteY16" fmla="*/ 350044 h 507206"/>
              <a:gd name="connsiteX17" fmla="*/ 369094 w 645319"/>
              <a:gd name="connsiteY17" fmla="*/ 423863 h 507206"/>
              <a:gd name="connsiteX18" fmla="*/ 435769 w 645319"/>
              <a:gd name="connsiteY18" fmla="*/ 464344 h 507206"/>
              <a:gd name="connsiteX19" fmla="*/ 495300 w 645319"/>
              <a:gd name="connsiteY19" fmla="*/ 492919 h 507206"/>
              <a:gd name="connsiteX20" fmla="*/ 542925 w 645319"/>
              <a:gd name="connsiteY20" fmla="*/ 504825 h 507206"/>
              <a:gd name="connsiteX21" fmla="*/ 569119 w 645319"/>
              <a:gd name="connsiteY21" fmla="*/ 507206 h 507206"/>
              <a:gd name="connsiteX22" fmla="*/ 595312 w 645319"/>
              <a:gd name="connsiteY22" fmla="*/ 502444 h 507206"/>
              <a:gd name="connsiteX23" fmla="*/ 616744 w 645319"/>
              <a:gd name="connsiteY23" fmla="*/ 490538 h 507206"/>
              <a:gd name="connsiteX24" fmla="*/ 633412 w 645319"/>
              <a:gd name="connsiteY24" fmla="*/ 473869 h 507206"/>
              <a:gd name="connsiteX25" fmla="*/ 642937 w 645319"/>
              <a:gd name="connsiteY25" fmla="*/ 450056 h 507206"/>
              <a:gd name="connsiteX26" fmla="*/ 645319 w 645319"/>
              <a:gd name="connsiteY26" fmla="*/ 419100 h 507206"/>
              <a:gd name="connsiteX27" fmla="*/ 635794 w 645319"/>
              <a:gd name="connsiteY27" fmla="*/ 371475 h 507206"/>
              <a:gd name="connsiteX28" fmla="*/ 616744 w 645319"/>
              <a:gd name="connsiteY28" fmla="*/ 323850 h 507206"/>
              <a:gd name="connsiteX29" fmla="*/ 578644 w 645319"/>
              <a:gd name="connsiteY29" fmla="*/ 266700 h 507206"/>
              <a:gd name="connsiteX30" fmla="*/ 535781 w 645319"/>
              <a:gd name="connsiteY30" fmla="*/ 219075 h 507206"/>
              <a:gd name="connsiteX31" fmla="*/ 454819 w 645319"/>
              <a:gd name="connsiteY31" fmla="*/ 150019 h 50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5319" h="507206">
                <a:moveTo>
                  <a:pt x="454819" y="150019"/>
                </a:moveTo>
                <a:lnTo>
                  <a:pt x="404812" y="107156"/>
                </a:lnTo>
                <a:lnTo>
                  <a:pt x="385762" y="102394"/>
                </a:lnTo>
                <a:lnTo>
                  <a:pt x="354806" y="104775"/>
                </a:lnTo>
                <a:lnTo>
                  <a:pt x="276225" y="95250"/>
                </a:lnTo>
                <a:lnTo>
                  <a:pt x="185737" y="66675"/>
                </a:lnTo>
                <a:lnTo>
                  <a:pt x="92869" y="28575"/>
                </a:lnTo>
                <a:lnTo>
                  <a:pt x="52387" y="9525"/>
                </a:lnTo>
                <a:lnTo>
                  <a:pt x="26194" y="0"/>
                </a:lnTo>
                <a:lnTo>
                  <a:pt x="14287" y="2381"/>
                </a:lnTo>
                <a:lnTo>
                  <a:pt x="0" y="7144"/>
                </a:lnTo>
                <a:lnTo>
                  <a:pt x="2381" y="33338"/>
                </a:lnTo>
                <a:lnTo>
                  <a:pt x="16669" y="61913"/>
                </a:lnTo>
                <a:lnTo>
                  <a:pt x="50006" y="104775"/>
                </a:lnTo>
                <a:lnTo>
                  <a:pt x="126206" y="190500"/>
                </a:lnTo>
                <a:lnTo>
                  <a:pt x="204787" y="276225"/>
                </a:lnTo>
                <a:lnTo>
                  <a:pt x="283369" y="350044"/>
                </a:lnTo>
                <a:lnTo>
                  <a:pt x="369094" y="423863"/>
                </a:lnTo>
                <a:lnTo>
                  <a:pt x="435769" y="464344"/>
                </a:lnTo>
                <a:lnTo>
                  <a:pt x="495300" y="492919"/>
                </a:lnTo>
                <a:lnTo>
                  <a:pt x="542925" y="504825"/>
                </a:lnTo>
                <a:lnTo>
                  <a:pt x="569119" y="507206"/>
                </a:lnTo>
                <a:lnTo>
                  <a:pt x="595312" y="502444"/>
                </a:lnTo>
                <a:lnTo>
                  <a:pt x="616744" y="490538"/>
                </a:lnTo>
                <a:lnTo>
                  <a:pt x="633412" y="473869"/>
                </a:lnTo>
                <a:lnTo>
                  <a:pt x="642937" y="450056"/>
                </a:lnTo>
                <a:lnTo>
                  <a:pt x="645319" y="419100"/>
                </a:lnTo>
                <a:lnTo>
                  <a:pt x="635794" y="371475"/>
                </a:lnTo>
                <a:lnTo>
                  <a:pt x="616744" y="323850"/>
                </a:lnTo>
                <a:lnTo>
                  <a:pt x="578644" y="266700"/>
                </a:lnTo>
                <a:lnTo>
                  <a:pt x="535781" y="219075"/>
                </a:lnTo>
                <a:lnTo>
                  <a:pt x="454819" y="1500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3244E82-A851-40B6-AB97-3D02D710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42" y="1355583"/>
            <a:ext cx="4474852" cy="45784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1678C67-05D7-4029-B3AD-C74D16F50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620" y="1395414"/>
            <a:ext cx="4474852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7" grpId="0" animBg="1"/>
      <p:bldP spid="18" grpId="0" animBg="1"/>
      <p:bldP spid="96" grpId="0" animBg="1"/>
      <p:bldP spid="103" grpId="0" animBg="1"/>
      <p:bldP spid="104" grpId="0" animBg="1"/>
      <p:bldP spid="105" grpId="0" animBg="1"/>
      <p:bldP spid="9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DA36EE8-B250-47E2-BA5D-0AFE2E30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74" y="1139753"/>
            <a:ext cx="4474852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147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6" y="2747962"/>
            <a:ext cx="10188321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こんなことができるようになったよ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396" y="3490517"/>
            <a:ext cx="10188321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走 直 用</a:t>
            </a:r>
          </a:p>
        </p:txBody>
      </p:sp>
    </p:spTree>
    <p:extLst>
      <p:ext uri="{BB962C8B-B14F-4D97-AF65-F5344CB8AC3E}">
        <p14:creationId xmlns:p14="http://schemas.microsoft.com/office/powerpoint/2010/main" val="19725517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5804A31-FE9F-41C6-9B48-BE46627B6C2E}"/>
              </a:ext>
            </a:extLst>
          </p:cNvPr>
          <p:cNvSpPr/>
          <p:nvPr/>
        </p:nvSpPr>
        <p:spPr>
          <a:xfrm>
            <a:off x="4735513" y="2043114"/>
            <a:ext cx="2595562" cy="623887"/>
          </a:xfrm>
          <a:custGeom>
            <a:avLst/>
            <a:gdLst>
              <a:gd name="connsiteX0" fmla="*/ 1047750 w 2596243"/>
              <a:gd name="connsiteY0" fmla="*/ 459921 h 623207"/>
              <a:gd name="connsiteX1" fmla="*/ 873578 w 2596243"/>
              <a:gd name="connsiteY1" fmla="*/ 500743 h 623207"/>
              <a:gd name="connsiteX2" fmla="*/ 628650 w 2596243"/>
              <a:gd name="connsiteY2" fmla="*/ 576943 h 623207"/>
              <a:gd name="connsiteX3" fmla="*/ 487135 w 2596243"/>
              <a:gd name="connsiteY3" fmla="*/ 623207 h 623207"/>
              <a:gd name="connsiteX4" fmla="*/ 435428 w 2596243"/>
              <a:gd name="connsiteY4" fmla="*/ 620486 h 623207"/>
              <a:gd name="connsiteX5" fmla="*/ 370114 w 2596243"/>
              <a:gd name="connsiteY5" fmla="*/ 606878 h 623207"/>
              <a:gd name="connsiteX6" fmla="*/ 296635 w 2596243"/>
              <a:gd name="connsiteY6" fmla="*/ 563336 h 623207"/>
              <a:gd name="connsiteX7" fmla="*/ 212271 w 2596243"/>
              <a:gd name="connsiteY7" fmla="*/ 492578 h 623207"/>
              <a:gd name="connsiteX8" fmla="*/ 125185 w 2596243"/>
              <a:gd name="connsiteY8" fmla="*/ 405493 h 623207"/>
              <a:gd name="connsiteX9" fmla="*/ 40821 w 2596243"/>
              <a:gd name="connsiteY9" fmla="*/ 304800 h 623207"/>
              <a:gd name="connsiteX10" fmla="*/ 2721 w 2596243"/>
              <a:gd name="connsiteY10" fmla="*/ 253093 h 623207"/>
              <a:gd name="connsiteX11" fmla="*/ 0 w 2596243"/>
              <a:gd name="connsiteY11" fmla="*/ 228600 h 623207"/>
              <a:gd name="connsiteX12" fmla="*/ 8164 w 2596243"/>
              <a:gd name="connsiteY12" fmla="*/ 209550 h 623207"/>
              <a:gd name="connsiteX13" fmla="*/ 35378 w 2596243"/>
              <a:gd name="connsiteY13" fmla="*/ 201386 h 623207"/>
              <a:gd name="connsiteX14" fmla="*/ 68035 w 2596243"/>
              <a:gd name="connsiteY14" fmla="*/ 209550 h 623207"/>
              <a:gd name="connsiteX15" fmla="*/ 97971 w 2596243"/>
              <a:gd name="connsiteY15" fmla="*/ 231321 h 623207"/>
              <a:gd name="connsiteX16" fmla="*/ 125185 w 2596243"/>
              <a:gd name="connsiteY16" fmla="*/ 258536 h 623207"/>
              <a:gd name="connsiteX17" fmla="*/ 141514 w 2596243"/>
              <a:gd name="connsiteY17" fmla="*/ 272143 h 623207"/>
              <a:gd name="connsiteX18" fmla="*/ 195943 w 2596243"/>
              <a:gd name="connsiteY18" fmla="*/ 304800 h 623207"/>
              <a:gd name="connsiteX19" fmla="*/ 261257 w 2596243"/>
              <a:gd name="connsiteY19" fmla="*/ 337457 h 623207"/>
              <a:gd name="connsiteX20" fmla="*/ 334735 w 2596243"/>
              <a:gd name="connsiteY20" fmla="*/ 364671 h 623207"/>
              <a:gd name="connsiteX21" fmla="*/ 383721 w 2596243"/>
              <a:gd name="connsiteY21" fmla="*/ 375557 h 623207"/>
              <a:gd name="connsiteX22" fmla="*/ 432707 w 2596243"/>
              <a:gd name="connsiteY22" fmla="*/ 378278 h 623207"/>
              <a:gd name="connsiteX23" fmla="*/ 688521 w 2596243"/>
              <a:gd name="connsiteY23" fmla="*/ 334736 h 623207"/>
              <a:gd name="connsiteX24" fmla="*/ 1211035 w 2596243"/>
              <a:gd name="connsiteY24" fmla="*/ 225878 h 623207"/>
              <a:gd name="connsiteX25" fmla="*/ 1485900 w 2596243"/>
              <a:gd name="connsiteY25" fmla="*/ 157843 h 623207"/>
              <a:gd name="connsiteX26" fmla="*/ 1856014 w 2596243"/>
              <a:gd name="connsiteY26" fmla="*/ 89807 h 623207"/>
              <a:gd name="connsiteX27" fmla="*/ 1959428 w 2596243"/>
              <a:gd name="connsiteY27" fmla="*/ 65314 h 623207"/>
              <a:gd name="connsiteX28" fmla="*/ 2111828 w 2596243"/>
              <a:gd name="connsiteY28" fmla="*/ 13607 h 623207"/>
              <a:gd name="connsiteX29" fmla="*/ 2163535 w 2596243"/>
              <a:gd name="connsiteY29" fmla="*/ 0 h 623207"/>
              <a:gd name="connsiteX30" fmla="*/ 2286000 w 2596243"/>
              <a:gd name="connsiteY30" fmla="*/ 13607 h 623207"/>
              <a:gd name="connsiteX31" fmla="*/ 2446564 w 2596243"/>
              <a:gd name="connsiteY31" fmla="*/ 51707 h 623207"/>
              <a:gd name="connsiteX32" fmla="*/ 2511878 w 2596243"/>
              <a:gd name="connsiteY32" fmla="*/ 78921 h 623207"/>
              <a:gd name="connsiteX33" fmla="*/ 2547257 w 2596243"/>
              <a:gd name="connsiteY33" fmla="*/ 103414 h 623207"/>
              <a:gd name="connsiteX34" fmla="*/ 2579914 w 2596243"/>
              <a:gd name="connsiteY34" fmla="*/ 136071 h 623207"/>
              <a:gd name="connsiteX35" fmla="*/ 2593521 w 2596243"/>
              <a:gd name="connsiteY35" fmla="*/ 163286 h 623207"/>
              <a:gd name="connsiteX36" fmla="*/ 2596243 w 2596243"/>
              <a:gd name="connsiteY36" fmla="*/ 193221 h 623207"/>
              <a:gd name="connsiteX37" fmla="*/ 2579914 w 2596243"/>
              <a:gd name="connsiteY37" fmla="*/ 228600 h 623207"/>
              <a:gd name="connsiteX38" fmla="*/ 2555421 w 2596243"/>
              <a:gd name="connsiteY38" fmla="*/ 253093 h 623207"/>
              <a:gd name="connsiteX39" fmla="*/ 2525485 w 2596243"/>
              <a:gd name="connsiteY39" fmla="*/ 266700 h 623207"/>
              <a:gd name="connsiteX40" fmla="*/ 2264228 w 2596243"/>
              <a:gd name="connsiteY40" fmla="*/ 274864 h 623207"/>
              <a:gd name="connsiteX41" fmla="*/ 1989364 w 2596243"/>
              <a:gd name="connsiteY41" fmla="*/ 296636 h 623207"/>
              <a:gd name="connsiteX42" fmla="*/ 1472293 w 2596243"/>
              <a:gd name="connsiteY42" fmla="*/ 378278 h 623207"/>
              <a:gd name="connsiteX43" fmla="*/ 1047750 w 2596243"/>
              <a:gd name="connsiteY43" fmla="*/ 459921 h 62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96243" h="623207">
                <a:moveTo>
                  <a:pt x="1047750" y="459921"/>
                </a:moveTo>
                <a:lnTo>
                  <a:pt x="873578" y="500743"/>
                </a:lnTo>
                <a:lnTo>
                  <a:pt x="628650" y="576943"/>
                </a:lnTo>
                <a:lnTo>
                  <a:pt x="487135" y="623207"/>
                </a:lnTo>
                <a:lnTo>
                  <a:pt x="435428" y="620486"/>
                </a:lnTo>
                <a:lnTo>
                  <a:pt x="370114" y="606878"/>
                </a:lnTo>
                <a:lnTo>
                  <a:pt x="296635" y="563336"/>
                </a:lnTo>
                <a:lnTo>
                  <a:pt x="212271" y="492578"/>
                </a:lnTo>
                <a:lnTo>
                  <a:pt x="125185" y="405493"/>
                </a:lnTo>
                <a:lnTo>
                  <a:pt x="40821" y="304800"/>
                </a:lnTo>
                <a:lnTo>
                  <a:pt x="2721" y="253093"/>
                </a:lnTo>
                <a:lnTo>
                  <a:pt x="0" y="228600"/>
                </a:lnTo>
                <a:lnTo>
                  <a:pt x="8164" y="209550"/>
                </a:lnTo>
                <a:lnTo>
                  <a:pt x="35378" y="201386"/>
                </a:lnTo>
                <a:lnTo>
                  <a:pt x="68035" y="209550"/>
                </a:lnTo>
                <a:lnTo>
                  <a:pt x="97971" y="231321"/>
                </a:lnTo>
                <a:lnTo>
                  <a:pt x="125185" y="258536"/>
                </a:lnTo>
                <a:lnTo>
                  <a:pt x="141514" y="272143"/>
                </a:lnTo>
                <a:lnTo>
                  <a:pt x="195943" y="304800"/>
                </a:lnTo>
                <a:lnTo>
                  <a:pt x="261257" y="337457"/>
                </a:lnTo>
                <a:lnTo>
                  <a:pt x="334735" y="364671"/>
                </a:lnTo>
                <a:lnTo>
                  <a:pt x="383721" y="375557"/>
                </a:lnTo>
                <a:lnTo>
                  <a:pt x="432707" y="378278"/>
                </a:lnTo>
                <a:lnTo>
                  <a:pt x="688521" y="334736"/>
                </a:lnTo>
                <a:lnTo>
                  <a:pt x="1211035" y="225878"/>
                </a:lnTo>
                <a:lnTo>
                  <a:pt x="1485900" y="157843"/>
                </a:lnTo>
                <a:lnTo>
                  <a:pt x="1856014" y="89807"/>
                </a:lnTo>
                <a:lnTo>
                  <a:pt x="1959428" y="65314"/>
                </a:lnTo>
                <a:lnTo>
                  <a:pt x="2111828" y="13607"/>
                </a:lnTo>
                <a:lnTo>
                  <a:pt x="2163535" y="0"/>
                </a:lnTo>
                <a:lnTo>
                  <a:pt x="2286000" y="13607"/>
                </a:lnTo>
                <a:lnTo>
                  <a:pt x="2446564" y="51707"/>
                </a:lnTo>
                <a:lnTo>
                  <a:pt x="2511878" y="78921"/>
                </a:lnTo>
                <a:lnTo>
                  <a:pt x="2547257" y="103414"/>
                </a:lnTo>
                <a:lnTo>
                  <a:pt x="2579914" y="136071"/>
                </a:lnTo>
                <a:lnTo>
                  <a:pt x="2593521" y="163286"/>
                </a:lnTo>
                <a:lnTo>
                  <a:pt x="2596243" y="193221"/>
                </a:lnTo>
                <a:lnTo>
                  <a:pt x="2579914" y="228600"/>
                </a:lnTo>
                <a:lnTo>
                  <a:pt x="2555421" y="253093"/>
                </a:lnTo>
                <a:lnTo>
                  <a:pt x="2525485" y="266700"/>
                </a:lnTo>
                <a:lnTo>
                  <a:pt x="2264228" y="274864"/>
                </a:lnTo>
                <a:lnTo>
                  <a:pt x="1989364" y="296636"/>
                </a:lnTo>
                <a:lnTo>
                  <a:pt x="1472293" y="378278"/>
                </a:lnTo>
                <a:lnTo>
                  <a:pt x="1047750" y="4599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37D2D02-DA74-48D8-9551-9C5F12E5DC5D}"/>
              </a:ext>
            </a:extLst>
          </p:cNvPr>
          <p:cNvSpPr/>
          <p:nvPr/>
        </p:nvSpPr>
        <p:spPr>
          <a:xfrm>
            <a:off x="3689350" y="3898901"/>
            <a:ext cx="1663700" cy="1831975"/>
          </a:xfrm>
          <a:custGeom>
            <a:avLst/>
            <a:gdLst>
              <a:gd name="connsiteX0" fmla="*/ 1035100 w 1664208"/>
              <a:gd name="connsiteY0" fmla="*/ 841248 h 1832457"/>
              <a:gd name="connsiteX1" fmla="*/ 1144828 w 1664208"/>
              <a:gd name="connsiteY1" fmla="*/ 683971 h 1832457"/>
              <a:gd name="connsiteX2" fmla="*/ 1247241 w 1664208"/>
              <a:gd name="connsiteY2" fmla="*/ 519379 h 1832457"/>
              <a:gd name="connsiteX3" fmla="*/ 1291132 w 1664208"/>
              <a:gd name="connsiteY3" fmla="*/ 405993 h 1832457"/>
              <a:gd name="connsiteX4" fmla="*/ 1305763 w 1664208"/>
              <a:gd name="connsiteY4" fmla="*/ 325526 h 1832457"/>
              <a:gd name="connsiteX5" fmla="*/ 1298448 w 1664208"/>
              <a:gd name="connsiteY5" fmla="*/ 267004 h 1832457"/>
              <a:gd name="connsiteX6" fmla="*/ 1276502 w 1664208"/>
              <a:gd name="connsiteY6" fmla="*/ 204825 h 1832457"/>
              <a:gd name="connsiteX7" fmla="*/ 1217980 w 1664208"/>
              <a:gd name="connsiteY7" fmla="*/ 124358 h 1832457"/>
              <a:gd name="connsiteX8" fmla="*/ 1163116 w 1664208"/>
              <a:gd name="connsiteY8" fmla="*/ 73152 h 1832457"/>
              <a:gd name="connsiteX9" fmla="*/ 1141171 w 1664208"/>
              <a:gd name="connsiteY9" fmla="*/ 47548 h 1832457"/>
              <a:gd name="connsiteX10" fmla="*/ 1137513 w 1664208"/>
              <a:gd name="connsiteY10" fmla="*/ 25603 h 1832457"/>
              <a:gd name="connsiteX11" fmla="*/ 1148486 w 1664208"/>
              <a:gd name="connsiteY11" fmla="*/ 7315 h 1832457"/>
              <a:gd name="connsiteX12" fmla="*/ 1174089 w 1664208"/>
              <a:gd name="connsiteY12" fmla="*/ 0 h 1832457"/>
              <a:gd name="connsiteX13" fmla="*/ 1258214 w 1664208"/>
              <a:gd name="connsiteY13" fmla="*/ 21945 h 1832457"/>
              <a:gd name="connsiteX14" fmla="*/ 1313078 w 1664208"/>
              <a:gd name="connsiteY14" fmla="*/ 43891 h 1832457"/>
              <a:gd name="connsiteX15" fmla="*/ 1422806 w 1664208"/>
              <a:gd name="connsiteY15" fmla="*/ 102412 h 1832457"/>
              <a:gd name="connsiteX16" fmla="*/ 1521561 w 1664208"/>
              <a:gd name="connsiteY16" fmla="*/ 175564 h 1832457"/>
              <a:gd name="connsiteX17" fmla="*/ 1572768 w 1664208"/>
              <a:gd name="connsiteY17" fmla="*/ 234086 h 1832457"/>
              <a:gd name="connsiteX18" fmla="*/ 1638604 w 1664208"/>
              <a:gd name="connsiteY18" fmla="*/ 325526 h 1832457"/>
              <a:gd name="connsiteX19" fmla="*/ 1660550 w 1664208"/>
              <a:gd name="connsiteY19" fmla="*/ 376732 h 1832457"/>
              <a:gd name="connsiteX20" fmla="*/ 1664208 w 1664208"/>
              <a:gd name="connsiteY20" fmla="*/ 395020 h 1832457"/>
              <a:gd name="connsiteX21" fmla="*/ 1645920 w 1664208"/>
              <a:gd name="connsiteY21" fmla="*/ 435254 h 1832457"/>
              <a:gd name="connsiteX22" fmla="*/ 1587398 w 1664208"/>
              <a:gd name="connsiteY22" fmla="*/ 475488 h 1832457"/>
              <a:gd name="connsiteX23" fmla="*/ 1422806 w 1664208"/>
              <a:gd name="connsiteY23" fmla="*/ 727862 h 1832457"/>
              <a:gd name="connsiteX24" fmla="*/ 1353312 w 1664208"/>
              <a:gd name="connsiteY24" fmla="*/ 826617 h 1832457"/>
              <a:gd name="connsiteX25" fmla="*/ 1170432 w 1664208"/>
              <a:gd name="connsiteY25" fmla="*/ 1009497 h 1832457"/>
              <a:gd name="connsiteX26" fmla="*/ 943660 w 1664208"/>
              <a:gd name="connsiteY26" fmla="*/ 1225296 h 1832457"/>
              <a:gd name="connsiteX27" fmla="*/ 731520 w 1664208"/>
              <a:gd name="connsiteY27" fmla="*/ 1415491 h 1832457"/>
              <a:gd name="connsiteX28" fmla="*/ 504748 w 1664208"/>
              <a:gd name="connsiteY28" fmla="*/ 1583740 h 1832457"/>
              <a:gd name="connsiteX29" fmla="*/ 285292 w 1664208"/>
              <a:gd name="connsiteY29" fmla="*/ 1708099 h 1832457"/>
              <a:gd name="connsiteX30" fmla="*/ 65836 w 1664208"/>
              <a:gd name="connsiteY30" fmla="*/ 1821484 h 1832457"/>
              <a:gd name="connsiteX31" fmla="*/ 21945 w 1664208"/>
              <a:gd name="connsiteY31" fmla="*/ 1832457 h 1832457"/>
              <a:gd name="connsiteX32" fmla="*/ 0 w 1664208"/>
              <a:gd name="connsiteY32" fmla="*/ 1825142 h 1832457"/>
              <a:gd name="connsiteX33" fmla="*/ 0 w 1664208"/>
              <a:gd name="connsiteY33" fmla="*/ 1795881 h 1832457"/>
              <a:gd name="connsiteX34" fmla="*/ 54864 w 1664208"/>
              <a:gd name="connsiteY34" fmla="*/ 1755648 h 1832457"/>
              <a:gd name="connsiteX35" fmla="*/ 190195 w 1664208"/>
              <a:gd name="connsiteY35" fmla="*/ 1664208 h 1832457"/>
              <a:gd name="connsiteX36" fmla="*/ 409651 w 1664208"/>
              <a:gd name="connsiteY36" fmla="*/ 1492300 h 1832457"/>
              <a:gd name="connsiteX37" fmla="*/ 534009 w 1664208"/>
              <a:gd name="connsiteY37" fmla="*/ 1375257 h 1832457"/>
              <a:gd name="connsiteX38" fmla="*/ 727862 w 1664208"/>
              <a:gd name="connsiteY38" fmla="*/ 1196035 h 1832457"/>
              <a:gd name="connsiteX39" fmla="*/ 888796 w 1664208"/>
              <a:gd name="connsiteY39" fmla="*/ 1031443 h 1832457"/>
              <a:gd name="connsiteX40" fmla="*/ 1035100 w 1664208"/>
              <a:gd name="connsiteY40" fmla="*/ 841248 h 18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4208" h="1832457">
                <a:moveTo>
                  <a:pt x="1035100" y="841248"/>
                </a:moveTo>
                <a:lnTo>
                  <a:pt x="1144828" y="683971"/>
                </a:lnTo>
                <a:lnTo>
                  <a:pt x="1247241" y="519379"/>
                </a:lnTo>
                <a:lnTo>
                  <a:pt x="1291132" y="405993"/>
                </a:lnTo>
                <a:lnTo>
                  <a:pt x="1305763" y="325526"/>
                </a:lnTo>
                <a:lnTo>
                  <a:pt x="1298448" y="267004"/>
                </a:lnTo>
                <a:lnTo>
                  <a:pt x="1276502" y="204825"/>
                </a:lnTo>
                <a:lnTo>
                  <a:pt x="1217980" y="124358"/>
                </a:lnTo>
                <a:lnTo>
                  <a:pt x="1163116" y="73152"/>
                </a:lnTo>
                <a:lnTo>
                  <a:pt x="1141171" y="47548"/>
                </a:lnTo>
                <a:lnTo>
                  <a:pt x="1137513" y="25603"/>
                </a:lnTo>
                <a:lnTo>
                  <a:pt x="1148486" y="7315"/>
                </a:lnTo>
                <a:lnTo>
                  <a:pt x="1174089" y="0"/>
                </a:lnTo>
                <a:lnTo>
                  <a:pt x="1258214" y="21945"/>
                </a:lnTo>
                <a:lnTo>
                  <a:pt x="1313078" y="43891"/>
                </a:lnTo>
                <a:lnTo>
                  <a:pt x="1422806" y="102412"/>
                </a:lnTo>
                <a:lnTo>
                  <a:pt x="1521561" y="175564"/>
                </a:lnTo>
                <a:lnTo>
                  <a:pt x="1572768" y="234086"/>
                </a:lnTo>
                <a:lnTo>
                  <a:pt x="1638604" y="325526"/>
                </a:lnTo>
                <a:lnTo>
                  <a:pt x="1660550" y="376732"/>
                </a:lnTo>
                <a:lnTo>
                  <a:pt x="1664208" y="395020"/>
                </a:lnTo>
                <a:lnTo>
                  <a:pt x="1645920" y="435254"/>
                </a:lnTo>
                <a:lnTo>
                  <a:pt x="1587398" y="475488"/>
                </a:lnTo>
                <a:lnTo>
                  <a:pt x="1422806" y="727862"/>
                </a:lnTo>
                <a:lnTo>
                  <a:pt x="1353312" y="826617"/>
                </a:lnTo>
                <a:lnTo>
                  <a:pt x="1170432" y="1009497"/>
                </a:lnTo>
                <a:lnTo>
                  <a:pt x="943660" y="1225296"/>
                </a:lnTo>
                <a:lnTo>
                  <a:pt x="731520" y="1415491"/>
                </a:lnTo>
                <a:lnTo>
                  <a:pt x="504748" y="1583740"/>
                </a:lnTo>
                <a:lnTo>
                  <a:pt x="285292" y="1708099"/>
                </a:lnTo>
                <a:lnTo>
                  <a:pt x="65836" y="1821484"/>
                </a:lnTo>
                <a:lnTo>
                  <a:pt x="21945" y="1832457"/>
                </a:lnTo>
                <a:lnTo>
                  <a:pt x="0" y="1825142"/>
                </a:lnTo>
                <a:lnTo>
                  <a:pt x="0" y="1795881"/>
                </a:lnTo>
                <a:lnTo>
                  <a:pt x="54864" y="1755648"/>
                </a:lnTo>
                <a:lnTo>
                  <a:pt x="190195" y="1664208"/>
                </a:lnTo>
                <a:lnTo>
                  <a:pt x="409651" y="1492300"/>
                </a:lnTo>
                <a:lnTo>
                  <a:pt x="534009" y="1375257"/>
                </a:lnTo>
                <a:lnTo>
                  <a:pt x="727862" y="1196035"/>
                </a:lnTo>
                <a:lnTo>
                  <a:pt x="888796" y="1031443"/>
                </a:lnTo>
                <a:lnTo>
                  <a:pt x="1035100" y="84124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EEB8B23-E058-4E37-B5E0-8DCC858C683B}"/>
              </a:ext>
            </a:extLst>
          </p:cNvPr>
          <p:cNvSpPr/>
          <p:nvPr/>
        </p:nvSpPr>
        <p:spPr>
          <a:xfrm>
            <a:off x="5746750" y="1416050"/>
            <a:ext cx="522288" cy="1716088"/>
          </a:xfrm>
          <a:custGeom>
            <a:avLst/>
            <a:gdLst>
              <a:gd name="connsiteX0" fmla="*/ 208299 w 522514"/>
              <a:gd name="connsiteY0" fmla="*/ 1168596 h 1715824"/>
              <a:gd name="connsiteX1" fmla="*/ 211830 w 522514"/>
              <a:gd name="connsiteY1" fmla="*/ 797894 h 1715824"/>
              <a:gd name="connsiteX2" fmla="*/ 211830 w 522514"/>
              <a:gd name="connsiteY2" fmla="*/ 282440 h 1715824"/>
              <a:gd name="connsiteX3" fmla="*/ 204769 w 522514"/>
              <a:gd name="connsiteY3" fmla="*/ 233013 h 1715824"/>
              <a:gd name="connsiteX4" fmla="*/ 183586 w 522514"/>
              <a:gd name="connsiteY4" fmla="*/ 194178 h 1715824"/>
              <a:gd name="connsiteX5" fmla="*/ 141220 w 522514"/>
              <a:gd name="connsiteY5" fmla="*/ 151812 h 1715824"/>
              <a:gd name="connsiteX6" fmla="*/ 77671 w 522514"/>
              <a:gd name="connsiteY6" fmla="*/ 105915 h 1715824"/>
              <a:gd name="connsiteX7" fmla="*/ 31774 w 522514"/>
              <a:gd name="connsiteY7" fmla="*/ 84732 h 1715824"/>
              <a:gd name="connsiteX8" fmla="*/ 10591 w 522514"/>
              <a:gd name="connsiteY8" fmla="*/ 70610 h 1715824"/>
              <a:gd name="connsiteX9" fmla="*/ 0 w 522514"/>
              <a:gd name="connsiteY9" fmla="*/ 52958 h 1715824"/>
              <a:gd name="connsiteX10" fmla="*/ 0 w 522514"/>
              <a:gd name="connsiteY10" fmla="*/ 17653 h 1715824"/>
              <a:gd name="connsiteX11" fmla="*/ 7061 w 522514"/>
              <a:gd name="connsiteY11" fmla="*/ 3531 h 1715824"/>
              <a:gd name="connsiteX12" fmla="*/ 28244 w 522514"/>
              <a:gd name="connsiteY12" fmla="*/ 0 h 1715824"/>
              <a:gd name="connsiteX13" fmla="*/ 91793 w 522514"/>
              <a:gd name="connsiteY13" fmla="*/ 14122 h 1715824"/>
              <a:gd name="connsiteX14" fmla="*/ 211830 w 522514"/>
              <a:gd name="connsiteY14" fmla="*/ 38836 h 1715824"/>
              <a:gd name="connsiteX15" fmla="*/ 321275 w 522514"/>
              <a:gd name="connsiteY15" fmla="*/ 70610 h 1715824"/>
              <a:gd name="connsiteX16" fmla="*/ 381294 w 522514"/>
              <a:gd name="connsiteY16" fmla="*/ 95324 h 1715824"/>
              <a:gd name="connsiteX17" fmla="*/ 437782 w 522514"/>
              <a:gd name="connsiteY17" fmla="*/ 137690 h 1715824"/>
              <a:gd name="connsiteX18" fmla="*/ 504861 w 522514"/>
              <a:gd name="connsiteY18" fmla="*/ 218891 h 1715824"/>
              <a:gd name="connsiteX19" fmla="*/ 522514 w 522514"/>
              <a:gd name="connsiteY19" fmla="*/ 257727 h 1715824"/>
              <a:gd name="connsiteX20" fmla="*/ 518983 w 522514"/>
              <a:gd name="connsiteY20" fmla="*/ 296562 h 1715824"/>
              <a:gd name="connsiteX21" fmla="*/ 490739 w 522514"/>
              <a:gd name="connsiteY21" fmla="*/ 501332 h 1715824"/>
              <a:gd name="connsiteX22" fmla="*/ 476617 w 522514"/>
              <a:gd name="connsiteY22" fmla="*/ 808485 h 1715824"/>
              <a:gd name="connsiteX23" fmla="*/ 451904 w 522514"/>
              <a:gd name="connsiteY23" fmla="*/ 1037968 h 1715824"/>
              <a:gd name="connsiteX24" fmla="*/ 441312 w 522514"/>
              <a:gd name="connsiteY24" fmla="*/ 1366305 h 1715824"/>
              <a:gd name="connsiteX25" fmla="*/ 441312 w 522514"/>
              <a:gd name="connsiteY25" fmla="*/ 1676989 h 1715824"/>
              <a:gd name="connsiteX26" fmla="*/ 211830 w 522514"/>
              <a:gd name="connsiteY26" fmla="*/ 1715824 h 1715824"/>
              <a:gd name="connsiteX27" fmla="*/ 208299 w 522514"/>
              <a:gd name="connsiteY27" fmla="*/ 1641684 h 1715824"/>
              <a:gd name="connsiteX28" fmla="*/ 208299 w 522514"/>
              <a:gd name="connsiteY28" fmla="*/ 1168596 h 17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2514" h="1715824">
                <a:moveTo>
                  <a:pt x="208299" y="1168596"/>
                </a:moveTo>
                <a:lnTo>
                  <a:pt x="211830" y="797894"/>
                </a:lnTo>
                <a:lnTo>
                  <a:pt x="211830" y="282440"/>
                </a:lnTo>
                <a:lnTo>
                  <a:pt x="204769" y="233013"/>
                </a:lnTo>
                <a:lnTo>
                  <a:pt x="183586" y="194178"/>
                </a:lnTo>
                <a:lnTo>
                  <a:pt x="141220" y="151812"/>
                </a:lnTo>
                <a:lnTo>
                  <a:pt x="77671" y="105915"/>
                </a:lnTo>
                <a:lnTo>
                  <a:pt x="31774" y="84732"/>
                </a:lnTo>
                <a:lnTo>
                  <a:pt x="10591" y="70610"/>
                </a:lnTo>
                <a:lnTo>
                  <a:pt x="0" y="52958"/>
                </a:lnTo>
                <a:lnTo>
                  <a:pt x="0" y="17653"/>
                </a:lnTo>
                <a:lnTo>
                  <a:pt x="7061" y="3531"/>
                </a:lnTo>
                <a:lnTo>
                  <a:pt x="28244" y="0"/>
                </a:lnTo>
                <a:lnTo>
                  <a:pt x="91793" y="14122"/>
                </a:lnTo>
                <a:lnTo>
                  <a:pt x="211830" y="38836"/>
                </a:lnTo>
                <a:lnTo>
                  <a:pt x="321275" y="70610"/>
                </a:lnTo>
                <a:lnTo>
                  <a:pt x="381294" y="95324"/>
                </a:lnTo>
                <a:lnTo>
                  <a:pt x="437782" y="137690"/>
                </a:lnTo>
                <a:lnTo>
                  <a:pt x="504861" y="218891"/>
                </a:lnTo>
                <a:lnTo>
                  <a:pt x="522514" y="257727"/>
                </a:lnTo>
                <a:lnTo>
                  <a:pt x="518983" y="296562"/>
                </a:lnTo>
                <a:lnTo>
                  <a:pt x="490739" y="501332"/>
                </a:lnTo>
                <a:lnTo>
                  <a:pt x="476617" y="808485"/>
                </a:lnTo>
                <a:lnTo>
                  <a:pt x="451904" y="1037968"/>
                </a:lnTo>
                <a:lnTo>
                  <a:pt x="441312" y="1366305"/>
                </a:lnTo>
                <a:lnTo>
                  <a:pt x="441312" y="1676989"/>
                </a:lnTo>
                <a:lnTo>
                  <a:pt x="211830" y="1715824"/>
                </a:lnTo>
                <a:lnTo>
                  <a:pt x="208299" y="1641684"/>
                </a:lnTo>
                <a:lnTo>
                  <a:pt x="208299" y="11685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C5B369E-7AF3-4677-9D17-F33AF6640D9B}"/>
              </a:ext>
            </a:extLst>
          </p:cNvPr>
          <p:cNvSpPr/>
          <p:nvPr/>
        </p:nvSpPr>
        <p:spPr>
          <a:xfrm>
            <a:off x="3908426" y="2851150"/>
            <a:ext cx="4289425" cy="781050"/>
          </a:xfrm>
          <a:custGeom>
            <a:avLst/>
            <a:gdLst>
              <a:gd name="connsiteX0" fmla="*/ 1213422 w 4290313"/>
              <a:gd name="connsiteY0" fmla="*/ 563375 h 780057"/>
              <a:gd name="connsiteX1" fmla="*/ 723720 w 4290313"/>
              <a:gd name="connsiteY1" fmla="*/ 684717 h 780057"/>
              <a:gd name="connsiteX2" fmla="*/ 476702 w 4290313"/>
              <a:gd name="connsiteY2" fmla="*/ 762723 h 780057"/>
              <a:gd name="connsiteX3" fmla="*/ 411697 w 4290313"/>
              <a:gd name="connsiteY3" fmla="*/ 780057 h 780057"/>
              <a:gd name="connsiteX4" fmla="*/ 372694 w 4290313"/>
              <a:gd name="connsiteY4" fmla="*/ 771390 h 780057"/>
              <a:gd name="connsiteX5" fmla="*/ 255686 w 4290313"/>
              <a:gd name="connsiteY5" fmla="*/ 693384 h 780057"/>
              <a:gd name="connsiteX6" fmla="*/ 138677 w 4290313"/>
              <a:gd name="connsiteY6" fmla="*/ 593710 h 780057"/>
              <a:gd name="connsiteX7" fmla="*/ 60671 w 4290313"/>
              <a:gd name="connsiteY7" fmla="*/ 524372 h 780057"/>
              <a:gd name="connsiteX8" fmla="*/ 4334 w 4290313"/>
              <a:gd name="connsiteY8" fmla="*/ 455033 h 780057"/>
              <a:gd name="connsiteX9" fmla="*/ 0 w 4290313"/>
              <a:gd name="connsiteY9" fmla="*/ 416031 h 780057"/>
              <a:gd name="connsiteX10" fmla="*/ 4334 w 4290313"/>
              <a:gd name="connsiteY10" fmla="*/ 390029 h 780057"/>
              <a:gd name="connsiteX11" fmla="*/ 13001 w 4290313"/>
              <a:gd name="connsiteY11" fmla="*/ 377028 h 780057"/>
              <a:gd name="connsiteX12" fmla="*/ 34669 w 4290313"/>
              <a:gd name="connsiteY12" fmla="*/ 381361 h 780057"/>
              <a:gd name="connsiteX13" fmla="*/ 56338 w 4290313"/>
              <a:gd name="connsiteY13" fmla="*/ 394362 h 780057"/>
              <a:gd name="connsiteX14" fmla="*/ 112675 w 4290313"/>
              <a:gd name="connsiteY14" fmla="*/ 433365 h 780057"/>
              <a:gd name="connsiteX15" fmla="*/ 160345 w 4290313"/>
              <a:gd name="connsiteY15" fmla="*/ 463701 h 780057"/>
              <a:gd name="connsiteX16" fmla="*/ 251352 w 4290313"/>
              <a:gd name="connsiteY16" fmla="*/ 494036 h 780057"/>
              <a:gd name="connsiteX17" fmla="*/ 346692 w 4290313"/>
              <a:gd name="connsiteY17" fmla="*/ 511371 h 780057"/>
              <a:gd name="connsiteX18" fmla="*/ 485369 w 4290313"/>
              <a:gd name="connsiteY18" fmla="*/ 498370 h 780057"/>
              <a:gd name="connsiteX19" fmla="*/ 918734 w 4290313"/>
              <a:gd name="connsiteY19" fmla="*/ 433365 h 780057"/>
              <a:gd name="connsiteX20" fmla="*/ 1464774 w 4290313"/>
              <a:gd name="connsiteY20" fmla="*/ 329358 h 780057"/>
              <a:gd name="connsiteX21" fmla="*/ 2045483 w 4290313"/>
              <a:gd name="connsiteY21" fmla="*/ 221016 h 780057"/>
              <a:gd name="connsiteX22" fmla="*/ 2314169 w 4290313"/>
              <a:gd name="connsiteY22" fmla="*/ 173346 h 780057"/>
              <a:gd name="connsiteX23" fmla="*/ 3016220 w 4290313"/>
              <a:gd name="connsiteY23" fmla="*/ 108341 h 780057"/>
              <a:gd name="connsiteX24" fmla="*/ 3518923 w 4290313"/>
              <a:gd name="connsiteY24" fmla="*/ 65005 h 780057"/>
              <a:gd name="connsiteX25" fmla="*/ 3601263 w 4290313"/>
              <a:gd name="connsiteY25" fmla="*/ 47670 h 780057"/>
              <a:gd name="connsiteX26" fmla="*/ 3700937 w 4290313"/>
              <a:gd name="connsiteY26" fmla="*/ 4334 h 780057"/>
              <a:gd name="connsiteX27" fmla="*/ 3744273 w 4290313"/>
              <a:gd name="connsiteY27" fmla="*/ 0 h 780057"/>
              <a:gd name="connsiteX28" fmla="*/ 3856948 w 4290313"/>
              <a:gd name="connsiteY28" fmla="*/ 17335 h 780057"/>
              <a:gd name="connsiteX29" fmla="*/ 4004292 w 4290313"/>
              <a:gd name="connsiteY29" fmla="*/ 69339 h 780057"/>
              <a:gd name="connsiteX30" fmla="*/ 4134302 w 4290313"/>
              <a:gd name="connsiteY30" fmla="*/ 125676 h 780057"/>
              <a:gd name="connsiteX31" fmla="*/ 4229642 w 4290313"/>
              <a:gd name="connsiteY31" fmla="*/ 177680 h 780057"/>
              <a:gd name="connsiteX32" fmla="*/ 4277312 w 4290313"/>
              <a:gd name="connsiteY32" fmla="*/ 216683 h 780057"/>
              <a:gd name="connsiteX33" fmla="*/ 4290313 w 4290313"/>
              <a:gd name="connsiteY33" fmla="*/ 255686 h 780057"/>
              <a:gd name="connsiteX34" fmla="*/ 4285979 w 4290313"/>
              <a:gd name="connsiteY34" fmla="*/ 281687 h 780057"/>
              <a:gd name="connsiteX35" fmla="*/ 4259977 w 4290313"/>
              <a:gd name="connsiteY35" fmla="*/ 307689 h 780057"/>
              <a:gd name="connsiteX36" fmla="*/ 4203640 w 4290313"/>
              <a:gd name="connsiteY36" fmla="*/ 320690 h 780057"/>
              <a:gd name="connsiteX37" fmla="*/ 4095299 w 4290313"/>
              <a:gd name="connsiteY37" fmla="*/ 325024 h 780057"/>
              <a:gd name="connsiteX38" fmla="*/ 3557926 w 4290313"/>
              <a:gd name="connsiteY38" fmla="*/ 307689 h 780057"/>
              <a:gd name="connsiteX39" fmla="*/ 3124561 w 4290313"/>
              <a:gd name="connsiteY39" fmla="*/ 312023 h 780057"/>
              <a:gd name="connsiteX40" fmla="*/ 2483181 w 4290313"/>
              <a:gd name="connsiteY40" fmla="*/ 355359 h 780057"/>
              <a:gd name="connsiteX41" fmla="*/ 2023814 w 4290313"/>
              <a:gd name="connsiteY41" fmla="*/ 398696 h 780057"/>
              <a:gd name="connsiteX42" fmla="*/ 1837468 w 4290313"/>
              <a:gd name="connsiteY42" fmla="*/ 420364 h 780057"/>
              <a:gd name="connsiteX43" fmla="*/ 1213422 w 4290313"/>
              <a:gd name="connsiteY43" fmla="*/ 563375 h 78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90313" h="780057">
                <a:moveTo>
                  <a:pt x="1213422" y="563375"/>
                </a:moveTo>
                <a:lnTo>
                  <a:pt x="723720" y="684717"/>
                </a:lnTo>
                <a:lnTo>
                  <a:pt x="476702" y="762723"/>
                </a:lnTo>
                <a:lnTo>
                  <a:pt x="411697" y="780057"/>
                </a:lnTo>
                <a:lnTo>
                  <a:pt x="372694" y="771390"/>
                </a:lnTo>
                <a:lnTo>
                  <a:pt x="255686" y="693384"/>
                </a:lnTo>
                <a:lnTo>
                  <a:pt x="138677" y="593710"/>
                </a:lnTo>
                <a:lnTo>
                  <a:pt x="60671" y="524372"/>
                </a:lnTo>
                <a:lnTo>
                  <a:pt x="4334" y="455033"/>
                </a:lnTo>
                <a:lnTo>
                  <a:pt x="0" y="416031"/>
                </a:lnTo>
                <a:lnTo>
                  <a:pt x="4334" y="390029"/>
                </a:lnTo>
                <a:lnTo>
                  <a:pt x="13001" y="377028"/>
                </a:lnTo>
                <a:lnTo>
                  <a:pt x="34669" y="381361"/>
                </a:lnTo>
                <a:lnTo>
                  <a:pt x="56338" y="394362"/>
                </a:lnTo>
                <a:lnTo>
                  <a:pt x="112675" y="433365"/>
                </a:lnTo>
                <a:lnTo>
                  <a:pt x="160345" y="463701"/>
                </a:lnTo>
                <a:lnTo>
                  <a:pt x="251352" y="494036"/>
                </a:lnTo>
                <a:lnTo>
                  <a:pt x="346692" y="511371"/>
                </a:lnTo>
                <a:lnTo>
                  <a:pt x="485369" y="498370"/>
                </a:lnTo>
                <a:lnTo>
                  <a:pt x="918734" y="433365"/>
                </a:lnTo>
                <a:lnTo>
                  <a:pt x="1464774" y="329358"/>
                </a:lnTo>
                <a:lnTo>
                  <a:pt x="2045483" y="221016"/>
                </a:lnTo>
                <a:lnTo>
                  <a:pt x="2314169" y="173346"/>
                </a:lnTo>
                <a:lnTo>
                  <a:pt x="3016220" y="108341"/>
                </a:lnTo>
                <a:lnTo>
                  <a:pt x="3518923" y="65005"/>
                </a:lnTo>
                <a:lnTo>
                  <a:pt x="3601263" y="47670"/>
                </a:lnTo>
                <a:lnTo>
                  <a:pt x="3700937" y="4334"/>
                </a:lnTo>
                <a:lnTo>
                  <a:pt x="3744273" y="0"/>
                </a:lnTo>
                <a:lnTo>
                  <a:pt x="3856948" y="17335"/>
                </a:lnTo>
                <a:lnTo>
                  <a:pt x="4004292" y="69339"/>
                </a:lnTo>
                <a:lnTo>
                  <a:pt x="4134302" y="125676"/>
                </a:lnTo>
                <a:lnTo>
                  <a:pt x="4229642" y="177680"/>
                </a:lnTo>
                <a:lnTo>
                  <a:pt x="4277312" y="216683"/>
                </a:lnTo>
                <a:lnTo>
                  <a:pt x="4290313" y="255686"/>
                </a:lnTo>
                <a:lnTo>
                  <a:pt x="4285979" y="281687"/>
                </a:lnTo>
                <a:lnTo>
                  <a:pt x="4259977" y="307689"/>
                </a:lnTo>
                <a:lnTo>
                  <a:pt x="4203640" y="320690"/>
                </a:lnTo>
                <a:lnTo>
                  <a:pt x="4095299" y="325024"/>
                </a:lnTo>
                <a:lnTo>
                  <a:pt x="3557926" y="307689"/>
                </a:lnTo>
                <a:lnTo>
                  <a:pt x="3124561" y="312023"/>
                </a:lnTo>
                <a:lnTo>
                  <a:pt x="2483181" y="355359"/>
                </a:lnTo>
                <a:lnTo>
                  <a:pt x="2023814" y="398696"/>
                </a:lnTo>
                <a:lnTo>
                  <a:pt x="1837468" y="420364"/>
                </a:lnTo>
                <a:lnTo>
                  <a:pt x="1213422" y="56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F581E3B-6D7A-4334-9D11-FA15E1BFEF65}"/>
              </a:ext>
            </a:extLst>
          </p:cNvPr>
          <p:cNvSpPr/>
          <p:nvPr/>
        </p:nvSpPr>
        <p:spPr>
          <a:xfrm>
            <a:off x="5670550" y="3195638"/>
            <a:ext cx="604838" cy="1928812"/>
          </a:xfrm>
          <a:custGeom>
            <a:avLst/>
            <a:gdLst>
              <a:gd name="connsiteX0" fmla="*/ 302149 w 604299"/>
              <a:gd name="connsiteY0" fmla="*/ 1240404 h 1928192"/>
              <a:gd name="connsiteX1" fmla="*/ 306125 w 604299"/>
              <a:gd name="connsiteY1" fmla="*/ 818985 h 1928192"/>
              <a:gd name="connsiteX2" fmla="*/ 302149 w 604299"/>
              <a:gd name="connsiteY2" fmla="*/ 500933 h 1928192"/>
              <a:gd name="connsiteX3" fmla="*/ 286247 w 604299"/>
              <a:gd name="connsiteY3" fmla="*/ 397566 h 1928192"/>
              <a:gd name="connsiteX4" fmla="*/ 262393 w 604299"/>
              <a:gd name="connsiteY4" fmla="*/ 310101 h 1928192"/>
              <a:gd name="connsiteX5" fmla="*/ 226612 w 604299"/>
              <a:gd name="connsiteY5" fmla="*/ 230588 h 1928192"/>
              <a:gd name="connsiteX6" fmla="*/ 166977 w 604299"/>
              <a:gd name="connsiteY6" fmla="*/ 151075 h 1928192"/>
              <a:gd name="connsiteX7" fmla="*/ 0 w 604299"/>
              <a:gd name="connsiteY7" fmla="*/ 0 h 1928192"/>
              <a:gd name="connsiteX8" fmla="*/ 242515 w 604299"/>
              <a:gd name="connsiteY8" fmla="*/ 39757 h 1928192"/>
              <a:gd name="connsiteX9" fmla="*/ 266369 w 604299"/>
              <a:gd name="connsiteY9" fmla="*/ 55659 h 1928192"/>
              <a:gd name="connsiteX10" fmla="*/ 341906 w 604299"/>
              <a:gd name="connsiteY10" fmla="*/ 107343 h 1928192"/>
              <a:gd name="connsiteX11" fmla="*/ 417443 w 604299"/>
              <a:gd name="connsiteY11" fmla="*/ 159026 h 1928192"/>
              <a:gd name="connsiteX12" fmla="*/ 512859 w 604299"/>
              <a:gd name="connsiteY12" fmla="*/ 230588 h 1928192"/>
              <a:gd name="connsiteX13" fmla="*/ 572494 w 604299"/>
              <a:gd name="connsiteY13" fmla="*/ 290223 h 1928192"/>
              <a:gd name="connsiteX14" fmla="*/ 600323 w 604299"/>
              <a:gd name="connsiteY14" fmla="*/ 318053 h 1928192"/>
              <a:gd name="connsiteX15" fmla="*/ 604299 w 604299"/>
              <a:gd name="connsiteY15" fmla="*/ 349858 h 1928192"/>
              <a:gd name="connsiteX16" fmla="*/ 568518 w 604299"/>
              <a:gd name="connsiteY16" fmla="*/ 405517 h 1928192"/>
              <a:gd name="connsiteX17" fmla="*/ 552615 w 604299"/>
              <a:gd name="connsiteY17" fmla="*/ 433346 h 1928192"/>
              <a:gd name="connsiteX18" fmla="*/ 552615 w 604299"/>
              <a:gd name="connsiteY18" fmla="*/ 473103 h 1928192"/>
              <a:gd name="connsiteX19" fmla="*/ 560567 w 604299"/>
              <a:gd name="connsiteY19" fmla="*/ 822960 h 1928192"/>
              <a:gd name="connsiteX20" fmla="*/ 532737 w 604299"/>
              <a:gd name="connsiteY20" fmla="*/ 1021743 h 1928192"/>
              <a:gd name="connsiteX21" fmla="*/ 520810 w 604299"/>
              <a:gd name="connsiteY21" fmla="*/ 1387503 h 1928192"/>
              <a:gd name="connsiteX22" fmla="*/ 508883 w 604299"/>
              <a:gd name="connsiteY22" fmla="*/ 1928192 h 1928192"/>
              <a:gd name="connsiteX23" fmla="*/ 294198 w 604299"/>
              <a:gd name="connsiteY23" fmla="*/ 1816873 h 1928192"/>
              <a:gd name="connsiteX24" fmla="*/ 302149 w 604299"/>
              <a:gd name="connsiteY24" fmla="*/ 1725433 h 1928192"/>
              <a:gd name="connsiteX25" fmla="*/ 302149 w 604299"/>
              <a:gd name="connsiteY25" fmla="*/ 1240404 h 19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4299" h="1928192">
                <a:moveTo>
                  <a:pt x="302149" y="1240404"/>
                </a:moveTo>
                <a:cubicBezTo>
                  <a:pt x="302812" y="1089329"/>
                  <a:pt x="304800" y="959458"/>
                  <a:pt x="306125" y="818985"/>
                </a:cubicBezTo>
                <a:cubicBezTo>
                  <a:pt x="304800" y="712968"/>
                  <a:pt x="303474" y="606950"/>
                  <a:pt x="302149" y="500933"/>
                </a:cubicBezTo>
                <a:lnTo>
                  <a:pt x="286247" y="397566"/>
                </a:lnTo>
                <a:lnTo>
                  <a:pt x="262393" y="310101"/>
                </a:lnTo>
                <a:lnTo>
                  <a:pt x="226612" y="230588"/>
                </a:lnTo>
                <a:lnTo>
                  <a:pt x="166977" y="151075"/>
                </a:lnTo>
                <a:lnTo>
                  <a:pt x="0" y="0"/>
                </a:lnTo>
                <a:lnTo>
                  <a:pt x="242515" y="39757"/>
                </a:lnTo>
                <a:lnTo>
                  <a:pt x="266369" y="55659"/>
                </a:lnTo>
                <a:lnTo>
                  <a:pt x="341906" y="107343"/>
                </a:lnTo>
                <a:lnTo>
                  <a:pt x="417443" y="159026"/>
                </a:lnTo>
                <a:lnTo>
                  <a:pt x="512859" y="230588"/>
                </a:lnTo>
                <a:lnTo>
                  <a:pt x="572494" y="290223"/>
                </a:lnTo>
                <a:lnTo>
                  <a:pt x="600323" y="318053"/>
                </a:lnTo>
                <a:lnTo>
                  <a:pt x="604299" y="349858"/>
                </a:lnTo>
                <a:lnTo>
                  <a:pt x="568518" y="405517"/>
                </a:lnTo>
                <a:lnTo>
                  <a:pt x="552615" y="433346"/>
                </a:lnTo>
                <a:lnTo>
                  <a:pt x="552615" y="473103"/>
                </a:lnTo>
                <a:lnTo>
                  <a:pt x="560567" y="822960"/>
                </a:lnTo>
                <a:lnTo>
                  <a:pt x="532737" y="1021743"/>
                </a:lnTo>
                <a:lnTo>
                  <a:pt x="520810" y="1387503"/>
                </a:lnTo>
                <a:lnTo>
                  <a:pt x="508883" y="1928192"/>
                </a:lnTo>
                <a:lnTo>
                  <a:pt x="294198" y="1816873"/>
                </a:lnTo>
                <a:lnTo>
                  <a:pt x="302149" y="1725433"/>
                </a:lnTo>
                <a:cubicBezTo>
                  <a:pt x="303474" y="1565082"/>
                  <a:pt x="301486" y="1391479"/>
                  <a:pt x="302149" y="1240404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A2ECA98-5B7E-4A86-A6B9-A9116A2D7797}"/>
              </a:ext>
            </a:extLst>
          </p:cNvPr>
          <p:cNvSpPr/>
          <p:nvPr/>
        </p:nvSpPr>
        <p:spPr>
          <a:xfrm>
            <a:off x="6119813" y="3829051"/>
            <a:ext cx="1276350" cy="385763"/>
          </a:xfrm>
          <a:custGeom>
            <a:avLst/>
            <a:gdLst>
              <a:gd name="connsiteX0" fmla="*/ 469126 w 1276184"/>
              <a:gd name="connsiteY0" fmla="*/ 341906 h 385638"/>
              <a:gd name="connsiteX1" fmla="*/ 186855 w 1276184"/>
              <a:gd name="connsiteY1" fmla="*/ 373711 h 385638"/>
              <a:gd name="connsiteX2" fmla="*/ 47707 w 1276184"/>
              <a:gd name="connsiteY2" fmla="*/ 385638 h 385638"/>
              <a:gd name="connsiteX3" fmla="*/ 0 w 1276184"/>
              <a:gd name="connsiteY3" fmla="*/ 170953 h 385638"/>
              <a:gd name="connsiteX4" fmla="*/ 119269 w 1276184"/>
              <a:gd name="connsiteY4" fmla="*/ 182880 h 385638"/>
              <a:gd name="connsiteX5" fmla="*/ 341906 w 1276184"/>
              <a:gd name="connsiteY5" fmla="*/ 174929 h 385638"/>
              <a:gd name="connsiteX6" fmla="*/ 564542 w 1276184"/>
              <a:gd name="connsiteY6" fmla="*/ 143124 h 385638"/>
              <a:gd name="connsiteX7" fmla="*/ 719593 w 1276184"/>
              <a:gd name="connsiteY7" fmla="*/ 99391 h 385638"/>
              <a:gd name="connsiteX8" fmla="*/ 818984 w 1276184"/>
              <a:gd name="connsiteY8" fmla="*/ 59635 h 385638"/>
              <a:gd name="connsiteX9" fmla="*/ 890546 w 1276184"/>
              <a:gd name="connsiteY9" fmla="*/ 7951 h 385638"/>
              <a:gd name="connsiteX10" fmla="*/ 930302 w 1276184"/>
              <a:gd name="connsiteY10" fmla="*/ 0 h 385638"/>
              <a:gd name="connsiteX11" fmla="*/ 1073426 w 1276184"/>
              <a:gd name="connsiteY11" fmla="*/ 19878 h 385638"/>
              <a:gd name="connsiteX12" fmla="*/ 1196671 w 1276184"/>
              <a:gd name="connsiteY12" fmla="*/ 51684 h 385638"/>
              <a:gd name="connsiteX13" fmla="*/ 1240403 w 1276184"/>
              <a:gd name="connsiteY13" fmla="*/ 75537 h 385638"/>
              <a:gd name="connsiteX14" fmla="*/ 1264257 w 1276184"/>
              <a:gd name="connsiteY14" fmla="*/ 103367 h 385638"/>
              <a:gd name="connsiteX15" fmla="*/ 1276184 w 1276184"/>
              <a:gd name="connsiteY15" fmla="*/ 147099 h 385638"/>
              <a:gd name="connsiteX16" fmla="*/ 1260281 w 1276184"/>
              <a:gd name="connsiteY16" fmla="*/ 186856 h 385638"/>
              <a:gd name="connsiteX17" fmla="*/ 1212573 w 1276184"/>
              <a:gd name="connsiteY17" fmla="*/ 222637 h 385638"/>
              <a:gd name="connsiteX18" fmla="*/ 1156914 w 1276184"/>
              <a:gd name="connsiteY18" fmla="*/ 246490 h 385638"/>
              <a:gd name="connsiteX19" fmla="*/ 866692 w 1276184"/>
              <a:gd name="connsiteY19" fmla="*/ 294198 h 385638"/>
              <a:gd name="connsiteX20" fmla="*/ 469126 w 1276184"/>
              <a:gd name="connsiteY20" fmla="*/ 341906 h 38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6184" h="385638">
                <a:moveTo>
                  <a:pt x="469126" y="341906"/>
                </a:moveTo>
                <a:lnTo>
                  <a:pt x="186855" y="373711"/>
                </a:lnTo>
                <a:lnTo>
                  <a:pt x="47707" y="385638"/>
                </a:lnTo>
                <a:lnTo>
                  <a:pt x="0" y="170953"/>
                </a:lnTo>
                <a:lnTo>
                  <a:pt x="119269" y="182880"/>
                </a:lnTo>
                <a:lnTo>
                  <a:pt x="341906" y="174929"/>
                </a:lnTo>
                <a:lnTo>
                  <a:pt x="564542" y="143124"/>
                </a:lnTo>
                <a:lnTo>
                  <a:pt x="719593" y="99391"/>
                </a:lnTo>
                <a:lnTo>
                  <a:pt x="818984" y="59635"/>
                </a:lnTo>
                <a:lnTo>
                  <a:pt x="890546" y="7951"/>
                </a:lnTo>
                <a:lnTo>
                  <a:pt x="930302" y="0"/>
                </a:lnTo>
                <a:lnTo>
                  <a:pt x="1073426" y="19878"/>
                </a:lnTo>
                <a:lnTo>
                  <a:pt x="1196671" y="51684"/>
                </a:lnTo>
                <a:lnTo>
                  <a:pt x="1240403" y="75537"/>
                </a:lnTo>
                <a:lnTo>
                  <a:pt x="1264257" y="103367"/>
                </a:lnTo>
                <a:lnTo>
                  <a:pt x="1276184" y="147099"/>
                </a:lnTo>
                <a:lnTo>
                  <a:pt x="1260281" y="186856"/>
                </a:lnTo>
                <a:lnTo>
                  <a:pt x="1212573" y="222637"/>
                </a:lnTo>
                <a:lnTo>
                  <a:pt x="1156914" y="246490"/>
                </a:lnTo>
                <a:lnTo>
                  <a:pt x="866692" y="294198"/>
                </a:lnTo>
                <a:lnTo>
                  <a:pt x="469126" y="3419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49ECE09-9BF0-4998-916D-76EAC3F7FBCD}"/>
              </a:ext>
            </a:extLst>
          </p:cNvPr>
          <p:cNvSpPr/>
          <p:nvPr/>
        </p:nvSpPr>
        <p:spPr>
          <a:xfrm>
            <a:off x="4987926" y="4560889"/>
            <a:ext cx="3368675" cy="1349375"/>
          </a:xfrm>
          <a:custGeom>
            <a:avLst/>
            <a:gdLst>
              <a:gd name="connsiteX0" fmla="*/ 1514585 w 3368098"/>
              <a:gd name="connsiteY0" fmla="*/ 886156 h 1348652"/>
              <a:gd name="connsiteX1" fmla="*/ 1203901 w 3368098"/>
              <a:gd name="connsiteY1" fmla="*/ 713162 h 1348652"/>
              <a:gd name="connsiteX2" fmla="*/ 787302 w 3368098"/>
              <a:gd name="connsiteY2" fmla="*/ 473088 h 1348652"/>
              <a:gd name="connsiteX3" fmla="*/ 589593 w 3368098"/>
              <a:gd name="connsiteY3" fmla="*/ 370703 h 1348652"/>
              <a:gd name="connsiteX4" fmla="*/ 413068 w 3368098"/>
              <a:gd name="connsiteY4" fmla="*/ 285971 h 1348652"/>
              <a:gd name="connsiteX5" fmla="*/ 218891 w 3368098"/>
              <a:gd name="connsiteY5" fmla="*/ 211831 h 1348652"/>
              <a:gd name="connsiteX6" fmla="*/ 31774 w 3368098"/>
              <a:gd name="connsiteY6" fmla="*/ 155343 h 1348652"/>
              <a:gd name="connsiteX7" fmla="*/ 0 w 3368098"/>
              <a:gd name="connsiteY7" fmla="*/ 0 h 1348652"/>
              <a:gd name="connsiteX8" fmla="*/ 127098 w 3368098"/>
              <a:gd name="connsiteY8" fmla="*/ 67080 h 1348652"/>
              <a:gd name="connsiteX9" fmla="*/ 233013 w 3368098"/>
              <a:gd name="connsiteY9" fmla="*/ 102385 h 1348652"/>
              <a:gd name="connsiteX10" fmla="*/ 437782 w 3368098"/>
              <a:gd name="connsiteY10" fmla="*/ 165934 h 1348652"/>
              <a:gd name="connsiteX11" fmla="*/ 762588 w 3368098"/>
              <a:gd name="connsiteY11" fmla="*/ 285971 h 1348652"/>
              <a:gd name="connsiteX12" fmla="*/ 977949 w 3368098"/>
              <a:gd name="connsiteY12" fmla="*/ 370703 h 1348652"/>
              <a:gd name="connsiteX13" fmla="*/ 1200370 w 3368098"/>
              <a:gd name="connsiteY13" fmla="*/ 473088 h 1348652"/>
              <a:gd name="connsiteX14" fmla="*/ 1518115 w 3368098"/>
              <a:gd name="connsiteY14" fmla="*/ 610777 h 1348652"/>
              <a:gd name="connsiteX15" fmla="*/ 1712293 w 3368098"/>
              <a:gd name="connsiteY15" fmla="*/ 684918 h 1348652"/>
              <a:gd name="connsiteX16" fmla="*/ 2111240 w 3368098"/>
              <a:gd name="connsiteY16" fmla="*/ 833199 h 1348652"/>
              <a:gd name="connsiteX17" fmla="*/ 2506656 w 3368098"/>
              <a:gd name="connsiteY17" fmla="*/ 967358 h 1348652"/>
              <a:gd name="connsiteX18" fmla="*/ 2884420 w 3368098"/>
              <a:gd name="connsiteY18" fmla="*/ 1080334 h 1348652"/>
              <a:gd name="connsiteX19" fmla="*/ 3286897 w 3368098"/>
              <a:gd name="connsiteY19" fmla="*/ 1182719 h 1348652"/>
              <a:gd name="connsiteX20" fmla="*/ 3343385 w 3368098"/>
              <a:gd name="connsiteY20" fmla="*/ 1200371 h 1348652"/>
              <a:gd name="connsiteX21" fmla="*/ 3364568 w 3368098"/>
              <a:gd name="connsiteY21" fmla="*/ 1210963 h 1348652"/>
              <a:gd name="connsiteX22" fmla="*/ 3368098 w 3368098"/>
              <a:gd name="connsiteY22" fmla="*/ 1221554 h 1348652"/>
              <a:gd name="connsiteX23" fmla="*/ 3346915 w 3368098"/>
              <a:gd name="connsiteY23" fmla="*/ 1246268 h 1348652"/>
              <a:gd name="connsiteX24" fmla="*/ 3315141 w 3368098"/>
              <a:gd name="connsiteY24" fmla="*/ 1260390 h 1348652"/>
              <a:gd name="connsiteX25" fmla="*/ 2845584 w 3368098"/>
              <a:gd name="connsiteY25" fmla="*/ 1316878 h 1348652"/>
              <a:gd name="connsiteX26" fmla="*/ 2616102 w 3368098"/>
              <a:gd name="connsiteY26" fmla="*/ 1348652 h 1348652"/>
              <a:gd name="connsiteX27" fmla="*/ 2527839 w 3368098"/>
              <a:gd name="connsiteY27" fmla="*/ 1348652 h 1348652"/>
              <a:gd name="connsiteX28" fmla="*/ 2443107 w 3368098"/>
              <a:gd name="connsiteY28" fmla="*/ 1341591 h 1348652"/>
              <a:gd name="connsiteX29" fmla="*/ 2284234 w 3368098"/>
              <a:gd name="connsiteY29" fmla="*/ 1292164 h 1348652"/>
              <a:gd name="connsiteX30" fmla="*/ 2051221 w 3368098"/>
              <a:gd name="connsiteY30" fmla="*/ 1172127 h 1348652"/>
              <a:gd name="connsiteX31" fmla="*/ 1514585 w 3368098"/>
              <a:gd name="connsiteY31" fmla="*/ 886156 h 134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68098" h="1348652">
                <a:moveTo>
                  <a:pt x="1514585" y="886156"/>
                </a:moveTo>
                <a:lnTo>
                  <a:pt x="1203901" y="713162"/>
                </a:lnTo>
                <a:lnTo>
                  <a:pt x="787302" y="473088"/>
                </a:lnTo>
                <a:lnTo>
                  <a:pt x="589593" y="370703"/>
                </a:lnTo>
                <a:lnTo>
                  <a:pt x="413068" y="285971"/>
                </a:lnTo>
                <a:lnTo>
                  <a:pt x="218891" y="211831"/>
                </a:lnTo>
                <a:lnTo>
                  <a:pt x="31774" y="155343"/>
                </a:lnTo>
                <a:lnTo>
                  <a:pt x="0" y="0"/>
                </a:lnTo>
                <a:lnTo>
                  <a:pt x="127098" y="67080"/>
                </a:lnTo>
                <a:lnTo>
                  <a:pt x="233013" y="102385"/>
                </a:lnTo>
                <a:lnTo>
                  <a:pt x="437782" y="165934"/>
                </a:lnTo>
                <a:lnTo>
                  <a:pt x="762588" y="285971"/>
                </a:lnTo>
                <a:lnTo>
                  <a:pt x="977949" y="370703"/>
                </a:lnTo>
                <a:lnTo>
                  <a:pt x="1200370" y="473088"/>
                </a:lnTo>
                <a:lnTo>
                  <a:pt x="1518115" y="610777"/>
                </a:lnTo>
                <a:lnTo>
                  <a:pt x="1712293" y="684918"/>
                </a:lnTo>
                <a:lnTo>
                  <a:pt x="2111240" y="833199"/>
                </a:lnTo>
                <a:lnTo>
                  <a:pt x="2506656" y="967358"/>
                </a:lnTo>
                <a:lnTo>
                  <a:pt x="2884420" y="1080334"/>
                </a:lnTo>
                <a:lnTo>
                  <a:pt x="3286897" y="1182719"/>
                </a:lnTo>
                <a:lnTo>
                  <a:pt x="3343385" y="1200371"/>
                </a:lnTo>
                <a:lnTo>
                  <a:pt x="3364568" y="1210963"/>
                </a:lnTo>
                <a:lnTo>
                  <a:pt x="3368098" y="1221554"/>
                </a:lnTo>
                <a:lnTo>
                  <a:pt x="3346915" y="1246268"/>
                </a:lnTo>
                <a:lnTo>
                  <a:pt x="3315141" y="1260390"/>
                </a:lnTo>
                <a:lnTo>
                  <a:pt x="2845584" y="1316878"/>
                </a:lnTo>
                <a:lnTo>
                  <a:pt x="2616102" y="1348652"/>
                </a:lnTo>
                <a:lnTo>
                  <a:pt x="2527839" y="1348652"/>
                </a:lnTo>
                <a:lnTo>
                  <a:pt x="2443107" y="1341591"/>
                </a:lnTo>
                <a:lnTo>
                  <a:pt x="2284234" y="1292164"/>
                </a:lnTo>
                <a:lnTo>
                  <a:pt x="2051221" y="1172127"/>
                </a:lnTo>
                <a:lnTo>
                  <a:pt x="1514585" y="8861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B5CAD8B-33AC-4DBB-B3E2-A65188C79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167" y="1476244"/>
            <a:ext cx="4669941" cy="449923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155F0E1-B9A5-49B6-A4C2-6FA0D7D10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323" y="1416050"/>
            <a:ext cx="4669941" cy="450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4B7E51-2E64-4FCE-8FE7-26108CE9F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179381"/>
            <a:ext cx="4669941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3693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C62D6DA-1958-4976-893D-BDEAA2876CCF}"/>
              </a:ext>
            </a:extLst>
          </p:cNvPr>
          <p:cNvSpPr/>
          <p:nvPr/>
        </p:nvSpPr>
        <p:spPr>
          <a:xfrm>
            <a:off x="4313239" y="1990726"/>
            <a:ext cx="3481387" cy="582613"/>
          </a:xfrm>
          <a:custGeom>
            <a:avLst/>
            <a:gdLst>
              <a:gd name="connsiteX0" fmla="*/ 1295694 w 3481075"/>
              <a:gd name="connsiteY0" fmla="*/ 384825 h 582533"/>
              <a:gd name="connsiteX1" fmla="*/ 1034437 w 3481075"/>
              <a:gd name="connsiteY1" fmla="*/ 437782 h 582533"/>
              <a:gd name="connsiteX2" fmla="*/ 734344 w 3481075"/>
              <a:gd name="connsiteY2" fmla="*/ 508392 h 582533"/>
              <a:gd name="connsiteX3" fmla="*/ 529575 w 3481075"/>
              <a:gd name="connsiteY3" fmla="*/ 575472 h 582533"/>
              <a:gd name="connsiteX4" fmla="*/ 487209 w 3481075"/>
              <a:gd name="connsiteY4" fmla="*/ 582533 h 582533"/>
              <a:gd name="connsiteX5" fmla="*/ 395416 w 3481075"/>
              <a:gd name="connsiteY5" fmla="*/ 554289 h 582533"/>
              <a:gd name="connsiteX6" fmla="*/ 314214 w 3481075"/>
              <a:gd name="connsiteY6" fmla="*/ 511923 h 582533"/>
              <a:gd name="connsiteX7" fmla="*/ 194177 w 3481075"/>
              <a:gd name="connsiteY7" fmla="*/ 427191 h 582533"/>
              <a:gd name="connsiteX8" fmla="*/ 56488 w 3481075"/>
              <a:gd name="connsiteY8" fmla="*/ 321276 h 582533"/>
              <a:gd name="connsiteX9" fmla="*/ 10591 w 3481075"/>
              <a:gd name="connsiteY9" fmla="*/ 275379 h 582533"/>
              <a:gd name="connsiteX10" fmla="*/ 3530 w 3481075"/>
              <a:gd name="connsiteY10" fmla="*/ 261257 h 582533"/>
              <a:gd name="connsiteX11" fmla="*/ 0 w 3481075"/>
              <a:gd name="connsiteY11" fmla="*/ 236544 h 582533"/>
              <a:gd name="connsiteX12" fmla="*/ 14122 w 3481075"/>
              <a:gd name="connsiteY12" fmla="*/ 215361 h 582533"/>
              <a:gd name="connsiteX13" fmla="*/ 31774 w 3481075"/>
              <a:gd name="connsiteY13" fmla="*/ 211830 h 582533"/>
              <a:gd name="connsiteX14" fmla="*/ 60018 w 3481075"/>
              <a:gd name="connsiteY14" fmla="*/ 222422 h 582533"/>
              <a:gd name="connsiteX15" fmla="*/ 98854 w 3481075"/>
              <a:gd name="connsiteY15" fmla="*/ 240074 h 582533"/>
              <a:gd name="connsiteX16" fmla="*/ 250665 w 3481075"/>
              <a:gd name="connsiteY16" fmla="*/ 285971 h 582533"/>
              <a:gd name="connsiteX17" fmla="*/ 434251 w 3481075"/>
              <a:gd name="connsiteY17" fmla="*/ 310684 h 582533"/>
              <a:gd name="connsiteX18" fmla="*/ 501331 w 3481075"/>
              <a:gd name="connsiteY18" fmla="*/ 314215 h 582533"/>
              <a:gd name="connsiteX19" fmla="*/ 755527 w 3481075"/>
              <a:gd name="connsiteY19" fmla="*/ 282440 h 582533"/>
              <a:gd name="connsiteX20" fmla="*/ 1143882 w 3481075"/>
              <a:gd name="connsiteY20" fmla="*/ 229483 h 582533"/>
              <a:gd name="connsiteX21" fmla="*/ 1659336 w 3481075"/>
              <a:gd name="connsiteY21" fmla="*/ 162403 h 582533"/>
              <a:gd name="connsiteX22" fmla="*/ 1931184 w 3481075"/>
              <a:gd name="connsiteY22" fmla="*/ 116507 h 582533"/>
              <a:gd name="connsiteX23" fmla="*/ 2263051 w 3481075"/>
              <a:gd name="connsiteY23" fmla="*/ 109446 h 582533"/>
              <a:gd name="connsiteX24" fmla="*/ 2676120 w 3481075"/>
              <a:gd name="connsiteY24" fmla="*/ 84732 h 582533"/>
              <a:gd name="connsiteX25" fmla="*/ 2820871 w 3481075"/>
              <a:gd name="connsiteY25" fmla="*/ 70610 h 582533"/>
              <a:gd name="connsiteX26" fmla="*/ 2898542 w 3481075"/>
              <a:gd name="connsiteY26" fmla="*/ 42366 h 582533"/>
              <a:gd name="connsiteX27" fmla="*/ 2986804 w 3481075"/>
              <a:gd name="connsiteY27" fmla="*/ 10592 h 582533"/>
              <a:gd name="connsiteX28" fmla="*/ 3046823 w 3481075"/>
              <a:gd name="connsiteY28" fmla="*/ 0 h 582533"/>
              <a:gd name="connsiteX29" fmla="*/ 3131555 w 3481075"/>
              <a:gd name="connsiteY29" fmla="*/ 10592 h 582533"/>
              <a:gd name="connsiteX30" fmla="*/ 3286897 w 3481075"/>
              <a:gd name="connsiteY30" fmla="*/ 63549 h 582533"/>
              <a:gd name="connsiteX31" fmla="*/ 3406934 w 3481075"/>
              <a:gd name="connsiteY31" fmla="*/ 123568 h 582533"/>
              <a:gd name="connsiteX32" fmla="*/ 3456361 w 3481075"/>
              <a:gd name="connsiteY32" fmla="*/ 155342 h 582533"/>
              <a:gd name="connsiteX33" fmla="*/ 3474014 w 3481075"/>
              <a:gd name="connsiteY33" fmla="*/ 180056 h 582533"/>
              <a:gd name="connsiteX34" fmla="*/ 3481075 w 3481075"/>
              <a:gd name="connsiteY34" fmla="*/ 208300 h 582533"/>
              <a:gd name="connsiteX35" fmla="*/ 3474014 w 3481075"/>
              <a:gd name="connsiteY35" fmla="*/ 236544 h 582533"/>
              <a:gd name="connsiteX36" fmla="*/ 3452831 w 3481075"/>
              <a:gd name="connsiteY36" fmla="*/ 257727 h 582533"/>
              <a:gd name="connsiteX37" fmla="*/ 3428117 w 3481075"/>
              <a:gd name="connsiteY37" fmla="*/ 271849 h 582533"/>
              <a:gd name="connsiteX38" fmla="*/ 3099780 w 3481075"/>
              <a:gd name="connsiteY38" fmla="*/ 275379 h 582533"/>
              <a:gd name="connsiteX39" fmla="*/ 1945306 w 3481075"/>
              <a:gd name="connsiteY39" fmla="*/ 296562 h 582533"/>
              <a:gd name="connsiteX40" fmla="*/ 1652275 w 3481075"/>
              <a:gd name="connsiteY40" fmla="*/ 345989 h 582533"/>
              <a:gd name="connsiteX41" fmla="*/ 1295694 w 3481075"/>
              <a:gd name="connsiteY41" fmla="*/ 384825 h 5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81075" h="582533">
                <a:moveTo>
                  <a:pt x="1295694" y="384825"/>
                </a:moveTo>
                <a:lnTo>
                  <a:pt x="1034437" y="437782"/>
                </a:lnTo>
                <a:lnTo>
                  <a:pt x="734344" y="508392"/>
                </a:lnTo>
                <a:lnTo>
                  <a:pt x="529575" y="575472"/>
                </a:lnTo>
                <a:lnTo>
                  <a:pt x="487209" y="582533"/>
                </a:lnTo>
                <a:lnTo>
                  <a:pt x="395416" y="554289"/>
                </a:lnTo>
                <a:lnTo>
                  <a:pt x="314214" y="511923"/>
                </a:lnTo>
                <a:lnTo>
                  <a:pt x="194177" y="427191"/>
                </a:lnTo>
                <a:lnTo>
                  <a:pt x="56488" y="321276"/>
                </a:lnTo>
                <a:lnTo>
                  <a:pt x="10591" y="275379"/>
                </a:lnTo>
                <a:lnTo>
                  <a:pt x="3530" y="261257"/>
                </a:lnTo>
                <a:lnTo>
                  <a:pt x="0" y="236544"/>
                </a:lnTo>
                <a:lnTo>
                  <a:pt x="14122" y="215361"/>
                </a:lnTo>
                <a:lnTo>
                  <a:pt x="31774" y="211830"/>
                </a:lnTo>
                <a:lnTo>
                  <a:pt x="60018" y="222422"/>
                </a:lnTo>
                <a:lnTo>
                  <a:pt x="98854" y="240074"/>
                </a:lnTo>
                <a:lnTo>
                  <a:pt x="250665" y="285971"/>
                </a:lnTo>
                <a:lnTo>
                  <a:pt x="434251" y="310684"/>
                </a:lnTo>
                <a:lnTo>
                  <a:pt x="501331" y="314215"/>
                </a:lnTo>
                <a:lnTo>
                  <a:pt x="755527" y="282440"/>
                </a:lnTo>
                <a:lnTo>
                  <a:pt x="1143882" y="229483"/>
                </a:lnTo>
                <a:lnTo>
                  <a:pt x="1659336" y="162403"/>
                </a:lnTo>
                <a:lnTo>
                  <a:pt x="1931184" y="116507"/>
                </a:lnTo>
                <a:lnTo>
                  <a:pt x="2263051" y="109446"/>
                </a:lnTo>
                <a:lnTo>
                  <a:pt x="2676120" y="84732"/>
                </a:lnTo>
                <a:lnTo>
                  <a:pt x="2820871" y="70610"/>
                </a:lnTo>
                <a:lnTo>
                  <a:pt x="2898542" y="42366"/>
                </a:lnTo>
                <a:lnTo>
                  <a:pt x="2986804" y="10592"/>
                </a:lnTo>
                <a:lnTo>
                  <a:pt x="3046823" y="0"/>
                </a:lnTo>
                <a:lnTo>
                  <a:pt x="3131555" y="10592"/>
                </a:lnTo>
                <a:lnTo>
                  <a:pt x="3286897" y="63549"/>
                </a:lnTo>
                <a:lnTo>
                  <a:pt x="3406934" y="123568"/>
                </a:lnTo>
                <a:lnTo>
                  <a:pt x="3456361" y="155342"/>
                </a:lnTo>
                <a:lnTo>
                  <a:pt x="3474014" y="180056"/>
                </a:lnTo>
                <a:lnTo>
                  <a:pt x="3481075" y="208300"/>
                </a:lnTo>
                <a:lnTo>
                  <a:pt x="3474014" y="236544"/>
                </a:lnTo>
                <a:lnTo>
                  <a:pt x="3452831" y="257727"/>
                </a:lnTo>
                <a:lnTo>
                  <a:pt x="3428117" y="271849"/>
                </a:lnTo>
                <a:lnTo>
                  <a:pt x="3099780" y="275379"/>
                </a:lnTo>
                <a:lnTo>
                  <a:pt x="1945306" y="296562"/>
                </a:lnTo>
                <a:lnTo>
                  <a:pt x="1652275" y="345989"/>
                </a:lnTo>
                <a:lnTo>
                  <a:pt x="1295694" y="3848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916F956-D794-46CB-A197-26349EC8DC28}"/>
              </a:ext>
            </a:extLst>
          </p:cNvPr>
          <p:cNvSpPr/>
          <p:nvPr/>
        </p:nvSpPr>
        <p:spPr>
          <a:xfrm>
            <a:off x="4067175" y="3467101"/>
            <a:ext cx="4090988" cy="2557463"/>
          </a:xfrm>
          <a:custGeom>
            <a:avLst/>
            <a:gdLst>
              <a:gd name="connsiteX0" fmla="*/ 157163 w 4090988"/>
              <a:gd name="connsiteY0" fmla="*/ 1600200 h 2557463"/>
              <a:gd name="connsiteX1" fmla="*/ 180975 w 4090988"/>
              <a:gd name="connsiteY1" fmla="*/ 1185863 h 2557463"/>
              <a:gd name="connsiteX2" fmla="*/ 195263 w 4090988"/>
              <a:gd name="connsiteY2" fmla="*/ 895350 h 2557463"/>
              <a:gd name="connsiteX3" fmla="*/ 190500 w 4090988"/>
              <a:gd name="connsiteY3" fmla="*/ 452438 h 2557463"/>
              <a:gd name="connsiteX4" fmla="*/ 185738 w 4090988"/>
              <a:gd name="connsiteY4" fmla="*/ 304800 h 2557463"/>
              <a:gd name="connsiteX5" fmla="*/ 166688 w 4090988"/>
              <a:gd name="connsiteY5" fmla="*/ 238125 h 2557463"/>
              <a:gd name="connsiteX6" fmla="*/ 142875 w 4090988"/>
              <a:gd name="connsiteY6" fmla="*/ 180975 h 2557463"/>
              <a:gd name="connsiteX7" fmla="*/ 76200 w 4090988"/>
              <a:gd name="connsiteY7" fmla="*/ 114300 h 2557463"/>
              <a:gd name="connsiteX8" fmla="*/ 23813 w 4090988"/>
              <a:gd name="connsiteY8" fmla="*/ 71438 h 2557463"/>
              <a:gd name="connsiteX9" fmla="*/ 4763 w 4090988"/>
              <a:gd name="connsiteY9" fmla="*/ 52388 h 2557463"/>
              <a:gd name="connsiteX10" fmla="*/ 0 w 4090988"/>
              <a:gd name="connsiteY10" fmla="*/ 23813 h 2557463"/>
              <a:gd name="connsiteX11" fmla="*/ 19050 w 4090988"/>
              <a:gd name="connsiteY11" fmla="*/ 9525 h 2557463"/>
              <a:gd name="connsiteX12" fmla="*/ 61913 w 4090988"/>
              <a:gd name="connsiteY12" fmla="*/ 0 h 2557463"/>
              <a:gd name="connsiteX13" fmla="*/ 176213 w 4090988"/>
              <a:gd name="connsiteY13" fmla="*/ 33338 h 2557463"/>
              <a:gd name="connsiteX14" fmla="*/ 247650 w 4090988"/>
              <a:gd name="connsiteY14" fmla="*/ 66675 h 2557463"/>
              <a:gd name="connsiteX15" fmla="*/ 352425 w 4090988"/>
              <a:gd name="connsiteY15" fmla="*/ 123825 h 2557463"/>
              <a:gd name="connsiteX16" fmla="*/ 442913 w 4090988"/>
              <a:gd name="connsiteY16" fmla="*/ 190500 h 2557463"/>
              <a:gd name="connsiteX17" fmla="*/ 476250 w 4090988"/>
              <a:gd name="connsiteY17" fmla="*/ 228600 h 2557463"/>
              <a:gd name="connsiteX18" fmla="*/ 490538 w 4090988"/>
              <a:gd name="connsiteY18" fmla="*/ 266700 h 2557463"/>
              <a:gd name="connsiteX19" fmla="*/ 485775 w 4090988"/>
              <a:gd name="connsiteY19" fmla="*/ 290513 h 2557463"/>
              <a:gd name="connsiteX20" fmla="*/ 466725 w 4090988"/>
              <a:gd name="connsiteY20" fmla="*/ 338138 h 2557463"/>
              <a:gd name="connsiteX21" fmla="*/ 452438 w 4090988"/>
              <a:gd name="connsiteY21" fmla="*/ 361950 h 2557463"/>
              <a:gd name="connsiteX22" fmla="*/ 442913 w 4090988"/>
              <a:gd name="connsiteY22" fmla="*/ 390525 h 2557463"/>
              <a:gd name="connsiteX23" fmla="*/ 423863 w 4090988"/>
              <a:gd name="connsiteY23" fmla="*/ 766763 h 2557463"/>
              <a:gd name="connsiteX24" fmla="*/ 400050 w 4090988"/>
              <a:gd name="connsiteY24" fmla="*/ 1400175 h 2557463"/>
              <a:gd name="connsiteX25" fmla="*/ 376238 w 4090988"/>
              <a:gd name="connsiteY25" fmla="*/ 1981200 h 2557463"/>
              <a:gd name="connsiteX26" fmla="*/ 371475 w 4090988"/>
              <a:gd name="connsiteY26" fmla="*/ 2190750 h 2557463"/>
              <a:gd name="connsiteX27" fmla="*/ 385763 w 4090988"/>
              <a:gd name="connsiteY27" fmla="*/ 2214563 h 2557463"/>
              <a:gd name="connsiteX28" fmla="*/ 404813 w 4090988"/>
              <a:gd name="connsiteY28" fmla="*/ 2233613 h 2557463"/>
              <a:gd name="connsiteX29" fmla="*/ 466725 w 4090988"/>
              <a:gd name="connsiteY29" fmla="*/ 2243138 h 2557463"/>
              <a:gd name="connsiteX30" fmla="*/ 604838 w 4090988"/>
              <a:gd name="connsiteY30" fmla="*/ 2219325 h 2557463"/>
              <a:gd name="connsiteX31" fmla="*/ 1266825 w 4090988"/>
              <a:gd name="connsiteY31" fmla="*/ 2143125 h 2557463"/>
              <a:gd name="connsiteX32" fmla="*/ 2076450 w 4090988"/>
              <a:gd name="connsiteY32" fmla="*/ 2081213 h 2557463"/>
              <a:gd name="connsiteX33" fmla="*/ 2657475 w 4090988"/>
              <a:gd name="connsiteY33" fmla="*/ 2033588 h 2557463"/>
              <a:gd name="connsiteX34" fmla="*/ 3295650 w 4090988"/>
              <a:gd name="connsiteY34" fmla="*/ 1995488 h 2557463"/>
              <a:gd name="connsiteX35" fmla="*/ 3419475 w 4090988"/>
              <a:gd name="connsiteY35" fmla="*/ 1990725 h 2557463"/>
              <a:gd name="connsiteX36" fmla="*/ 3514725 w 4090988"/>
              <a:gd name="connsiteY36" fmla="*/ 1952625 h 2557463"/>
              <a:gd name="connsiteX37" fmla="*/ 3600450 w 4090988"/>
              <a:gd name="connsiteY37" fmla="*/ 1928813 h 2557463"/>
              <a:gd name="connsiteX38" fmla="*/ 3633788 w 4090988"/>
              <a:gd name="connsiteY38" fmla="*/ 1928813 h 2557463"/>
              <a:gd name="connsiteX39" fmla="*/ 3795713 w 4090988"/>
              <a:gd name="connsiteY39" fmla="*/ 1990725 h 2557463"/>
              <a:gd name="connsiteX40" fmla="*/ 4057650 w 4090988"/>
              <a:gd name="connsiteY40" fmla="*/ 2143125 h 2557463"/>
              <a:gd name="connsiteX41" fmla="*/ 4086225 w 4090988"/>
              <a:gd name="connsiteY41" fmla="*/ 2166938 h 2557463"/>
              <a:gd name="connsiteX42" fmla="*/ 4090988 w 4090988"/>
              <a:gd name="connsiteY42" fmla="*/ 2185988 h 2557463"/>
              <a:gd name="connsiteX43" fmla="*/ 4090988 w 4090988"/>
              <a:gd name="connsiteY43" fmla="*/ 2209800 h 2557463"/>
              <a:gd name="connsiteX44" fmla="*/ 4071938 w 4090988"/>
              <a:gd name="connsiteY44" fmla="*/ 2238375 h 2557463"/>
              <a:gd name="connsiteX45" fmla="*/ 4024313 w 4090988"/>
              <a:gd name="connsiteY45" fmla="*/ 2262188 h 2557463"/>
              <a:gd name="connsiteX46" fmla="*/ 3719513 w 4090988"/>
              <a:gd name="connsiteY46" fmla="*/ 2247900 h 2557463"/>
              <a:gd name="connsiteX47" fmla="*/ 3252788 w 4090988"/>
              <a:gd name="connsiteY47" fmla="*/ 2219325 h 2557463"/>
              <a:gd name="connsiteX48" fmla="*/ 2600325 w 4090988"/>
              <a:gd name="connsiteY48" fmla="*/ 2219325 h 2557463"/>
              <a:gd name="connsiteX49" fmla="*/ 2071688 w 4090988"/>
              <a:gd name="connsiteY49" fmla="*/ 2228850 h 2557463"/>
              <a:gd name="connsiteX50" fmla="*/ 1519238 w 4090988"/>
              <a:gd name="connsiteY50" fmla="*/ 2276475 h 2557463"/>
              <a:gd name="connsiteX51" fmla="*/ 976313 w 4090988"/>
              <a:gd name="connsiteY51" fmla="*/ 2366963 h 2557463"/>
              <a:gd name="connsiteX52" fmla="*/ 376238 w 4090988"/>
              <a:gd name="connsiteY52" fmla="*/ 2462213 h 2557463"/>
              <a:gd name="connsiteX53" fmla="*/ 357188 w 4090988"/>
              <a:gd name="connsiteY53" fmla="*/ 2490788 h 2557463"/>
              <a:gd name="connsiteX54" fmla="*/ 323850 w 4090988"/>
              <a:gd name="connsiteY54" fmla="*/ 2533650 h 2557463"/>
              <a:gd name="connsiteX55" fmla="*/ 290513 w 4090988"/>
              <a:gd name="connsiteY55" fmla="*/ 2552700 h 2557463"/>
              <a:gd name="connsiteX56" fmla="*/ 242888 w 4090988"/>
              <a:gd name="connsiteY56" fmla="*/ 2557463 h 2557463"/>
              <a:gd name="connsiteX57" fmla="*/ 200025 w 4090988"/>
              <a:gd name="connsiteY57" fmla="*/ 2533650 h 2557463"/>
              <a:gd name="connsiteX58" fmla="*/ 152400 w 4090988"/>
              <a:gd name="connsiteY58" fmla="*/ 2447925 h 2557463"/>
              <a:gd name="connsiteX59" fmla="*/ 114300 w 4090988"/>
              <a:gd name="connsiteY59" fmla="*/ 2314575 h 2557463"/>
              <a:gd name="connsiteX60" fmla="*/ 95250 w 4090988"/>
              <a:gd name="connsiteY60" fmla="*/ 2162175 h 2557463"/>
              <a:gd name="connsiteX61" fmla="*/ 114300 w 4090988"/>
              <a:gd name="connsiteY61" fmla="*/ 2057400 h 2557463"/>
              <a:gd name="connsiteX62" fmla="*/ 142875 w 4090988"/>
              <a:gd name="connsiteY62" fmla="*/ 1914525 h 2557463"/>
              <a:gd name="connsiteX63" fmla="*/ 157163 w 4090988"/>
              <a:gd name="connsiteY63" fmla="*/ 1600200 h 255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090988" h="2557463">
                <a:moveTo>
                  <a:pt x="157163" y="1600200"/>
                </a:moveTo>
                <a:lnTo>
                  <a:pt x="180975" y="1185863"/>
                </a:lnTo>
                <a:lnTo>
                  <a:pt x="195263" y="895350"/>
                </a:lnTo>
                <a:cubicBezTo>
                  <a:pt x="193675" y="747713"/>
                  <a:pt x="192088" y="600075"/>
                  <a:pt x="190500" y="452438"/>
                </a:cubicBezTo>
                <a:lnTo>
                  <a:pt x="185738" y="304800"/>
                </a:lnTo>
                <a:lnTo>
                  <a:pt x="166688" y="238125"/>
                </a:lnTo>
                <a:lnTo>
                  <a:pt x="142875" y="180975"/>
                </a:lnTo>
                <a:lnTo>
                  <a:pt x="76200" y="114300"/>
                </a:lnTo>
                <a:lnTo>
                  <a:pt x="23813" y="71438"/>
                </a:lnTo>
                <a:lnTo>
                  <a:pt x="4763" y="52388"/>
                </a:lnTo>
                <a:lnTo>
                  <a:pt x="0" y="23813"/>
                </a:lnTo>
                <a:lnTo>
                  <a:pt x="19050" y="9525"/>
                </a:lnTo>
                <a:lnTo>
                  <a:pt x="61913" y="0"/>
                </a:lnTo>
                <a:lnTo>
                  <a:pt x="176213" y="33338"/>
                </a:lnTo>
                <a:lnTo>
                  <a:pt x="247650" y="66675"/>
                </a:lnTo>
                <a:lnTo>
                  <a:pt x="352425" y="123825"/>
                </a:lnTo>
                <a:lnTo>
                  <a:pt x="442913" y="190500"/>
                </a:lnTo>
                <a:lnTo>
                  <a:pt x="476250" y="228600"/>
                </a:lnTo>
                <a:lnTo>
                  <a:pt x="490538" y="266700"/>
                </a:lnTo>
                <a:lnTo>
                  <a:pt x="485775" y="290513"/>
                </a:lnTo>
                <a:lnTo>
                  <a:pt x="466725" y="338138"/>
                </a:lnTo>
                <a:lnTo>
                  <a:pt x="452438" y="361950"/>
                </a:lnTo>
                <a:lnTo>
                  <a:pt x="442913" y="390525"/>
                </a:lnTo>
                <a:lnTo>
                  <a:pt x="423863" y="766763"/>
                </a:lnTo>
                <a:lnTo>
                  <a:pt x="400050" y="1400175"/>
                </a:lnTo>
                <a:lnTo>
                  <a:pt x="376238" y="1981200"/>
                </a:lnTo>
                <a:lnTo>
                  <a:pt x="371475" y="2190750"/>
                </a:lnTo>
                <a:lnTo>
                  <a:pt x="385763" y="2214563"/>
                </a:lnTo>
                <a:lnTo>
                  <a:pt x="404813" y="2233613"/>
                </a:lnTo>
                <a:lnTo>
                  <a:pt x="466725" y="2243138"/>
                </a:lnTo>
                <a:lnTo>
                  <a:pt x="604838" y="2219325"/>
                </a:lnTo>
                <a:lnTo>
                  <a:pt x="1266825" y="2143125"/>
                </a:lnTo>
                <a:lnTo>
                  <a:pt x="2076450" y="2081213"/>
                </a:lnTo>
                <a:lnTo>
                  <a:pt x="2657475" y="2033588"/>
                </a:lnTo>
                <a:lnTo>
                  <a:pt x="3295650" y="1995488"/>
                </a:lnTo>
                <a:lnTo>
                  <a:pt x="3419475" y="1990725"/>
                </a:lnTo>
                <a:lnTo>
                  <a:pt x="3514725" y="1952625"/>
                </a:lnTo>
                <a:lnTo>
                  <a:pt x="3600450" y="1928813"/>
                </a:lnTo>
                <a:lnTo>
                  <a:pt x="3633788" y="1928813"/>
                </a:lnTo>
                <a:lnTo>
                  <a:pt x="3795713" y="1990725"/>
                </a:lnTo>
                <a:lnTo>
                  <a:pt x="4057650" y="2143125"/>
                </a:lnTo>
                <a:lnTo>
                  <a:pt x="4086225" y="2166938"/>
                </a:lnTo>
                <a:lnTo>
                  <a:pt x="4090988" y="2185988"/>
                </a:lnTo>
                <a:lnTo>
                  <a:pt x="4090988" y="2209800"/>
                </a:lnTo>
                <a:lnTo>
                  <a:pt x="4071938" y="2238375"/>
                </a:lnTo>
                <a:lnTo>
                  <a:pt x="4024313" y="2262188"/>
                </a:lnTo>
                <a:lnTo>
                  <a:pt x="3719513" y="2247900"/>
                </a:lnTo>
                <a:lnTo>
                  <a:pt x="3252788" y="2219325"/>
                </a:lnTo>
                <a:lnTo>
                  <a:pt x="2600325" y="2219325"/>
                </a:lnTo>
                <a:lnTo>
                  <a:pt x="2071688" y="2228850"/>
                </a:lnTo>
                <a:lnTo>
                  <a:pt x="1519238" y="2276475"/>
                </a:lnTo>
                <a:lnTo>
                  <a:pt x="976313" y="2366963"/>
                </a:lnTo>
                <a:lnTo>
                  <a:pt x="376238" y="2462213"/>
                </a:lnTo>
                <a:lnTo>
                  <a:pt x="357188" y="2490788"/>
                </a:lnTo>
                <a:lnTo>
                  <a:pt x="323850" y="2533650"/>
                </a:lnTo>
                <a:lnTo>
                  <a:pt x="290513" y="2552700"/>
                </a:lnTo>
                <a:lnTo>
                  <a:pt x="242888" y="2557463"/>
                </a:lnTo>
                <a:lnTo>
                  <a:pt x="200025" y="2533650"/>
                </a:lnTo>
                <a:lnTo>
                  <a:pt x="152400" y="2447925"/>
                </a:lnTo>
                <a:lnTo>
                  <a:pt x="114300" y="2314575"/>
                </a:lnTo>
                <a:lnTo>
                  <a:pt x="95250" y="2162175"/>
                </a:lnTo>
                <a:lnTo>
                  <a:pt x="114300" y="2057400"/>
                </a:lnTo>
                <a:lnTo>
                  <a:pt x="142875" y="1914525"/>
                </a:lnTo>
                <a:lnTo>
                  <a:pt x="157163" y="1600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C598C03-C209-455F-BE58-1A242E1AC9F1}"/>
              </a:ext>
            </a:extLst>
          </p:cNvPr>
          <p:cNvSpPr/>
          <p:nvPr/>
        </p:nvSpPr>
        <p:spPr>
          <a:xfrm rot="16200000">
            <a:off x="3951288" y="3803651"/>
            <a:ext cx="2417763" cy="442912"/>
          </a:xfrm>
          <a:custGeom>
            <a:avLst/>
            <a:gdLst>
              <a:gd name="connsiteX0" fmla="*/ 510004 w 2418653"/>
              <a:gd name="connsiteY0" fmla="*/ 435306 h 443033"/>
              <a:gd name="connsiteX1" fmla="*/ 231820 w 2418653"/>
              <a:gd name="connsiteY1" fmla="*/ 440457 h 443033"/>
              <a:gd name="connsiteX2" fmla="*/ 61819 w 2418653"/>
              <a:gd name="connsiteY2" fmla="*/ 443033 h 443033"/>
              <a:gd name="connsiteX3" fmla="*/ 33485 w 2418653"/>
              <a:gd name="connsiteY3" fmla="*/ 419851 h 443033"/>
              <a:gd name="connsiteX4" fmla="*/ 0 w 2418653"/>
              <a:gd name="connsiteY4" fmla="*/ 376063 h 443033"/>
              <a:gd name="connsiteX5" fmla="*/ 2576 w 2418653"/>
              <a:gd name="connsiteY5" fmla="*/ 342578 h 443033"/>
              <a:gd name="connsiteX6" fmla="*/ 28334 w 2418653"/>
              <a:gd name="connsiteY6" fmla="*/ 306517 h 443033"/>
              <a:gd name="connsiteX7" fmla="*/ 79849 w 2418653"/>
              <a:gd name="connsiteY7" fmla="*/ 267880 h 443033"/>
              <a:gd name="connsiteX8" fmla="*/ 162274 w 2418653"/>
              <a:gd name="connsiteY8" fmla="*/ 234395 h 443033"/>
              <a:gd name="connsiteX9" fmla="*/ 314245 w 2418653"/>
              <a:gd name="connsiteY9" fmla="*/ 203486 h 443033"/>
              <a:gd name="connsiteX10" fmla="*/ 427579 w 2418653"/>
              <a:gd name="connsiteY10" fmla="*/ 190607 h 443033"/>
              <a:gd name="connsiteX11" fmla="*/ 510004 w 2418653"/>
              <a:gd name="connsiteY11" fmla="*/ 190607 h 443033"/>
              <a:gd name="connsiteX12" fmla="*/ 595004 w 2418653"/>
              <a:gd name="connsiteY12" fmla="*/ 206062 h 443033"/>
              <a:gd name="connsiteX13" fmla="*/ 623338 w 2418653"/>
              <a:gd name="connsiteY13" fmla="*/ 208638 h 443033"/>
              <a:gd name="connsiteX14" fmla="*/ 1032886 w 2418653"/>
              <a:gd name="connsiteY14" fmla="*/ 208638 h 443033"/>
              <a:gd name="connsiteX15" fmla="*/ 1833952 w 2418653"/>
              <a:gd name="connsiteY15" fmla="*/ 198334 h 443033"/>
              <a:gd name="connsiteX16" fmla="*/ 2009104 w 2418653"/>
              <a:gd name="connsiteY16" fmla="*/ 185456 h 443033"/>
              <a:gd name="connsiteX17" fmla="*/ 2073499 w 2418653"/>
              <a:gd name="connsiteY17" fmla="*/ 167425 h 443033"/>
              <a:gd name="connsiteX18" fmla="*/ 2235773 w 2418653"/>
              <a:gd name="connsiteY18" fmla="*/ 103031 h 443033"/>
              <a:gd name="connsiteX19" fmla="*/ 2333652 w 2418653"/>
              <a:gd name="connsiteY19" fmla="*/ 23182 h 443033"/>
              <a:gd name="connsiteX20" fmla="*/ 2359410 w 2418653"/>
              <a:gd name="connsiteY20" fmla="*/ 5151 h 443033"/>
              <a:gd name="connsiteX21" fmla="*/ 2380016 w 2418653"/>
              <a:gd name="connsiteY21" fmla="*/ 0 h 443033"/>
              <a:gd name="connsiteX22" fmla="*/ 2398046 w 2418653"/>
              <a:gd name="connsiteY22" fmla="*/ 0 h 443033"/>
              <a:gd name="connsiteX23" fmla="*/ 2410925 w 2418653"/>
              <a:gd name="connsiteY23" fmla="*/ 5151 h 443033"/>
              <a:gd name="connsiteX24" fmla="*/ 2418653 w 2418653"/>
              <a:gd name="connsiteY24" fmla="*/ 15454 h 443033"/>
              <a:gd name="connsiteX25" fmla="*/ 2410925 w 2418653"/>
              <a:gd name="connsiteY25" fmla="*/ 54091 h 443033"/>
              <a:gd name="connsiteX26" fmla="*/ 2385167 w 2418653"/>
              <a:gd name="connsiteY26" fmla="*/ 172577 h 443033"/>
              <a:gd name="connsiteX27" fmla="*/ 2341379 w 2418653"/>
              <a:gd name="connsiteY27" fmla="*/ 298790 h 443033"/>
              <a:gd name="connsiteX28" fmla="*/ 2274409 w 2418653"/>
              <a:gd name="connsiteY28" fmla="*/ 437881 h 443033"/>
              <a:gd name="connsiteX29" fmla="*/ 2112135 w 2418653"/>
              <a:gd name="connsiteY29" fmla="*/ 437881 h 443033"/>
              <a:gd name="connsiteX30" fmla="*/ 1689708 w 2418653"/>
              <a:gd name="connsiteY30" fmla="*/ 432730 h 443033"/>
              <a:gd name="connsiteX31" fmla="*/ 1468192 w 2418653"/>
              <a:gd name="connsiteY31" fmla="*/ 435306 h 443033"/>
              <a:gd name="connsiteX32" fmla="*/ 978794 w 2418653"/>
              <a:gd name="connsiteY32" fmla="*/ 437881 h 443033"/>
              <a:gd name="connsiteX33" fmla="*/ 788187 w 2418653"/>
              <a:gd name="connsiteY33" fmla="*/ 435306 h 443033"/>
              <a:gd name="connsiteX34" fmla="*/ 510004 w 2418653"/>
              <a:gd name="connsiteY34" fmla="*/ 435306 h 44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18653" h="443033">
                <a:moveTo>
                  <a:pt x="510004" y="435306"/>
                </a:moveTo>
                <a:lnTo>
                  <a:pt x="231820" y="440457"/>
                </a:lnTo>
                <a:lnTo>
                  <a:pt x="61819" y="443033"/>
                </a:lnTo>
                <a:lnTo>
                  <a:pt x="33485" y="419851"/>
                </a:lnTo>
                <a:lnTo>
                  <a:pt x="0" y="376063"/>
                </a:lnTo>
                <a:lnTo>
                  <a:pt x="2576" y="342578"/>
                </a:lnTo>
                <a:lnTo>
                  <a:pt x="28334" y="306517"/>
                </a:lnTo>
                <a:lnTo>
                  <a:pt x="79849" y="267880"/>
                </a:lnTo>
                <a:lnTo>
                  <a:pt x="162274" y="234395"/>
                </a:lnTo>
                <a:lnTo>
                  <a:pt x="314245" y="203486"/>
                </a:lnTo>
                <a:lnTo>
                  <a:pt x="427579" y="190607"/>
                </a:lnTo>
                <a:lnTo>
                  <a:pt x="510004" y="190607"/>
                </a:lnTo>
                <a:lnTo>
                  <a:pt x="595004" y="206062"/>
                </a:lnTo>
                <a:lnTo>
                  <a:pt x="623338" y="208638"/>
                </a:lnTo>
                <a:lnTo>
                  <a:pt x="1032886" y="208638"/>
                </a:lnTo>
                <a:lnTo>
                  <a:pt x="1833952" y="198334"/>
                </a:lnTo>
                <a:lnTo>
                  <a:pt x="2009104" y="185456"/>
                </a:lnTo>
                <a:lnTo>
                  <a:pt x="2073499" y="167425"/>
                </a:lnTo>
                <a:lnTo>
                  <a:pt x="2235773" y="103031"/>
                </a:lnTo>
                <a:lnTo>
                  <a:pt x="2333652" y="23182"/>
                </a:lnTo>
                <a:lnTo>
                  <a:pt x="2359410" y="5151"/>
                </a:lnTo>
                <a:lnTo>
                  <a:pt x="2380016" y="0"/>
                </a:lnTo>
                <a:lnTo>
                  <a:pt x="2398046" y="0"/>
                </a:lnTo>
                <a:lnTo>
                  <a:pt x="2410925" y="5151"/>
                </a:lnTo>
                <a:lnTo>
                  <a:pt x="2418653" y="15454"/>
                </a:lnTo>
                <a:lnTo>
                  <a:pt x="2410925" y="54091"/>
                </a:lnTo>
                <a:lnTo>
                  <a:pt x="2385167" y="172577"/>
                </a:lnTo>
                <a:lnTo>
                  <a:pt x="2341379" y="298790"/>
                </a:lnTo>
                <a:lnTo>
                  <a:pt x="2274409" y="437881"/>
                </a:lnTo>
                <a:lnTo>
                  <a:pt x="2112135" y="437881"/>
                </a:lnTo>
                <a:lnTo>
                  <a:pt x="1689708" y="432730"/>
                </a:lnTo>
                <a:lnTo>
                  <a:pt x="1468192" y="435306"/>
                </a:lnTo>
                <a:lnTo>
                  <a:pt x="978794" y="437881"/>
                </a:lnTo>
                <a:lnTo>
                  <a:pt x="788187" y="435306"/>
                </a:lnTo>
                <a:lnTo>
                  <a:pt x="510004" y="4353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A847D8B-DEBA-4360-8EF3-8D18B1F7FCE5}"/>
              </a:ext>
            </a:extLst>
          </p:cNvPr>
          <p:cNvSpPr/>
          <p:nvPr/>
        </p:nvSpPr>
        <p:spPr>
          <a:xfrm>
            <a:off x="5768976" y="1390651"/>
            <a:ext cx="555625" cy="1546225"/>
          </a:xfrm>
          <a:custGeom>
            <a:avLst/>
            <a:gdLst>
              <a:gd name="connsiteX0" fmla="*/ 209550 w 555625"/>
              <a:gd name="connsiteY0" fmla="*/ 1228725 h 1546225"/>
              <a:gd name="connsiteX1" fmla="*/ 209550 w 555625"/>
              <a:gd name="connsiteY1" fmla="*/ 730250 h 1546225"/>
              <a:gd name="connsiteX2" fmla="*/ 209550 w 555625"/>
              <a:gd name="connsiteY2" fmla="*/ 260350 h 1546225"/>
              <a:gd name="connsiteX3" fmla="*/ 184150 w 555625"/>
              <a:gd name="connsiteY3" fmla="*/ 193675 h 1546225"/>
              <a:gd name="connsiteX4" fmla="*/ 149225 w 555625"/>
              <a:gd name="connsiteY4" fmla="*/ 149225 h 1546225"/>
              <a:gd name="connsiteX5" fmla="*/ 101600 w 555625"/>
              <a:gd name="connsiteY5" fmla="*/ 114300 h 1546225"/>
              <a:gd name="connsiteX6" fmla="*/ 60325 w 555625"/>
              <a:gd name="connsiteY6" fmla="*/ 92075 h 1546225"/>
              <a:gd name="connsiteX7" fmla="*/ 25400 w 555625"/>
              <a:gd name="connsiteY7" fmla="*/ 73025 h 1546225"/>
              <a:gd name="connsiteX8" fmla="*/ 19050 w 555625"/>
              <a:gd name="connsiteY8" fmla="*/ 66675 h 1546225"/>
              <a:gd name="connsiteX9" fmla="*/ 12700 w 555625"/>
              <a:gd name="connsiteY9" fmla="*/ 60325 h 1546225"/>
              <a:gd name="connsiteX10" fmla="*/ 6350 w 555625"/>
              <a:gd name="connsiteY10" fmla="*/ 50800 h 1546225"/>
              <a:gd name="connsiteX11" fmla="*/ 0 w 555625"/>
              <a:gd name="connsiteY11" fmla="*/ 31750 h 1546225"/>
              <a:gd name="connsiteX12" fmla="*/ 3175 w 555625"/>
              <a:gd name="connsiteY12" fmla="*/ 12700 h 1546225"/>
              <a:gd name="connsiteX13" fmla="*/ 22225 w 555625"/>
              <a:gd name="connsiteY13" fmla="*/ 0 h 1546225"/>
              <a:gd name="connsiteX14" fmla="*/ 66675 w 555625"/>
              <a:gd name="connsiteY14" fmla="*/ 0 h 1546225"/>
              <a:gd name="connsiteX15" fmla="*/ 171450 w 555625"/>
              <a:gd name="connsiteY15" fmla="*/ 22225 h 1546225"/>
              <a:gd name="connsiteX16" fmla="*/ 238125 w 555625"/>
              <a:gd name="connsiteY16" fmla="*/ 44450 h 1546225"/>
              <a:gd name="connsiteX17" fmla="*/ 352425 w 555625"/>
              <a:gd name="connsiteY17" fmla="*/ 98425 h 1546225"/>
              <a:gd name="connsiteX18" fmla="*/ 444500 w 555625"/>
              <a:gd name="connsiteY18" fmla="*/ 158750 h 1546225"/>
              <a:gd name="connsiteX19" fmla="*/ 485775 w 555625"/>
              <a:gd name="connsiteY19" fmla="*/ 193675 h 1546225"/>
              <a:gd name="connsiteX20" fmla="*/ 530225 w 555625"/>
              <a:gd name="connsiteY20" fmla="*/ 241300 h 1546225"/>
              <a:gd name="connsiteX21" fmla="*/ 546100 w 555625"/>
              <a:gd name="connsiteY21" fmla="*/ 269875 h 1546225"/>
              <a:gd name="connsiteX22" fmla="*/ 555625 w 555625"/>
              <a:gd name="connsiteY22" fmla="*/ 304800 h 1546225"/>
              <a:gd name="connsiteX23" fmla="*/ 546100 w 555625"/>
              <a:gd name="connsiteY23" fmla="*/ 333375 h 1546225"/>
              <a:gd name="connsiteX24" fmla="*/ 504825 w 555625"/>
              <a:gd name="connsiteY24" fmla="*/ 434975 h 1546225"/>
              <a:gd name="connsiteX25" fmla="*/ 498475 w 555625"/>
              <a:gd name="connsiteY25" fmla="*/ 482600 h 1546225"/>
              <a:gd name="connsiteX26" fmla="*/ 485775 w 555625"/>
              <a:gd name="connsiteY26" fmla="*/ 714375 h 1546225"/>
              <a:gd name="connsiteX27" fmla="*/ 473075 w 555625"/>
              <a:gd name="connsiteY27" fmla="*/ 920750 h 1546225"/>
              <a:gd name="connsiteX28" fmla="*/ 434975 w 555625"/>
              <a:gd name="connsiteY28" fmla="*/ 1444625 h 1546225"/>
              <a:gd name="connsiteX29" fmla="*/ 431800 w 555625"/>
              <a:gd name="connsiteY29" fmla="*/ 1514475 h 1546225"/>
              <a:gd name="connsiteX30" fmla="*/ 206375 w 555625"/>
              <a:gd name="connsiteY30" fmla="*/ 1546225 h 1546225"/>
              <a:gd name="connsiteX31" fmla="*/ 209550 w 555625"/>
              <a:gd name="connsiteY31" fmla="*/ 1228725 h 154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5625" h="1546225">
                <a:moveTo>
                  <a:pt x="209550" y="1228725"/>
                </a:moveTo>
                <a:lnTo>
                  <a:pt x="209550" y="730250"/>
                </a:lnTo>
                <a:lnTo>
                  <a:pt x="209550" y="260350"/>
                </a:lnTo>
                <a:lnTo>
                  <a:pt x="184150" y="193675"/>
                </a:lnTo>
                <a:lnTo>
                  <a:pt x="149225" y="149225"/>
                </a:lnTo>
                <a:lnTo>
                  <a:pt x="101600" y="114300"/>
                </a:lnTo>
                <a:lnTo>
                  <a:pt x="60325" y="92075"/>
                </a:lnTo>
                <a:lnTo>
                  <a:pt x="25400" y="73025"/>
                </a:lnTo>
                <a:lnTo>
                  <a:pt x="19050" y="66675"/>
                </a:lnTo>
                <a:lnTo>
                  <a:pt x="12700" y="60325"/>
                </a:lnTo>
                <a:lnTo>
                  <a:pt x="6350" y="50800"/>
                </a:lnTo>
                <a:lnTo>
                  <a:pt x="0" y="31750"/>
                </a:lnTo>
                <a:lnTo>
                  <a:pt x="3175" y="12700"/>
                </a:lnTo>
                <a:lnTo>
                  <a:pt x="22225" y="0"/>
                </a:lnTo>
                <a:lnTo>
                  <a:pt x="66675" y="0"/>
                </a:lnTo>
                <a:lnTo>
                  <a:pt x="171450" y="22225"/>
                </a:lnTo>
                <a:lnTo>
                  <a:pt x="238125" y="44450"/>
                </a:lnTo>
                <a:lnTo>
                  <a:pt x="352425" y="98425"/>
                </a:lnTo>
                <a:lnTo>
                  <a:pt x="444500" y="158750"/>
                </a:lnTo>
                <a:lnTo>
                  <a:pt x="485775" y="193675"/>
                </a:lnTo>
                <a:lnTo>
                  <a:pt x="530225" y="241300"/>
                </a:lnTo>
                <a:lnTo>
                  <a:pt x="546100" y="269875"/>
                </a:lnTo>
                <a:lnTo>
                  <a:pt x="555625" y="304800"/>
                </a:lnTo>
                <a:lnTo>
                  <a:pt x="546100" y="333375"/>
                </a:lnTo>
                <a:lnTo>
                  <a:pt x="504825" y="434975"/>
                </a:lnTo>
                <a:lnTo>
                  <a:pt x="498475" y="482600"/>
                </a:lnTo>
                <a:lnTo>
                  <a:pt x="485775" y="714375"/>
                </a:lnTo>
                <a:lnTo>
                  <a:pt x="473075" y="920750"/>
                </a:lnTo>
                <a:lnTo>
                  <a:pt x="434975" y="1444625"/>
                </a:lnTo>
                <a:lnTo>
                  <a:pt x="431800" y="1514475"/>
                </a:lnTo>
                <a:lnTo>
                  <a:pt x="206375" y="1546225"/>
                </a:lnTo>
                <a:cubicBezTo>
                  <a:pt x="207433" y="1440392"/>
                  <a:pt x="208492" y="1334558"/>
                  <a:pt x="209550" y="12287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E9A907C-3A0C-44EE-9E93-9A0D9E04A285}"/>
              </a:ext>
            </a:extLst>
          </p:cNvPr>
          <p:cNvSpPr/>
          <p:nvPr/>
        </p:nvSpPr>
        <p:spPr>
          <a:xfrm rot="16200000">
            <a:off x="5010945" y="2928145"/>
            <a:ext cx="2441575" cy="2024063"/>
          </a:xfrm>
          <a:custGeom>
            <a:avLst/>
            <a:gdLst>
              <a:gd name="connsiteX0" fmla="*/ 579258 w 2441159"/>
              <a:gd name="connsiteY0" fmla="*/ 1692261 h 2023266"/>
              <a:gd name="connsiteX1" fmla="*/ 1998440 w 2441159"/>
              <a:gd name="connsiteY1" fmla="*/ 1696399 h 2023266"/>
              <a:gd name="connsiteX2" fmla="*/ 2172218 w 2441159"/>
              <a:gd name="connsiteY2" fmla="*/ 1692261 h 2023266"/>
              <a:gd name="connsiteX3" fmla="*/ 2217731 w 2441159"/>
              <a:gd name="connsiteY3" fmla="*/ 1675711 h 2023266"/>
              <a:gd name="connsiteX4" fmla="*/ 2238418 w 2441159"/>
              <a:gd name="connsiteY4" fmla="*/ 1630198 h 2023266"/>
              <a:gd name="connsiteX5" fmla="*/ 2242556 w 2441159"/>
              <a:gd name="connsiteY5" fmla="*/ 1555722 h 2023266"/>
              <a:gd name="connsiteX6" fmla="*/ 2184630 w 2441159"/>
              <a:gd name="connsiteY6" fmla="*/ 1146104 h 2023266"/>
              <a:gd name="connsiteX7" fmla="*/ 2114292 w 2441159"/>
              <a:gd name="connsiteY7" fmla="*/ 612359 h 2023266"/>
              <a:gd name="connsiteX8" fmla="*/ 2035678 w 2441159"/>
              <a:gd name="connsiteY8" fmla="*/ 119990 h 2023266"/>
              <a:gd name="connsiteX9" fmla="*/ 2176355 w 2441159"/>
              <a:gd name="connsiteY9" fmla="*/ 0 h 2023266"/>
              <a:gd name="connsiteX10" fmla="*/ 2205318 w 2441159"/>
              <a:gd name="connsiteY10" fmla="*/ 206878 h 2023266"/>
              <a:gd name="connsiteX11" fmla="*/ 2254969 w 2441159"/>
              <a:gd name="connsiteY11" fmla="*/ 488232 h 2023266"/>
              <a:gd name="connsiteX12" fmla="*/ 2300482 w 2441159"/>
              <a:gd name="connsiteY12" fmla="*/ 802686 h 2023266"/>
              <a:gd name="connsiteX13" fmla="*/ 2341857 w 2441159"/>
              <a:gd name="connsiteY13" fmla="*/ 1034390 h 2023266"/>
              <a:gd name="connsiteX14" fmla="*/ 2362545 w 2441159"/>
              <a:gd name="connsiteY14" fmla="*/ 1237130 h 2023266"/>
              <a:gd name="connsiteX15" fmla="*/ 2391508 w 2441159"/>
              <a:gd name="connsiteY15" fmla="*/ 1427457 h 2023266"/>
              <a:gd name="connsiteX16" fmla="*/ 2420471 w 2441159"/>
              <a:gd name="connsiteY16" fmla="*/ 1580547 h 2023266"/>
              <a:gd name="connsiteX17" fmla="*/ 2441159 w 2441159"/>
              <a:gd name="connsiteY17" fmla="*/ 1642610 h 2023266"/>
              <a:gd name="connsiteX18" fmla="*/ 2437021 w 2441159"/>
              <a:gd name="connsiteY18" fmla="*/ 1675711 h 2023266"/>
              <a:gd name="connsiteX19" fmla="*/ 2366683 w 2441159"/>
              <a:gd name="connsiteY19" fmla="*/ 1791562 h 2023266"/>
              <a:gd name="connsiteX20" fmla="*/ 2242556 w 2441159"/>
              <a:gd name="connsiteY20" fmla="*/ 1961202 h 2023266"/>
              <a:gd name="connsiteX21" fmla="*/ 2159805 w 2441159"/>
              <a:gd name="connsiteY21" fmla="*/ 2023266 h 2023266"/>
              <a:gd name="connsiteX22" fmla="*/ 2118429 w 2441159"/>
              <a:gd name="connsiteY22" fmla="*/ 2023266 h 2023266"/>
              <a:gd name="connsiteX23" fmla="*/ 2068779 w 2441159"/>
              <a:gd name="connsiteY23" fmla="*/ 1990165 h 2023266"/>
              <a:gd name="connsiteX24" fmla="*/ 1986027 w 2441159"/>
              <a:gd name="connsiteY24" fmla="*/ 1948790 h 2023266"/>
              <a:gd name="connsiteX25" fmla="*/ 1621922 w 2441159"/>
              <a:gd name="connsiteY25" fmla="*/ 1936377 h 2023266"/>
              <a:gd name="connsiteX26" fmla="*/ 198603 w 2441159"/>
              <a:gd name="connsiteY26" fmla="*/ 1940514 h 2023266"/>
              <a:gd name="connsiteX27" fmla="*/ 62064 w 2441159"/>
              <a:gd name="connsiteY27" fmla="*/ 1932239 h 2023266"/>
              <a:gd name="connsiteX28" fmla="*/ 37238 w 2441159"/>
              <a:gd name="connsiteY28" fmla="*/ 1923964 h 2023266"/>
              <a:gd name="connsiteX29" fmla="*/ 16551 w 2441159"/>
              <a:gd name="connsiteY29" fmla="*/ 1907414 h 2023266"/>
              <a:gd name="connsiteX30" fmla="*/ 0 w 2441159"/>
              <a:gd name="connsiteY30" fmla="*/ 1870176 h 2023266"/>
              <a:gd name="connsiteX31" fmla="*/ 4138 w 2441159"/>
              <a:gd name="connsiteY31" fmla="*/ 1808113 h 2023266"/>
              <a:gd name="connsiteX32" fmla="*/ 41376 w 2441159"/>
              <a:gd name="connsiteY32" fmla="*/ 1754324 h 2023266"/>
              <a:gd name="connsiteX33" fmla="*/ 144815 w 2441159"/>
              <a:gd name="connsiteY33" fmla="*/ 1688123 h 2023266"/>
              <a:gd name="connsiteX34" fmla="*/ 372380 w 2441159"/>
              <a:gd name="connsiteY34" fmla="*/ 1688123 h 2023266"/>
              <a:gd name="connsiteX35" fmla="*/ 579258 w 2441159"/>
              <a:gd name="connsiteY35" fmla="*/ 1692261 h 202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41159" h="2023266">
                <a:moveTo>
                  <a:pt x="579258" y="1692261"/>
                </a:moveTo>
                <a:lnTo>
                  <a:pt x="1998440" y="1696399"/>
                </a:lnTo>
                <a:lnTo>
                  <a:pt x="2172218" y="1692261"/>
                </a:lnTo>
                <a:lnTo>
                  <a:pt x="2217731" y="1675711"/>
                </a:lnTo>
                <a:lnTo>
                  <a:pt x="2238418" y="1630198"/>
                </a:lnTo>
                <a:lnTo>
                  <a:pt x="2242556" y="1555722"/>
                </a:lnTo>
                <a:lnTo>
                  <a:pt x="2184630" y="1146104"/>
                </a:lnTo>
                <a:lnTo>
                  <a:pt x="2114292" y="612359"/>
                </a:lnTo>
                <a:lnTo>
                  <a:pt x="2035678" y="119990"/>
                </a:lnTo>
                <a:lnTo>
                  <a:pt x="2176355" y="0"/>
                </a:lnTo>
                <a:lnTo>
                  <a:pt x="2205318" y="206878"/>
                </a:lnTo>
                <a:lnTo>
                  <a:pt x="2254969" y="488232"/>
                </a:lnTo>
                <a:lnTo>
                  <a:pt x="2300482" y="802686"/>
                </a:lnTo>
                <a:lnTo>
                  <a:pt x="2341857" y="1034390"/>
                </a:lnTo>
                <a:lnTo>
                  <a:pt x="2362545" y="1237130"/>
                </a:lnTo>
                <a:lnTo>
                  <a:pt x="2391508" y="1427457"/>
                </a:lnTo>
                <a:lnTo>
                  <a:pt x="2420471" y="1580547"/>
                </a:lnTo>
                <a:lnTo>
                  <a:pt x="2441159" y="1642610"/>
                </a:lnTo>
                <a:lnTo>
                  <a:pt x="2437021" y="1675711"/>
                </a:lnTo>
                <a:lnTo>
                  <a:pt x="2366683" y="1791562"/>
                </a:lnTo>
                <a:lnTo>
                  <a:pt x="2242556" y="1961202"/>
                </a:lnTo>
                <a:lnTo>
                  <a:pt x="2159805" y="2023266"/>
                </a:lnTo>
                <a:lnTo>
                  <a:pt x="2118429" y="2023266"/>
                </a:lnTo>
                <a:lnTo>
                  <a:pt x="2068779" y="1990165"/>
                </a:lnTo>
                <a:lnTo>
                  <a:pt x="1986027" y="1948790"/>
                </a:lnTo>
                <a:lnTo>
                  <a:pt x="1621922" y="1936377"/>
                </a:lnTo>
                <a:lnTo>
                  <a:pt x="198603" y="1940514"/>
                </a:lnTo>
                <a:lnTo>
                  <a:pt x="62064" y="1932239"/>
                </a:lnTo>
                <a:lnTo>
                  <a:pt x="37238" y="1923964"/>
                </a:lnTo>
                <a:lnTo>
                  <a:pt x="16551" y="1907414"/>
                </a:lnTo>
                <a:lnTo>
                  <a:pt x="0" y="1870176"/>
                </a:lnTo>
                <a:lnTo>
                  <a:pt x="4138" y="1808113"/>
                </a:lnTo>
                <a:lnTo>
                  <a:pt x="41376" y="1754324"/>
                </a:lnTo>
                <a:lnTo>
                  <a:pt x="144815" y="1688123"/>
                </a:lnTo>
                <a:lnTo>
                  <a:pt x="372380" y="1688123"/>
                </a:lnTo>
                <a:lnTo>
                  <a:pt x="579258" y="169226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0375712-8430-4422-861F-B90F1448721F}"/>
              </a:ext>
            </a:extLst>
          </p:cNvPr>
          <p:cNvSpPr/>
          <p:nvPr/>
        </p:nvSpPr>
        <p:spPr>
          <a:xfrm>
            <a:off x="5257800" y="3398838"/>
            <a:ext cx="1771650" cy="354012"/>
          </a:xfrm>
          <a:custGeom>
            <a:avLst/>
            <a:gdLst>
              <a:gd name="connsiteX0" fmla="*/ 359569 w 1771650"/>
              <a:gd name="connsiteY0" fmla="*/ 116681 h 354806"/>
              <a:gd name="connsiteX1" fmla="*/ 728663 w 1771650"/>
              <a:gd name="connsiteY1" fmla="*/ 80962 h 354806"/>
              <a:gd name="connsiteX2" fmla="*/ 1278731 w 1771650"/>
              <a:gd name="connsiteY2" fmla="*/ 35719 h 354806"/>
              <a:gd name="connsiteX3" fmla="*/ 1702594 w 1771650"/>
              <a:gd name="connsiteY3" fmla="*/ 0 h 354806"/>
              <a:gd name="connsiteX4" fmla="*/ 1771650 w 1771650"/>
              <a:gd name="connsiteY4" fmla="*/ 188119 h 354806"/>
              <a:gd name="connsiteX5" fmla="*/ 1583531 w 1771650"/>
              <a:gd name="connsiteY5" fmla="*/ 190500 h 354806"/>
              <a:gd name="connsiteX6" fmla="*/ 1121569 w 1771650"/>
              <a:gd name="connsiteY6" fmla="*/ 214312 h 354806"/>
              <a:gd name="connsiteX7" fmla="*/ 704850 w 1771650"/>
              <a:gd name="connsiteY7" fmla="*/ 254794 h 354806"/>
              <a:gd name="connsiteX8" fmla="*/ 381000 w 1771650"/>
              <a:gd name="connsiteY8" fmla="*/ 297656 h 354806"/>
              <a:gd name="connsiteX9" fmla="*/ 123825 w 1771650"/>
              <a:gd name="connsiteY9" fmla="*/ 342900 h 354806"/>
              <a:gd name="connsiteX10" fmla="*/ 64294 w 1771650"/>
              <a:gd name="connsiteY10" fmla="*/ 354806 h 354806"/>
              <a:gd name="connsiteX11" fmla="*/ 0 w 1771650"/>
              <a:gd name="connsiteY11" fmla="*/ 130969 h 354806"/>
              <a:gd name="connsiteX12" fmla="*/ 126206 w 1771650"/>
              <a:gd name="connsiteY12" fmla="*/ 138112 h 354806"/>
              <a:gd name="connsiteX13" fmla="*/ 359569 w 1771650"/>
              <a:gd name="connsiteY13" fmla="*/ 116681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1650" h="354806">
                <a:moveTo>
                  <a:pt x="359569" y="116681"/>
                </a:moveTo>
                <a:lnTo>
                  <a:pt x="728663" y="80962"/>
                </a:lnTo>
                <a:lnTo>
                  <a:pt x="1278731" y="35719"/>
                </a:lnTo>
                <a:lnTo>
                  <a:pt x="1702594" y="0"/>
                </a:lnTo>
                <a:lnTo>
                  <a:pt x="1771650" y="188119"/>
                </a:lnTo>
                <a:lnTo>
                  <a:pt x="1583531" y="190500"/>
                </a:lnTo>
                <a:lnTo>
                  <a:pt x="1121569" y="214312"/>
                </a:lnTo>
                <a:lnTo>
                  <a:pt x="704850" y="254794"/>
                </a:lnTo>
                <a:lnTo>
                  <a:pt x="381000" y="297656"/>
                </a:lnTo>
                <a:lnTo>
                  <a:pt x="123825" y="342900"/>
                </a:lnTo>
                <a:lnTo>
                  <a:pt x="64294" y="354806"/>
                </a:lnTo>
                <a:lnTo>
                  <a:pt x="0" y="130969"/>
                </a:lnTo>
                <a:lnTo>
                  <a:pt x="126206" y="138112"/>
                </a:lnTo>
                <a:lnTo>
                  <a:pt x="359569" y="1166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BA6A7F5-CCEA-4CFA-8D28-BCEB1E9FB638}"/>
              </a:ext>
            </a:extLst>
          </p:cNvPr>
          <p:cNvSpPr/>
          <p:nvPr/>
        </p:nvSpPr>
        <p:spPr>
          <a:xfrm>
            <a:off x="5262564" y="4097338"/>
            <a:ext cx="1766887" cy="317500"/>
          </a:xfrm>
          <a:custGeom>
            <a:avLst/>
            <a:gdLst>
              <a:gd name="connsiteX0" fmla="*/ 583406 w 1766887"/>
              <a:gd name="connsiteY0" fmla="*/ 280988 h 316707"/>
              <a:gd name="connsiteX1" fmla="*/ 409575 w 1766887"/>
              <a:gd name="connsiteY1" fmla="*/ 314325 h 316707"/>
              <a:gd name="connsiteX2" fmla="*/ 116681 w 1766887"/>
              <a:gd name="connsiteY2" fmla="*/ 316707 h 316707"/>
              <a:gd name="connsiteX3" fmla="*/ 66675 w 1766887"/>
              <a:gd name="connsiteY3" fmla="*/ 316707 h 316707"/>
              <a:gd name="connsiteX4" fmla="*/ 0 w 1766887"/>
              <a:gd name="connsiteY4" fmla="*/ 142875 h 316707"/>
              <a:gd name="connsiteX5" fmla="*/ 114300 w 1766887"/>
              <a:gd name="connsiteY5" fmla="*/ 159544 h 316707"/>
              <a:gd name="connsiteX6" fmla="*/ 221456 w 1766887"/>
              <a:gd name="connsiteY6" fmla="*/ 159544 h 316707"/>
              <a:gd name="connsiteX7" fmla="*/ 397668 w 1766887"/>
              <a:gd name="connsiteY7" fmla="*/ 142875 h 316707"/>
              <a:gd name="connsiteX8" fmla="*/ 769143 w 1766887"/>
              <a:gd name="connsiteY8" fmla="*/ 97632 h 316707"/>
              <a:gd name="connsiteX9" fmla="*/ 1059656 w 1766887"/>
              <a:gd name="connsiteY9" fmla="*/ 59532 h 316707"/>
              <a:gd name="connsiteX10" fmla="*/ 1335881 w 1766887"/>
              <a:gd name="connsiteY10" fmla="*/ 26194 h 316707"/>
              <a:gd name="connsiteX11" fmla="*/ 1502568 w 1766887"/>
              <a:gd name="connsiteY11" fmla="*/ 2382 h 316707"/>
              <a:gd name="connsiteX12" fmla="*/ 1700212 w 1766887"/>
              <a:gd name="connsiteY12" fmla="*/ 0 h 316707"/>
              <a:gd name="connsiteX13" fmla="*/ 1766887 w 1766887"/>
              <a:gd name="connsiteY13" fmla="*/ 219075 h 316707"/>
              <a:gd name="connsiteX14" fmla="*/ 1647825 w 1766887"/>
              <a:gd name="connsiteY14" fmla="*/ 209550 h 316707"/>
              <a:gd name="connsiteX15" fmla="*/ 1416843 w 1766887"/>
              <a:gd name="connsiteY15" fmla="*/ 204788 h 316707"/>
              <a:gd name="connsiteX16" fmla="*/ 1138237 w 1766887"/>
              <a:gd name="connsiteY16" fmla="*/ 221457 h 316707"/>
              <a:gd name="connsiteX17" fmla="*/ 878681 w 1766887"/>
              <a:gd name="connsiteY17" fmla="*/ 247650 h 316707"/>
              <a:gd name="connsiteX18" fmla="*/ 583406 w 1766887"/>
              <a:gd name="connsiteY18" fmla="*/ 280988 h 31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66887" h="316707">
                <a:moveTo>
                  <a:pt x="583406" y="280988"/>
                </a:moveTo>
                <a:lnTo>
                  <a:pt x="409575" y="314325"/>
                </a:lnTo>
                <a:lnTo>
                  <a:pt x="116681" y="316707"/>
                </a:lnTo>
                <a:lnTo>
                  <a:pt x="66675" y="316707"/>
                </a:lnTo>
                <a:lnTo>
                  <a:pt x="0" y="142875"/>
                </a:lnTo>
                <a:lnTo>
                  <a:pt x="114300" y="159544"/>
                </a:lnTo>
                <a:lnTo>
                  <a:pt x="221456" y="159544"/>
                </a:lnTo>
                <a:lnTo>
                  <a:pt x="397668" y="142875"/>
                </a:lnTo>
                <a:lnTo>
                  <a:pt x="769143" y="97632"/>
                </a:lnTo>
                <a:lnTo>
                  <a:pt x="1059656" y="59532"/>
                </a:lnTo>
                <a:lnTo>
                  <a:pt x="1335881" y="26194"/>
                </a:lnTo>
                <a:lnTo>
                  <a:pt x="1502568" y="2382"/>
                </a:lnTo>
                <a:lnTo>
                  <a:pt x="1700212" y="0"/>
                </a:lnTo>
                <a:lnTo>
                  <a:pt x="1766887" y="219075"/>
                </a:lnTo>
                <a:lnTo>
                  <a:pt x="1647825" y="209550"/>
                </a:lnTo>
                <a:lnTo>
                  <a:pt x="1416843" y="204788"/>
                </a:lnTo>
                <a:lnTo>
                  <a:pt x="1138237" y="221457"/>
                </a:lnTo>
                <a:lnTo>
                  <a:pt x="878681" y="247650"/>
                </a:lnTo>
                <a:lnTo>
                  <a:pt x="583406" y="2809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A079245-A8DE-479F-B10A-21AB72B2489C}"/>
              </a:ext>
            </a:extLst>
          </p:cNvPr>
          <p:cNvSpPr/>
          <p:nvPr/>
        </p:nvSpPr>
        <p:spPr>
          <a:xfrm>
            <a:off x="5272088" y="4808539"/>
            <a:ext cx="1738312" cy="346075"/>
          </a:xfrm>
          <a:custGeom>
            <a:avLst/>
            <a:gdLst>
              <a:gd name="connsiteX0" fmla="*/ 711993 w 1738312"/>
              <a:gd name="connsiteY0" fmla="*/ 226219 h 347662"/>
              <a:gd name="connsiteX1" fmla="*/ 483393 w 1738312"/>
              <a:gd name="connsiteY1" fmla="*/ 264319 h 347662"/>
              <a:gd name="connsiteX2" fmla="*/ 238125 w 1738312"/>
              <a:gd name="connsiteY2" fmla="*/ 316706 h 347662"/>
              <a:gd name="connsiteX3" fmla="*/ 116681 w 1738312"/>
              <a:gd name="connsiteY3" fmla="*/ 345281 h 347662"/>
              <a:gd name="connsiteX4" fmla="*/ 78581 w 1738312"/>
              <a:gd name="connsiteY4" fmla="*/ 347662 h 347662"/>
              <a:gd name="connsiteX5" fmla="*/ 0 w 1738312"/>
              <a:gd name="connsiteY5" fmla="*/ 130969 h 347662"/>
              <a:gd name="connsiteX6" fmla="*/ 104775 w 1738312"/>
              <a:gd name="connsiteY6" fmla="*/ 135731 h 347662"/>
              <a:gd name="connsiteX7" fmla="*/ 266700 w 1738312"/>
              <a:gd name="connsiteY7" fmla="*/ 138112 h 347662"/>
              <a:gd name="connsiteX8" fmla="*/ 404812 w 1738312"/>
              <a:gd name="connsiteY8" fmla="*/ 121444 h 347662"/>
              <a:gd name="connsiteX9" fmla="*/ 678656 w 1738312"/>
              <a:gd name="connsiteY9" fmla="*/ 85725 h 347662"/>
              <a:gd name="connsiteX10" fmla="*/ 966787 w 1738312"/>
              <a:gd name="connsiteY10" fmla="*/ 50006 h 347662"/>
              <a:gd name="connsiteX11" fmla="*/ 1226343 w 1738312"/>
              <a:gd name="connsiteY11" fmla="*/ 14287 h 347662"/>
              <a:gd name="connsiteX12" fmla="*/ 1316831 w 1738312"/>
              <a:gd name="connsiteY12" fmla="*/ 2381 h 347662"/>
              <a:gd name="connsiteX13" fmla="*/ 1628775 w 1738312"/>
              <a:gd name="connsiteY13" fmla="*/ 0 h 347662"/>
              <a:gd name="connsiteX14" fmla="*/ 1683543 w 1738312"/>
              <a:gd name="connsiteY14" fmla="*/ 0 h 347662"/>
              <a:gd name="connsiteX15" fmla="*/ 1738312 w 1738312"/>
              <a:gd name="connsiteY15" fmla="*/ 202406 h 347662"/>
              <a:gd name="connsiteX16" fmla="*/ 1621631 w 1738312"/>
              <a:gd name="connsiteY16" fmla="*/ 185737 h 347662"/>
              <a:gd name="connsiteX17" fmla="*/ 1473993 w 1738312"/>
              <a:gd name="connsiteY17" fmla="*/ 190500 h 347662"/>
              <a:gd name="connsiteX18" fmla="*/ 1183481 w 1738312"/>
              <a:gd name="connsiteY18" fmla="*/ 188119 h 347662"/>
              <a:gd name="connsiteX19" fmla="*/ 711993 w 1738312"/>
              <a:gd name="connsiteY19" fmla="*/ 226219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8312" h="347662">
                <a:moveTo>
                  <a:pt x="711993" y="226219"/>
                </a:moveTo>
                <a:lnTo>
                  <a:pt x="483393" y="264319"/>
                </a:lnTo>
                <a:lnTo>
                  <a:pt x="238125" y="316706"/>
                </a:lnTo>
                <a:lnTo>
                  <a:pt x="116681" y="345281"/>
                </a:lnTo>
                <a:lnTo>
                  <a:pt x="78581" y="347662"/>
                </a:lnTo>
                <a:lnTo>
                  <a:pt x="0" y="130969"/>
                </a:lnTo>
                <a:lnTo>
                  <a:pt x="104775" y="135731"/>
                </a:lnTo>
                <a:lnTo>
                  <a:pt x="266700" y="138112"/>
                </a:lnTo>
                <a:lnTo>
                  <a:pt x="404812" y="121444"/>
                </a:lnTo>
                <a:lnTo>
                  <a:pt x="678656" y="85725"/>
                </a:lnTo>
                <a:lnTo>
                  <a:pt x="966787" y="50006"/>
                </a:lnTo>
                <a:lnTo>
                  <a:pt x="1226343" y="14287"/>
                </a:lnTo>
                <a:lnTo>
                  <a:pt x="1316831" y="2381"/>
                </a:lnTo>
                <a:lnTo>
                  <a:pt x="1628775" y="0"/>
                </a:lnTo>
                <a:lnTo>
                  <a:pt x="1683543" y="0"/>
                </a:lnTo>
                <a:lnTo>
                  <a:pt x="1738312" y="202406"/>
                </a:lnTo>
                <a:lnTo>
                  <a:pt x="1621631" y="185737"/>
                </a:lnTo>
                <a:lnTo>
                  <a:pt x="1473993" y="190500"/>
                </a:lnTo>
                <a:lnTo>
                  <a:pt x="1183481" y="188119"/>
                </a:lnTo>
                <a:lnTo>
                  <a:pt x="711993" y="2262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30EC9F-B7CD-484D-988D-E736DB03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14" y="1390651"/>
            <a:ext cx="4090771" cy="46333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FA59007-D48E-4912-9D7D-25AD6A702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565" y="1390100"/>
            <a:ext cx="4096867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8" grpId="0" animBg="1"/>
      <p:bldP spid="19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52AB0A-CA17-47D4-8C63-89B46F98A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194622"/>
            <a:ext cx="4639458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646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F1D8B4F-79C7-4EE1-829B-A14A5095F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14" y="1112319"/>
            <a:ext cx="4090771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89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9C24DA0-B3D6-4A26-B7A7-2F7137DE03D5}"/>
              </a:ext>
            </a:extLst>
          </p:cNvPr>
          <p:cNvSpPr/>
          <p:nvPr/>
        </p:nvSpPr>
        <p:spPr>
          <a:xfrm>
            <a:off x="3767138" y="1741489"/>
            <a:ext cx="1033462" cy="4181475"/>
          </a:xfrm>
          <a:custGeom>
            <a:avLst/>
            <a:gdLst>
              <a:gd name="connsiteX0" fmla="*/ 747423 w 1033670"/>
              <a:gd name="connsiteY0" fmla="*/ 1502796 h 4182386"/>
              <a:gd name="connsiteX1" fmla="*/ 763326 w 1033670"/>
              <a:gd name="connsiteY1" fmla="*/ 922351 h 4182386"/>
              <a:gd name="connsiteX2" fmla="*/ 755374 w 1033670"/>
              <a:gd name="connsiteY2" fmla="*/ 477078 h 4182386"/>
              <a:gd name="connsiteX3" fmla="*/ 755374 w 1033670"/>
              <a:gd name="connsiteY3" fmla="*/ 349857 h 4182386"/>
              <a:gd name="connsiteX4" fmla="*/ 747423 w 1033670"/>
              <a:gd name="connsiteY4" fmla="*/ 262393 h 4182386"/>
              <a:gd name="connsiteX5" fmla="*/ 699715 w 1033670"/>
              <a:gd name="connsiteY5" fmla="*/ 151074 h 4182386"/>
              <a:gd name="connsiteX6" fmla="*/ 644056 w 1033670"/>
              <a:gd name="connsiteY6" fmla="*/ 95415 h 4182386"/>
              <a:gd name="connsiteX7" fmla="*/ 612251 w 1033670"/>
              <a:gd name="connsiteY7" fmla="*/ 63610 h 4182386"/>
              <a:gd name="connsiteX8" fmla="*/ 596348 w 1033670"/>
              <a:gd name="connsiteY8" fmla="*/ 31805 h 4182386"/>
              <a:gd name="connsiteX9" fmla="*/ 636105 w 1033670"/>
              <a:gd name="connsiteY9" fmla="*/ 0 h 4182386"/>
              <a:gd name="connsiteX10" fmla="*/ 667910 w 1033670"/>
              <a:gd name="connsiteY10" fmla="*/ 7951 h 4182386"/>
              <a:gd name="connsiteX11" fmla="*/ 755374 w 1033670"/>
              <a:gd name="connsiteY11" fmla="*/ 39756 h 4182386"/>
              <a:gd name="connsiteX12" fmla="*/ 890547 w 1033670"/>
              <a:gd name="connsiteY12" fmla="*/ 119269 h 4182386"/>
              <a:gd name="connsiteX13" fmla="*/ 1001865 w 1033670"/>
              <a:gd name="connsiteY13" fmla="*/ 190831 h 4182386"/>
              <a:gd name="connsiteX14" fmla="*/ 1033670 w 1033670"/>
              <a:gd name="connsiteY14" fmla="*/ 397565 h 4182386"/>
              <a:gd name="connsiteX15" fmla="*/ 1025719 w 1033670"/>
              <a:gd name="connsiteY15" fmla="*/ 771276 h 4182386"/>
              <a:gd name="connsiteX16" fmla="*/ 1025719 w 1033670"/>
              <a:gd name="connsiteY16" fmla="*/ 1216549 h 4182386"/>
              <a:gd name="connsiteX17" fmla="*/ 1025719 w 1033670"/>
              <a:gd name="connsiteY17" fmla="*/ 1391478 h 4182386"/>
              <a:gd name="connsiteX18" fmla="*/ 1009816 w 1033670"/>
              <a:gd name="connsiteY18" fmla="*/ 1789043 h 4182386"/>
              <a:gd name="connsiteX19" fmla="*/ 970060 w 1033670"/>
              <a:gd name="connsiteY19" fmla="*/ 2083241 h 4182386"/>
              <a:gd name="connsiteX20" fmla="*/ 938254 w 1033670"/>
              <a:gd name="connsiteY20" fmla="*/ 2313829 h 4182386"/>
              <a:gd name="connsiteX21" fmla="*/ 906449 w 1033670"/>
              <a:gd name="connsiteY21" fmla="*/ 2480807 h 4182386"/>
              <a:gd name="connsiteX22" fmla="*/ 842839 w 1033670"/>
              <a:gd name="connsiteY22" fmla="*/ 2775005 h 4182386"/>
              <a:gd name="connsiteX23" fmla="*/ 699715 w 1033670"/>
              <a:gd name="connsiteY23" fmla="*/ 3172570 h 4182386"/>
              <a:gd name="connsiteX24" fmla="*/ 620202 w 1033670"/>
              <a:gd name="connsiteY24" fmla="*/ 3387255 h 4182386"/>
              <a:gd name="connsiteX25" fmla="*/ 461176 w 1033670"/>
              <a:gd name="connsiteY25" fmla="*/ 3665551 h 4182386"/>
              <a:gd name="connsiteX26" fmla="*/ 349858 w 1033670"/>
              <a:gd name="connsiteY26" fmla="*/ 3840480 h 4182386"/>
              <a:gd name="connsiteX27" fmla="*/ 206734 w 1033670"/>
              <a:gd name="connsiteY27" fmla="*/ 4015408 h 4182386"/>
              <a:gd name="connsiteX28" fmla="*/ 87465 w 1033670"/>
              <a:gd name="connsiteY28" fmla="*/ 4150581 h 4182386"/>
              <a:gd name="connsiteX29" fmla="*/ 31806 w 1033670"/>
              <a:gd name="connsiteY29" fmla="*/ 4182386 h 4182386"/>
              <a:gd name="connsiteX30" fmla="*/ 7952 w 1033670"/>
              <a:gd name="connsiteY30" fmla="*/ 4182386 h 4182386"/>
              <a:gd name="connsiteX31" fmla="*/ 0 w 1033670"/>
              <a:gd name="connsiteY31" fmla="*/ 4166483 h 4182386"/>
              <a:gd name="connsiteX32" fmla="*/ 31806 w 1033670"/>
              <a:gd name="connsiteY32" fmla="*/ 4094921 h 4182386"/>
              <a:gd name="connsiteX33" fmla="*/ 143124 w 1033670"/>
              <a:gd name="connsiteY33" fmla="*/ 3943847 h 4182386"/>
              <a:gd name="connsiteX34" fmla="*/ 294199 w 1033670"/>
              <a:gd name="connsiteY34" fmla="*/ 3665551 h 4182386"/>
              <a:gd name="connsiteX35" fmla="*/ 365760 w 1033670"/>
              <a:gd name="connsiteY35" fmla="*/ 3498574 h 4182386"/>
              <a:gd name="connsiteX36" fmla="*/ 429371 w 1033670"/>
              <a:gd name="connsiteY36" fmla="*/ 3363401 h 4182386"/>
              <a:gd name="connsiteX37" fmla="*/ 508884 w 1033670"/>
              <a:gd name="connsiteY37" fmla="*/ 3124862 h 4182386"/>
              <a:gd name="connsiteX38" fmla="*/ 588397 w 1033670"/>
              <a:gd name="connsiteY38" fmla="*/ 2782956 h 4182386"/>
              <a:gd name="connsiteX39" fmla="*/ 644056 w 1033670"/>
              <a:gd name="connsiteY39" fmla="*/ 2536466 h 4182386"/>
              <a:gd name="connsiteX40" fmla="*/ 691764 w 1033670"/>
              <a:gd name="connsiteY40" fmla="*/ 2210462 h 4182386"/>
              <a:gd name="connsiteX41" fmla="*/ 731520 w 1033670"/>
              <a:gd name="connsiteY41" fmla="*/ 1796994 h 4182386"/>
              <a:gd name="connsiteX42" fmla="*/ 747423 w 1033670"/>
              <a:gd name="connsiteY42" fmla="*/ 1502796 h 418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33670" h="4182386">
                <a:moveTo>
                  <a:pt x="747423" y="1502796"/>
                </a:moveTo>
                <a:lnTo>
                  <a:pt x="763326" y="922351"/>
                </a:lnTo>
                <a:lnTo>
                  <a:pt x="755374" y="477078"/>
                </a:lnTo>
                <a:lnTo>
                  <a:pt x="755374" y="349857"/>
                </a:lnTo>
                <a:lnTo>
                  <a:pt x="747423" y="262393"/>
                </a:lnTo>
                <a:lnTo>
                  <a:pt x="699715" y="151074"/>
                </a:lnTo>
                <a:lnTo>
                  <a:pt x="644056" y="95415"/>
                </a:lnTo>
                <a:lnTo>
                  <a:pt x="612251" y="63610"/>
                </a:lnTo>
                <a:lnTo>
                  <a:pt x="596348" y="31805"/>
                </a:lnTo>
                <a:lnTo>
                  <a:pt x="636105" y="0"/>
                </a:lnTo>
                <a:lnTo>
                  <a:pt x="667910" y="7951"/>
                </a:lnTo>
                <a:lnTo>
                  <a:pt x="755374" y="39756"/>
                </a:lnTo>
                <a:lnTo>
                  <a:pt x="890547" y="119269"/>
                </a:lnTo>
                <a:lnTo>
                  <a:pt x="1001865" y="190831"/>
                </a:lnTo>
                <a:lnTo>
                  <a:pt x="1033670" y="397565"/>
                </a:lnTo>
                <a:lnTo>
                  <a:pt x="1025719" y="771276"/>
                </a:lnTo>
                <a:lnTo>
                  <a:pt x="1025719" y="1216549"/>
                </a:lnTo>
                <a:lnTo>
                  <a:pt x="1025719" y="1391478"/>
                </a:lnTo>
                <a:lnTo>
                  <a:pt x="1009816" y="1789043"/>
                </a:lnTo>
                <a:lnTo>
                  <a:pt x="970060" y="2083241"/>
                </a:lnTo>
                <a:lnTo>
                  <a:pt x="938254" y="2313829"/>
                </a:lnTo>
                <a:lnTo>
                  <a:pt x="906449" y="2480807"/>
                </a:lnTo>
                <a:lnTo>
                  <a:pt x="842839" y="2775005"/>
                </a:lnTo>
                <a:lnTo>
                  <a:pt x="699715" y="3172570"/>
                </a:lnTo>
                <a:lnTo>
                  <a:pt x="620202" y="3387255"/>
                </a:lnTo>
                <a:lnTo>
                  <a:pt x="461176" y="3665551"/>
                </a:lnTo>
                <a:lnTo>
                  <a:pt x="349858" y="3840480"/>
                </a:lnTo>
                <a:lnTo>
                  <a:pt x="206734" y="4015408"/>
                </a:lnTo>
                <a:lnTo>
                  <a:pt x="87465" y="4150581"/>
                </a:lnTo>
                <a:lnTo>
                  <a:pt x="31806" y="4182386"/>
                </a:lnTo>
                <a:lnTo>
                  <a:pt x="7952" y="4182386"/>
                </a:lnTo>
                <a:lnTo>
                  <a:pt x="0" y="4166483"/>
                </a:lnTo>
                <a:lnTo>
                  <a:pt x="31806" y="4094921"/>
                </a:lnTo>
                <a:lnTo>
                  <a:pt x="143124" y="3943847"/>
                </a:lnTo>
                <a:lnTo>
                  <a:pt x="294199" y="3665551"/>
                </a:lnTo>
                <a:lnTo>
                  <a:pt x="365760" y="3498574"/>
                </a:lnTo>
                <a:lnTo>
                  <a:pt x="429371" y="3363401"/>
                </a:lnTo>
                <a:lnTo>
                  <a:pt x="508884" y="3124862"/>
                </a:lnTo>
                <a:lnTo>
                  <a:pt x="588397" y="2782956"/>
                </a:lnTo>
                <a:lnTo>
                  <a:pt x="644056" y="2536466"/>
                </a:lnTo>
                <a:lnTo>
                  <a:pt x="691764" y="2210462"/>
                </a:lnTo>
                <a:lnTo>
                  <a:pt x="731520" y="1796994"/>
                </a:lnTo>
                <a:lnTo>
                  <a:pt x="747423" y="15027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7BABD7B-A86F-46B1-90B7-16822E3CC5B6}"/>
              </a:ext>
            </a:extLst>
          </p:cNvPr>
          <p:cNvSpPr/>
          <p:nvPr/>
        </p:nvSpPr>
        <p:spPr>
          <a:xfrm>
            <a:off x="4602164" y="1544639"/>
            <a:ext cx="3260725" cy="4484687"/>
          </a:xfrm>
          <a:custGeom>
            <a:avLst/>
            <a:gdLst>
              <a:gd name="connsiteX0" fmla="*/ 1026544 w 3260785"/>
              <a:gd name="connsiteY0" fmla="*/ 457200 h 4485736"/>
              <a:gd name="connsiteX1" fmla="*/ 163902 w 3260785"/>
              <a:gd name="connsiteY1" fmla="*/ 595223 h 4485736"/>
              <a:gd name="connsiteX2" fmla="*/ 0 w 3260785"/>
              <a:gd name="connsiteY2" fmla="*/ 362310 h 4485736"/>
              <a:gd name="connsiteX3" fmla="*/ 189782 w 3260785"/>
              <a:gd name="connsiteY3" fmla="*/ 379563 h 4485736"/>
              <a:gd name="connsiteX4" fmla="*/ 595223 w 3260785"/>
              <a:gd name="connsiteY4" fmla="*/ 345057 h 4485736"/>
              <a:gd name="connsiteX5" fmla="*/ 1104182 w 3260785"/>
              <a:gd name="connsiteY5" fmla="*/ 276046 h 4485736"/>
              <a:gd name="connsiteX6" fmla="*/ 1811548 w 3260785"/>
              <a:gd name="connsiteY6" fmla="*/ 181155 h 4485736"/>
              <a:gd name="connsiteX7" fmla="*/ 2501661 w 3260785"/>
              <a:gd name="connsiteY7" fmla="*/ 77638 h 4485736"/>
              <a:gd name="connsiteX8" fmla="*/ 2769080 w 3260785"/>
              <a:gd name="connsiteY8" fmla="*/ 25880 h 4485736"/>
              <a:gd name="connsiteX9" fmla="*/ 2855344 w 3260785"/>
              <a:gd name="connsiteY9" fmla="*/ 0 h 4485736"/>
              <a:gd name="connsiteX10" fmla="*/ 2924355 w 3260785"/>
              <a:gd name="connsiteY10" fmla="*/ 8627 h 4485736"/>
              <a:gd name="connsiteX11" fmla="*/ 3165895 w 3260785"/>
              <a:gd name="connsiteY11" fmla="*/ 155276 h 4485736"/>
              <a:gd name="connsiteX12" fmla="*/ 3234906 w 3260785"/>
              <a:gd name="connsiteY12" fmla="*/ 215661 h 4485736"/>
              <a:gd name="connsiteX13" fmla="*/ 3260785 w 3260785"/>
              <a:gd name="connsiteY13" fmla="*/ 276046 h 4485736"/>
              <a:gd name="connsiteX14" fmla="*/ 3243533 w 3260785"/>
              <a:gd name="connsiteY14" fmla="*/ 345057 h 4485736"/>
              <a:gd name="connsiteX15" fmla="*/ 3209027 w 3260785"/>
              <a:gd name="connsiteY15" fmla="*/ 465827 h 4485736"/>
              <a:gd name="connsiteX16" fmla="*/ 3191774 w 3260785"/>
              <a:gd name="connsiteY16" fmla="*/ 577970 h 4485736"/>
              <a:gd name="connsiteX17" fmla="*/ 3183148 w 3260785"/>
              <a:gd name="connsiteY17" fmla="*/ 914400 h 4485736"/>
              <a:gd name="connsiteX18" fmla="*/ 3191774 w 3260785"/>
              <a:gd name="connsiteY18" fmla="*/ 1975449 h 4485736"/>
              <a:gd name="connsiteX19" fmla="*/ 3183148 w 3260785"/>
              <a:gd name="connsiteY19" fmla="*/ 2838091 h 4485736"/>
              <a:gd name="connsiteX20" fmla="*/ 3191774 w 3260785"/>
              <a:gd name="connsiteY20" fmla="*/ 3450566 h 4485736"/>
              <a:gd name="connsiteX21" fmla="*/ 3191774 w 3260785"/>
              <a:gd name="connsiteY21" fmla="*/ 3709359 h 4485736"/>
              <a:gd name="connsiteX22" fmla="*/ 3209027 w 3260785"/>
              <a:gd name="connsiteY22" fmla="*/ 3881887 h 4485736"/>
              <a:gd name="connsiteX23" fmla="*/ 3209027 w 3260785"/>
              <a:gd name="connsiteY23" fmla="*/ 4063042 h 4485736"/>
              <a:gd name="connsiteX24" fmla="*/ 3191774 w 3260785"/>
              <a:gd name="connsiteY24" fmla="*/ 4132053 h 4485736"/>
              <a:gd name="connsiteX25" fmla="*/ 3140016 w 3260785"/>
              <a:gd name="connsiteY25" fmla="*/ 4244197 h 4485736"/>
              <a:gd name="connsiteX26" fmla="*/ 3062378 w 3260785"/>
              <a:gd name="connsiteY26" fmla="*/ 4347714 h 4485736"/>
              <a:gd name="connsiteX27" fmla="*/ 2984740 w 3260785"/>
              <a:gd name="connsiteY27" fmla="*/ 4459857 h 4485736"/>
              <a:gd name="connsiteX28" fmla="*/ 2941608 w 3260785"/>
              <a:gd name="connsiteY28" fmla="*/ 4485736 h 4485736"/>
              <a:gd name="connsiteX29" fmla="*/ 2898476 w 3260785"/>
              <a:gd name="connsiteY29" fmla="*/ 4451230 h 4485736"/>
              <a:gd name="connsiteX30" fmla="*/ 2794959 w 3260785"/>
              <a:gd name="connsiteY30" fmla="*/ 4071668 h 4485736"/>
              <a:gd name="connsiteX31" fmla="*/ 2838091 w 3260785"/>
              <a:gd name="connsiteY31" fmla="*/ 3890514 h 4485736"/>
              <a:gd name="connsiteX32" fmla="*/ 2881223 w 3260785"/>
              <a:gd name="connsiteY32" fmla="*/ 3873261 h 4485736"/>
              <a:gd name="connsiteX33" fmla="*/ 2924355 w 3260785"/>
              <a:gd name="connsiteY33" fmla="*/ 3821502 h 4485736"/>
              <a:gd name="connsiteX34" fmla="*/ 2941608 w 3260785"/>
              <a:gd name="connsiteY34" fmla="*/ 3441940 h 4485736"/>
              <a:gd name="connsiteX35" fmla="*/ 2932982 w 3260785"/>
              <a:gd name="connsiteY35" fmla="*/ 2544793 h 4485736"/>
              <a:gd name="connsiteX36" fmla="*/ 2932982 w 3260785"/>
              <a:gd name="connsiteY36" fmla="*/ 2355012 h 4485736"/>
              <a:gd name="connsiteX37" fmla="*/ 2924355 w 3260785"/>
              <a:gd name="connsiteY37" fmla="*/ 1328468 h 4485736"/>
              <a:gd name="connsiteX38" fmla="*/ 2915729 w 3260785"/>
              <a:gd name="connsiteY38" fmla="*/ 1216325 h 4485736"/>
              <a:gd name="connsiteX39" fmla="*/ 2924355 w 3260785"/>
              <a:gd name="connsiteY39" fmla="*/ 414068 h 4485736"/>
              <a:gd name="connsiteX40" fmla="*/ 2907102 w 3260785"/>
              <a:gd name="connsiteY40" fmla="*/ 301925 h 4485736"/>
              <a:gd name="connsiteX41" fmla="*/ 2863970 w 3260785"/>
              <a:gd name="connsiteY41" fmla="*/ 267419 h 4485736"/>
              <a:gd name="connsiteX42" fmla="*/ 2751827 w 3260785"/>
              <a:gd name="connsiteY42" fmla="*/ 241540 h 4485736"/>
              <a:gd name="connsiteX43" fmla="*/ 2501661 w 3260785"/>
              <a:gd name="connsiteY43" fmla="*/ 267419 h 4485736"/>
              <a:gd name="connsiteX44" fmla="*/ 1518250 w 3260785"/>
              <a:gd name="connsiteY44" fmla="*/ 396815 h 4485736"/>
              <a:gd name="connsiteX45" fmla="*/ 1224951 w 3260785"/>
              <a:gd name="connsiteY45" fmla="*/ 431321 h 4485736"/>
              <a:gd name="connsiteX46" fmla="*/ 1026544 w 3260785"/>
              <a:gd name="connsiteY46" fmla="*/ 457200 h 448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260785" h="4485736">
                <a:moveTo>
                  <a:pt x="1026544" y="457200"/>
                </a:moveTo>
                <a:lnTo>
                  <a:pt x="163902" y="595223"/>
                </a:lnTo>
                <a:lnTo>
                  <a:pt x="0" y="362310"/>
                </a:lnTo>
                <a:lnTo>
                  <a:pt x="189782" y="379563"/>
                </a:lnTo>
                <a:lnTo>
                  <a:pt x="595223" y="345057"/>
                </a:lnTo>
                <a:lnTo>
                  <a:pt x="1104182" y="276046"/>
                </a:lnTo>
                <a:lnTo>
                  <a:pt x="1811548" y="181155"/>
                </a:lnTo>
                <a:lnTo>
                  <a:pt x="2501661" y="77638"/>
                </a:lnTo>
                <a:lnTo>
                  <a:pt x="2769080" y="25880"/>
                </a:lnTo>
                <a:lnTo>
                  <a:pt x="2855344" y="0"/>
                </a:lnTo>
                <a:lnTo>
                  <a:pt x="2924355" y="8627"/>
                </a:lnTo>
                <a:lnTo>
                  <a:pt x="3165895" y="155276"/>
                </a:lnTo>
                <a:lnTo>
                  <a:pt x="3234906" y="215661"/>
                </a:lnTo>
                <a:lnTo>
                  <a:pt x="3260785" y="276046"/>
                </a:lnTo>
                <a:lnTo>
                  <a:pt x="3243533" y="345057"/>
                </a:lnTo>
                <a:lnTo>
                  <a:pt x="3209027" y="465827"/>
                </a:lnTo>
                <a:lnTo>
                  <a:pt x="3191774" y="577970"/>
                </a:lnTo>
                <a:cubicBezTo>
                  <a:pt x="3188823" y="690111"/>
                  <a:pt x="3183148" y="802220"/>
                  <a:pt x="3183148" y="914400"/>
                </a:cubicBezTo>
                <a:cubicBezTo>
                  <a:pt x="3186023" y="1268083"/>
                  <a:pt x="3188899" y="1621766"/>
                  <a:pt x="3191774" y="1975449"/>
                </a:cubicBezTo>
                <a:cubicBezTo>
                  <a:pt x="3188899" y="2262996"/>
                  <a:pt x="3186023" y="2550544"/>
                  <a:pt x="3183148" y="2838091"/>
                </a:cubicBezTo>
                <a:lnTo>
                  <a:pt x="3191774" y="3450566"/>
                </a:lnTo>
                <a:lnTo>
                  <a:pt x="3191774" y="3709359"/>
                </a:lnTo>
                <a:lnTo>
                  <a:pt x="3209027" y="3881887"/>
                </a:lnTo>
                <a:lnTo>
                  <a:pt x="3209027" y="4063042"/>
                </a:lnTo>
                <a:lnTo>
                  <a:pt x="3191774" y="4132053"/>
                </a:lnTo>
                <a:lnTo>
                  <a:pt x="3140016" y="4244197"/>
                </a:lnTo>
                <a:lnTo>
                  <a:pt x="3062378" y="4347714"/>
                </a:lnTo>
                <a:lnTo>
                  <a:pt x="2984740" y="4459857"/>
                </a:lnTo>
                <a:lnTo>
                  <a:pt x="2941608" y="4485736"/>
                </a:lnTo>
                <a:lnTo>
                  <a:pt x="2898476" y="4451230"/>
                </a:lnTo>
                <a:lnTo>
                  <a:pt x="2794959" y="4071668"/>
                </a:lnTo>
                <a:lnTo>
                  <a:pt x="2838091" y="3890514"/>
                </a:lnTo>
                <a:lnTo>
                  <a:pt x="2881223" y="3873261"/>
                </a:lnTo>
                <a:lnTo>
                  <a:pt x="2924355" y="3821502"/>
                </a:lnTo>
                <a:lnTo>
                  <a:pt x="2941608" y="3441940"/>
                </a:lnTo>
                <a:cubicBezTo>
                  <a:pt x="2938733" y="3142891"/>
                  <a:pt x="2935857" y="2843842"/>
                  <a:pt x="2932982" y="2544793"/>
                </a:cubicBezTo>
                <a:lnTo>
                  <a:pt x="2932982" y="2355012"/>
                </a:lnTo>
                <a:cubicBezTo>
                  <a:pt x="2930106" y="2012831"/>
                  <a:pt x="2927231" y="1670649"/>
                  <a:pt x="2924355" y="1328468"/>
                </a:cubicBezTo>
                <a:lnTo>
                  <a:pt x="2915729" y="1216325"/>
                </a:lnTo>
                <a:cubicBezTo>
                  <a:pt x="2918604" y="948906"/>
                  <a:pt x="2921480" y="681487"/>
                  <a:pt x="2924355" y="414068"/>
                </a:cubicBezTo>
                <a:lnTo>
                  <a:pt x="2907102" y="301925"/>
                </a:lnTo>
                <a:lnTo>
                  <a:pt x="2863970" y="267419"/>
                </a:lnTo>
                <a:lnTo>
                  <a:pt x="2751827" y="241540"/>
                </a:lnTo>
                <a:lnTo>
                  <a:pt x="2501661" y="267419"/>
                </a:lnTo>
                <a:lnTo>
                  <a:pt x="1518250" y="396815"/>
                </a:lnTo>
                <a:lnTo>
                  <a:pt x="1224951" y="431321"/>
                </a:lnTo>
                <a:lnTo>
                  <a:pt x="1026544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D7BAD7B-987C-4010-9DA0-3AFF69623031}"/>
              </a:ext>
            </a:extLst>
          </p:cNvPr>
          <p:cNvSpPr/>
          <p:nvPr/>
        </p:nvSpPr>
        <p:spPr>
          <a:xfrm>
            <a:off x="6859589" y="5295900"/>
            <a:ext cx="682625" cy="723900"/>
          </a:xfrm>
          <a:custGeom>
            <a:avLst/>
            <a:gdLst>
              <a:gd name="connsiteX0" fmla="*/ 278607 w 681038"/>
              <a:gd name="connsiteY0" fmla="*/ 88106 h 723900"/>
              <a:gd name="connsiteX1" fmla="*/ 428625 w 681038"/>
              <a:gd name="connsiteY1" fmla="*/ 128588 h 723900"/>
              <a:gd name="connsiteX2" fmla="*/ 495300 w 681038"/>
              <a:gd name="connsiteY2" fmla="*/ 138113 h 723900"/>
              <a:gd name="connsiteX3" fmla="*/ 626269 w 681038"/>
              <a:gd name="connsiteY3" fmla="*/ 133350 h 723900"/>
              <a:gd name="connsiteX4" fmla="*/ 681038 w 681038"/>
              <a:gd name="connsiteY4" fmla="*/ 723900 h 723900"/>
              <a:gd name="connsiteX5" fmla="*/ 626269 w 681038"/>
              <a:gd name="connsiteY5" fmla="*/ 688181 h 723900"/>
              <a:gd name="connsiteX6" fmla="*/ 602457 w 681038"/>
              <a:gd name="connsiteY6" fmla="*/ 638175 h 723900"/>
              <a:gd name="connsiteX7" fmla="*/ 566738 w 681038"/>
              <a:gd name="connsiteY7" fmla="*/ 571500 h 723900"/>
              <a:gd name="connsiteX8" fmla="*/ 476250 w 681038"/>
              <a:gd name="connsiteY8" fmla="*/ 461963 h 723900"/>
              <a:gd name="connsiteX9" fmla="*/ 345282 w 681038"/>
              <a:gd name="connsiteY9" fmla="*/ 323850 h 723900"/>
              <a:gd name="connsiteX10" fmla="*/ 185738 w 681038"/>
              <a:gd name="connsiteY10" fmla="*/ 192881 h 723900"/>
              <a:gd name="connsiteX11" fmla="*/ 66675 w 681038"/>
              <a:gd name="connsiteY11" fmla="*/ 107156 h 723900"/>
              <a:gd name="connsiteX12" fmla="*/ 14288 w 681038"/>
              <a:gd name="connsiteY12" fmla="*/ 61913 h 723900"/>
              <a:gd name="connsiteX13" fmla="*/ 0 w 681038"/>
              <a:gd name="connsiteY13" fmla="*/ 38100 h 723900"/>
              <a:gd name="connsiteX14" fmla="*/ 4763 w 681038"/>
              <a:gd name="connsiteY14" fmla="*/ 14288 h 723900"/>
              <a:gd name="connsiteX15" fmla="*/ 21432 w 681038"/>
              <a:gd name="connsiteY15" fmla="*/ 4763 h 723900"/>
              <a:gd name="connsiteX16" fmla="*/ 50007 w 681038"/>
              <a:gd name="connsiteY16" fmla="*/ 0 h 723900"/>
              <a:gd name="connsiteX17" fmla="*/ 92869 w 681038"/>
              <a:gd name="connsiteY17" fmla="*/ 16669 h 723900"/>
              <a:gd name="connsiteX18" fmla="*/ 166688 w 681038"/>
              <a:gd name="connsiteY18" fmla="*/ 52388 h 723900"/>
              <a:gd name="connsiteX19" fmla="*/ 278607 w 681038"/>
              <a:gd name="connsiteY19" fmla="*/ 88106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1038" h="723900">
                <a:moveTo>
                  <a:pt x="278607" y="88106"/>
                </a:moveTo>
                <a:lnTo>
                  <a:pt x="428625" y="128588"/>
                </a:lnTo>
                <a:lnTo>
                  <a:pt x="495300" y="138113"/>
                </a:lnTo>
                <a:lnTo>
                  <a:pt x="626269" y="133350"/>
                </a:lnTo>
                <a:lnTo>
                  <a:pt x="681038" y="723900"/>
                </a:lnTo>
                <a:lnTo>
                  <a:pt x="626269" y="688181"/>
                </a:lnTo>
                <a:lnTo>
                  <a:pt x="602457" y="638175"/>
                </a:lnTo>
                <a:lnTo>
                  <a:pt x="566738" y="571500"/>
                </a:lnTo>
                <a:lnTo>
                  <a:pt x="476250" y="461963"/>
                </a:lnTo>
                <a:lnTo>
                  <a:pt x="345282" y="323850"/>
                </a:lnTo>
                <a:lnTo>
                  <a:pt x="185738" y="192881"/>
                </a:lnTo>
                <a:lnTo>
                  <a:pt x="66675" y="107156"/>
                </a:lnTo>
                <a:lnTo>
                  <a:pt x="14288" y="61913"/>
                </a:lnTo>
                <a:lnTo>
                  <a:pt x="0" y="38100"/>
                </a:lnTo>
                <a:lnTo>
                  <a:pt x="4763" y="14288"/>
                </a:lnTo>
                <a:lnTo>
                  <a:pt x="21432" y="4763"/>
                </a:lnTo>
                <a:lnTo>
                  <a:pt x="50007" y="0"/>
                </a:lnTo>
                <a:lnTo>
                  <a:pt x="92869" y="16669"/>
                </a:lnTo>
                <a:lnTo>
                  <a:pt x="166688" y="52388"/>
                </a:lnTo>
                <a:lnTo>
                  <a:pt x="278607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B309D0D-1B8F-4298-9FBB-632C92B6C19D}"/>
              </a:ext>
            </a:extLst>
          </p:cNvPr>
          <p:cNvSpPr/>
          <p:nvPr/>
        </p:nvSpPr>
        <p:spPr>
          <a:xfrm>
            <a:off x="4657725" y="2627313"/>
            <a:ext cx="2947988" cy="577850"/>
          </a:xfrm>
          <a:custGeom>
            <a:avLst/>
            <a:gdLst>
              <a:gd name="connsiteX0" fmla="*/ 921199 w 2947156"/>
              <a:gd name="connsiteY0" fmla="*/ 499691 h 577874"/>
              <a:gd name="connsiteX1" fmla="*/ 628863 w 2947156"/>
              <a:gd name="connsiteY1" fmla="*/ 554079 h 577874"/>
              <a:gd name="connsiteX2" fmla="*/ 537083 w 2947156"/>
              <a:gd name="connsiteY2" fmla="*/ 574475 h 577874"/>
              <a:gd name="connsiteX3" fmla="*/ 479295 w 2947156"/>
              <a:gd name="connsiteY3" fmla="*/ 577874 h 577874"/>
              <a:gd name="connsiteX4" fmla="*/ 302534 w 2947156"/>
              <a:gd name="connsiteY4" fmla="*/ 543881 h 577874"/>
              <a:gd name="connsiteX5" fmla="*/ 139370 w 2947156"/>
              <a:gd name="connsiteY5" fmla="*/ 492892 h 577874"/>
              <a:gd name="connsiteX6" fmla="*/ 0 w 2947156"/>
              <a:gd name="connsiteY6" fmla="*/ 309333 h 577874"/>
              <a:gd name="connsiteX7" fmla="*/ 152967 w 2947156"/>
              <a:gd name="connsiteY7" fmla="*/ 346724 h 577874"/>
              <a:gd name="connsiteX8" fmla="*/ 254944 w 2947156"/>
              <a:gd name="connsiteY8" fmla="*/ 360321 h 577874"/>
              <a:gd name="connsiteX9" fmla="*/ 377318 w 2947156"/>
              <a:gd name="connsiteY9" fmla="*/ 367120 h 577874"/>
              <a:gd name="connsiteX10" fmla="*/ 727441 w 2947156"/>
              <a:gd name="connsiteY10" fmla="*/ 339926 h 577874"/>
              <a:gd name="connsiteX11" fmla="*/ 1104759 w 2947156"/>
              <a:gd name="connsiteY11" fmla="*/ 278739 h 577874"/>
              <a:gd name="connsiteX12" fmla="*/ 1274721 w 2947156"/>
              <a:gd name="connsiteY12" fmla="*/ 244747 h 577874"/>
              <a:gd name="connsiteX13" fmla="*/ 1563658 w 2947156"/>
              <a:gd name="connsiteY13" fmla="*/ 197157 h 577874"/>
              <a:gd name="connsiteX14" fmla="*/ 1906983 w 2947156"/>
              <a:gd name="connsiteY14" fmla="*/ 139370 h 577874"/>
              <a:gd name="connsiteX15" fmla="*/ 2243510 w 2947156"/>
              <a:gd name="connsiteY15" fmla="*/ 78183 h 577874"/>
              <a:gd name="connsiteX16" fmla="*/ 2348886 w 2947156"/>
              <a:gd name="connsiteY16" fmla="*/ 47590 h 577874"/>
              <a:gd name="connsiteX17" fmla="*/ 2447465 w 2947156"/>
              <a:gd name="connsiteY17" fmla="*/ 10198 h 577874"/>
              <a:gd name="connsiteX18" fmla="*/ 2478058 w 2947156"/>
              <a:gd name="connsiteY18" fmla="*/ 0 h 577874"/>
              <a:gd name="connsiteX19" fmla="*/ 2532446 w 2947156"/>
              <a:gd name="connsiteY19" fmla="*/ 6799 h 577874"/>
              <a:gd name="connsiteX20" fmla="*/ 2763596 w 2947156"/>
              <a:gd name="connsiteY20" fmla="*/ 101978 h 577874"/>
              <a:gd name="connsiteX21" fmla="*/ 2916562 w 2947156"/>
              <a:gd name="connsiteY21" fmla="*/ 159765 h 577874"/>
              <a:gd name="connsiteX22" fmla="*/ 2947156 w 2947156"/>
              <a:gd name="connsiteY22" fmla="*/ 248146 h 577874"/>
              <a:gd name="connsiteX23" fmla="*/ 2834980 w 2947156"/>
              <a:gd name="connsiteY23" fmla="*/ 248146 h 577874"/>
              <a:gd name="connsiteX24" fmla="*/ 2729603 w 2947156"/>
              <a:gd name="connsiteY24" fmla="*/ 295736 h 577874"/>
              <a:gd name="connsiteX25" fmla="*/ 2627626 w 2947156"/>
              <a:gd name="connsiteY25" fmla="*/ 309333 h 577874"/>
              <a:gd name="connsiteX26" fmla="*/ 2396476 w 2947156"/>
              <a:gd name="connsiteY26" fmla="*/ 316131 h 577874"/>
              <a:gd name="connsiteX27" fmla="*/ 1974968 w 2947156"/>
              <a:gd name="connsiteY27" fmla="*/ 353523 h 577874"/>
              <a:gd name="connsiteX28" fmla="*/ 1563658 w 2947156"/>
              <a:gd name="connsiteY28" fmla="*/ 404512 h 577874"/>
              <a:gd name="connsiteX29" fmla="*/ 1244128 w 2947156"/>
              <a:gd name="connsiteY29" fmla="*/ 448702 h 577874"/>
              <a:gd name="connsiteX30" fmla="*/ 921199 w 2947156"/>
              <a:gd name="connsiteY30" fmla="*/ 499691 h 57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47156" h="577874">
                <a:moveTo>
                  <a:pt x="921199" y="499691"/>
                </a:moveTo>
                <a:lnTo>
                  <a:pt x="628863" y="554079"/>
                </a:lnTo>
                <a:lnTo>
                  <a:pt x="537083" y="574475"/>
                </a:lnTo>
                <a:lnTo>
                  <a:pt x="479295" y="577874"/>
                </a:lnTo>
                <a:lnTo>
                  <a:pt x="302534" y="543881"/>
                </a:lnTo>
                <a:lnTo>
                  <a:pt x="139370" y="492892"/>
                </a:lnTo>
                <a:lnTo>
                  <a:pt x="0" y="309333"/>
                </a:lnTo>
                <a:lnTo>
                  <a:pt x="152967" y="346724"/>
                </a:lnTo>
                <a:lnTo>
                  <a:pt x="254944" y="360321"/>
                </a:lnTo>
                <a:lnTo>
                  <a:pt x="377318" y="367120"/>
                </a:lnTo>
                <a:lnTo>
                  <a:pt x="727441" y="339926"/>
                </a:lnTo>
                <a:lnTo>
                  <a:pt x="1104759" y="278739"/>
                </a:lnTo>
                <a:lnTo>
                  <a:pt x="1274721" y="244747"/>
                </a:lnTo>
                <a:lnTo>
                  <a:pt x="1563658" y="197157"/>
                </a:lnTo>
                <a:lnTo>
                  <a:pt x="1906983" y="139370"/>
                </a:lnTo>
                <a:lnTo>
                  <a:pt x="2243510" y="78183"/>
                </a:lnTo>
                <a:lnTo>
                  <a:pt x="2348886" y="47590"/>
                </a:lnTo>
                <a:lnTo>
                  <a:pt x="2447465" y="10198"/>
                </a:lnTo>
                <a:lnTo>
                  <a:pt x="2478058" y="0"/>
                </a:lnTo>
                <a:lnTo>
                  <a:pt x="2532446" y="6799"/>
                </a:lnTo>
                <a:lnTo>
                  <a:pt x="2763596" y="101978"/>
                </a:lnTo>
                <a:lnTo>
                  <a:pt x="2916562" y="159765"/>
                </a:lnTo>
                <a:lnTo>
                  <a:pt x="2947156" y="248146"/>
                </a:lnTo>
                <a:lnTo>
                  <a:pt x="2834980" y="248146"/>
                </a:lnTo>
                <a:lnTo>
                  <a:pt x="2729603" y="295736"/>
                </a:lnTo>
                <a:lnTo>
                  <a:pt x="2627626" y="309333"/>
                </a:lnTo>
                <a:lnTo>
                  <a:pt x="2396476" y="316131"/>
                </a:lnTo>
                <a:lnTo>
                  <a:pt x="1974968" y="353523"/>
                </a:lnTo>
                <a:lnTo>
                  <a:pt x="1563658" y="404512"/>
                </a:lnTo>
                <a:lnTo>
                  <a:pt x="1244128" y="448702"/>
                </a:lnTo>
                <a:lnTo>
                  <a:pt x="921199" y="4996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61BDC41-AB70-4C4E-A9D2-C3AE1C197892}"/>
              </a:ext>
            </a:extLst>
          </p:cNvPr>
          <p:cNvSpPr/>
          <p:nvPr/>
        </p:nvSpPr>
        <p:spPr>
          <a:xfrm>
            <a:off x="4603751" y="3794125"/>
            <a:ext cx="3082925" cy="533400"/>
          </a:xfrm>
          <a:custGeom>
            <a:avLst/>
            <a:gdLst>
              <a:gd name="connsiteX0" fmla="*/ 1046971 w 3083126"/>
              <a:gd name="connsiteY0" fmla="*/ 418109 h 533684"/>
              <a:gd name="connsiteX1" fmla="*/ 849814 w 3083126"/>
              <a:gd name="connsiteY1" fmla="*/ 455501 h 533684"/>
              <a:gd name="connsiteX2" fmla="*/ 730840 w 3083126"/>
              <a:gd name="connsiteY2" fmla="*/ 486094 h 533684"/>
              <a:gd name="connsiteX3" fmla="*/ 622064 w 3083126"/>
              <a:gd name="connsiteY3" fmla="*/ 513288 h 533684"/>
              <a:gd name="connsiteX4" fmla="*/ 489493 w 3083126"/>
              <a:gd name="connsiteY4" fmla="*/ 530284 h 533684"/>
              <a:gd name="connsiteX5" fmla="*/ 421508 w 3083126"/>
              <a:gd name="connsiteY5" fmla="*/ 533684 h 533684"/>
              <a:gd name="connsiteX6" fmla="*/ 367120 w 3083126"/>
              <a:gd name="connsiteY6" fmla="*/ 520087 h 533684"/>
              <a:gd name="connsiteX7" fmla="*/ 271941 w 3083126"/>
              <a:gd name="connsiteY7" fmla="*/ 462299 h 533684"/>
              <a:gd name="connsiteX8" fmla="*/ 101978 w 3083126"/>
              <a:gd name="connsiteY8" fmla="*/ 343325 h 533684"/>
              <a:gd name="connsiteX9" fmla="*/ 0 w 3083126"/>
              <a:gd name="connsiteY9" fmla="*/ 224351 h 533684"/>
              <a:gd name="connsiteX10" fmla="*/ 122373 w 3083126"/>
              <a:gd name="connsiteY10" fmla="*/ 268542 h 533684"/>
              <a:gd name="connsiteX11" fmla="*/ 227750 w 3083126"/>
              <a:gd name="connsiteY11" fmla="*/ 292336 h 533684"/>
              <a:gd name="connsiteX12" fmla="*/ 343325 w 3083126"/>
              <a:gd name="connsiteY12" fmla="*/ 305933 h 533684"/>
              <a:gd name="connsiteX13" fmla="*/ 584672 w 3083126"/>
              <a:gd name="connsiteY13" fmla="*/ 288937 h 533684"/>
              <a:gd name="connsiteX14" fmla="*/ 989184 w 3083126"/>
              <a:gd name="connsiteY14" fmla="*/ 237948 h 533684"/>
              <a:gd name="connsiteX15" fmla="*/ 1332509 w 3083126"/>
              <a:gd name="connsiteY15" fmla="*/ 193758 h 533684"/>
              <a:gd name="connsiteX16" fmla="*/ 1604449 w 3083126"/>
              <a:gd name="connsiteY16" fmla="*/ 146168 h 533684"/>
              <a:gd name="connsiteX17" fmla="*/ 1964770 w 3083126"/>
              <a:gd name="connsiteY17" fmla="*/ 108776 h 533684"/>
              <a:gd name="connsiteX18" fmla="*/ 2246909 w 3083126"/>
              <a:gd name="connsiteY18" fmla="*/ 74784 h 533684"/>
              <a:gd name="connsiteX19" fmla="*/ 2345487 w 3083126"/>
              <a:gd name="connsiteY19" fmla="*/ 61187 h 533684"/>
              <a:gd name="connsiteX20" fmla="*/ 2389677 w 3083126"/>
              <a:gd name="connsiteY20" fmla="*/ 50989 h 533684"/>
              <a:gd name="connsiteX21" fmla="*/ 2532446 w 3083126"/>
              <a:gd name="connsiteY21" fmla="*/ 3400 h 533684"/>
              <a:gd name="connsiteX22" fmla="*/ 2583435 w 3083126"/>
              <a:gd name="connsiteY22" fmla="*/ 0 h 533684"/>
              <a:gd name="connsiteX23" fmla="*/ 2940357 w 3083126"/>
              <a:gd name="connsiteY23" fmla="*/ 132571 h 533684"/>
              <a:gd name="connsiteX24" fmla="*/ 3083126 w 3083126"/>
              <a:gd name="connsiteY24" fmla="*/ 268542 h 533684"/>
              <a:gd name="connsiteX25" fmla="*/ 2916562 w 3083126"/>
              <a:gd name="connsiteY25" fmla="*/ 285538 h 533684"/>
              <a:gd name="connsiteX26" fmla="*/ 2600431 w 3083126"/>
              <a:gd name="connsiteY26" fmla="*/ 305933 h 533684"/>
              <a:gd name="connsiteX27" fmla="*/ 2260506 w 3083126"/>
              <a:gd name="connsiteY27" fmla="*/ 309333 h 533684"/>
              <a:gd name="connsiteX28" fmla="*/ 1876390 w 3083126"/>
              <a:gd name="connsiteY28" fmla="*/ 322930 h 533684"/>
              <a:gd name="connsiteX29" fmla="*/ 1601050 w 3083126"/>
              <a:gd name="connsiteY29" fmla="*/ 353523 h 533684"/>
              <a:gd name="connsiteX30" fmla="*/ 1318912 w 3083126"/>
              <a:gd name="connsiteY30" fmla="*/ 377318 h 533684"/>
              <a:gd name="connsiteX31" fmla="*/ 1046971 w 3083126"/>
              <a:gd name="connsiteY31" fmla="*/ 418109 h 53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83126" h="533684">
                <a:moveTo>
                  <a:pt x="1046971" y="418109"/>
                </a:moveTo>
                <a:lnTo>
                  <a:pt x="849814" y="455501"/>
                </a:lnTo>
                <a:lnTo>
                  <a:pt x="730840" y="486094"/>
                </a:lnTo>
                <a:lnTo>
                  <a:pt x="622064" y="513288"/>
                </a:lnTo>
                <a:lnTo>
                  <a:pt x="489493" y="530284"/>
                </a:lnTo>
                <a:lnTo>
                  <a:pt x="421508" y="533684"/>
                </a:lnTo>
                <a:lnTo>
                  <a:pt x="367120" y="520087"/>
                </a:lnTo>
                <a:lnTo>
                  <a:pt x="271941" y="462299"/>
                </a:lnTo>
                <a:lnTo>
                  <a:pt x="101978" y="343325"/>
                </a:lnTo>
                <a:lnTo>
                  <a:pt x="0" y="224351"/>
                </a:lnTo>
                <a:lnTo>
                  <a:pt x="122373" y="268542"/>
                </a:lnTo>
                <a:lnTo>
                  <a:pt x="227750" y="292336"/>
                </a:lnTo>
                <a:lnTo>
                  <a:pt x="343325" y="305933"/>
                </a:lnTo>
                <a:lnTo>
                  <a:pt x="584672" y="288937"/>
                </a:lnTo>
                <a:lnTo>
                  <a:pt x="989184" y="237948"/>
                </a:lnTo>
                <a:lnTo>
                  <a:pt x="1332509" y="193758"/>
                </a:lnTo>
                <a:lnTo>
                  <a:pt x="1604449" y="146168"/>
                </a:lnTo>
                <a:lnTo>
                  <a:pt x="1964770" y="108776"/>
                </a:lnTo>
                <a:lnTo>
                  <a:pt x="2246909" y="74784"/>
                </a:lnTo>
                <a:lnTo>
                  <a:pt x="2345487" y="61187"/>
                </a:lnTo>
                <a:lnTo>
                  <a:pt x="2389677" y="50989"/>
                </a:lnTo>
                <a:lnTo>
                  <a:pt x="2532446" y="3400"/>
                </a:lnTo>
                <a:lnTo>
                  <a:pt x="2583435" y="0"/>
                </a:lnTo>
                <a:lnTo>
                  <a:pt x="2940357" y="132571"/>
                </a:lnTo>
                <a:lnTo>
                  <a:pt x="3083126" y="268542"/>
                </a:lnTo>
                <a:lnTo>
                  <a:pt x="2916562" y="285538"/>
                </a:lnTo>
                <a:lnTo>
                  <a:pt x="2600431" y="305933"/>
                </a:lnTo>
                <a:lnTo>
                  <a:pt x="2260506" y="309333"/>
                </a:lnTo>
                <a:lnTo>
                  <a:pt x="1876390" y="322930"/>
                </a:lnTo>
                <a:lnTo>
                  <a:pt x="1601050" y="353523"/>
                </a:lnTo>
                <a:lnTo>
                  <a:pt x="1318912" y="377318"/>
                </a:lnTo>
                <a:lnTo>
                  <a:pt x="1046971" y="4181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3135D97-4346-4F69-89DC-F87E2F222C20}"/>
              </a:ext>
            </a:extLst>
          </p:cNvPr>
          <p:cNvSpPr/>
          <p:nvPr/>
        </p:nvSpPr>
        <p:spPr>
          <a:xfrm>
            <a:off x="5729289" y="1879601"/>
            <a:ext cx="541337" cy="3876675"/>
          </a:xfrm>
          <a:custGeom>
            <a:avLst/>
            <a:gdLst>
              <a:gd name="connsiteX0" fmla="*/ 197511 w 541325"/>
              <a:gd name="connsiteY0" fmla="*/ 833933 h 3877056"/>
              <a:gd name="connsiteX1" fmla="*/ 204826 w 541325"/>
              <a:gd name="connsiteY1" fmla="*/ 431597 h 3877056"/>
              <a:gd name="connsiteX2" fmla="*/ 204826 w 541325"/>
              <a:gd name="connsiteY2" fmla="*/ 248717 h 3877056"/>
              <a:gd name="connsiteX3" fmla="*/ 190196 w 541325"/>
              <a:gd name="connsiteY3" fmla="*/ 190196 h 3877056"/>
              <a:gd name="connsiteX4" fmla="*/ 153620 w 541325"/>
              <a:gd name="connsiteY4" fmla="*/ 117044 h 3877056"/>
              <a:gd name="connsiteX5" fmla="*/ 0 w 541325"/>
              <a:gd name="connsiteY5" fmla="*/ 0 h 3877056"/>
              <a:gd name="connsiteX6" fmla="*/ 373076 w 541325"/>
              <a:gd name="connsiteY6" fmla="*/ 51207 h 3877056"/>
              <a:gd name="connsiteX7" fmla="*/ 380391 w 541325"/>
              <a:gd name="connsiteY7" fmla="*/ 87783 h 3877056"/>
              <a:gd name="connsiteX8" fmla="*/ 402336 w 541325"/>
              <a:gd name="connsiteY8" fmla="*/ 117044 h 3877056"/>
              <a:gd name="connsiteX9" fmla="*/ 446228 w 541325"/>
              <a:gd name="connsiteY9" fmla="*/ 138989 h 3877056"/>
              <a:gd name="connsiteX10" fmla="*/ 497434 w 541325"/>
              <a:gd name="connsiteY10" fmla="*/ 182880 h 3877056"/>
              <a:gd name="connsiteX11" fmla="*/ 534010 w 541325"/>
              <a:gd name="connsiteY11" fmla="*/ 234087 h 3877056"/>
              <a:gd name="connsiteX12" fmla="*/ 541325 w 541325"/>
              <a:gd name="connsiteY12" fmla="*/ 285293 h 3877056"/>
              <a:gd name="connsiteX13" fmla="*/ 519380 w 541325"/>
              <a:gd name="connsiteY13" fmla="*/ 416967 h 3877056"/>
              <a:gd name="connsiteX14" fmla="*/ 497434 w 541325"/>
              <a:gd name="connsiteY14" fmla="*/ 497434 h 3877056"/>
              <a:gd name="connsiteX15" fmla="*/ 490119 w 541325"/>
              <a:gd name="connsiteY15" fmla="*/ 607162 h 3877056"/>
              <a:gd name="connsiteX16" fmla="*/ 490119 w 541325"/>
              <a:gd name="connsiteY16" fmla="*/ 936346 h 3877056"/>
              <a:gd name="connsiteX17" fmla="*/ 490119 w 541325"/>
              <a:gd name="connsiteY17" fmla="*/ 1163117 h 3877056"/>
              <a:gd name="connsiteX18" fmla="*/ 482804 w 541325"/>
              <a:gd name="connsiteY18" fmla="*/ 1609344 h 3877056"/>
              <a:gd name="connsiteX19" fmla="*/ 475488 w 541325"/>
              <a:gd name="connsiteY19" fmla="*/ 2048256 h 3877056"/>
              <a:gd name="connsiteX20" fmla="*/ 475488 w 541325"/>
              <a:gd name="connsiteY20" fmla="*/ 2304288 h 3877056"/>
              <a:gd name="connsiteX21" fmla="*/ 460858 w 541325"/>
              <a:gd name="connsiteY21" fmla="*/ 2801722 h 3877056"/>
              <a:gd name="connsiteX22" fmla="*/ 460858 w 541325"/>
              <a:gd name="connsiteY22" fmla="*/ 3233319 h 3877056"/>
              <a:gd name="connsiteX23" fmla="*/ 453543 w 541325"/>
              <a:gd name="connsiteY23" fmla="*/ 3496666 h 3877056"/>
              <a:gd name="connsiteX24" fmla="*/ 446228 w 541325"/>
              <a:gd name="connsiteY24" fmla="*/ 3621024 h 3877056"/>
              <a:gd name="connsiteX25" fmla="*/ 424282 w 541325"/>
              <a:gd name="connsiteY25" fmla="*/ 3738068 h 3877056"/>
              <a:gd name="connsiteX26" fmla="*/ 395021 w 541325"/>
              <a:gd name="connsiteY26" fmla="*/ 3840480 h 3877056"/>
              <a:gd name="connsiteX27" fmla="*/ 365760 w 541325"/>
              <a:gd name="connsiteY27" fmla="*/ 3877056 h 3877056"/>
              <a:gd name="connsiteX28" fmla="*/ 329184 w 541325"/>
              <a:gd name="connsiteY28" fmla="*/ 3877056 h 3877056"/>
              <a:gd name="connsiteX29" fmla="*/ 299924 w 541325"/>
              <a:gd name="connsiteY29" fmla="*/ 3862426 h 3877056"/>
              <a:gd name="connsiteX30" fmla="*/ 256032 w 541325"/>
              <a:gd name="connsiteY30" fmla="*/ 3730752 h 3877056"/>
              <a:gd name="connsiteX31" fmla="*/ 234087 w 541325"/>
              <a:gd name="connsiteY31" fmla="*/ 3606394 h 3877056"/>
              <a:gd name="connsiteX32" fmla="*/ 234087 w 541325"/>
              <a:gd name="connsiteY32" fmla="*/ 3474720 h 3877056"/>
              <a:gd name="connsiteX33" fmla="*/ 219456 w 541325"/>
              <a:gd name="connsiteY33" fmla="*/ 3350362 h 3877056"/>
              <a:gd name="connsiteX34" fmla="*/ 204826 w 541325"/>
              <a:gd name="connsiteY34" fmla="*/ 3043124 h 3877056"/>
              <a:gd name="connsiteX35" fmla="*/ 204826 w 541325"/>
              <a:gd name="connsiteY35" fmla="*/ 2611527 h 3877056"/>
              <a:gd name="connsiteX36" fmla="*/ 197511 w 541325"/>
              <a:gd name="connsiteY36" fmla="*/ 2304288 h 3877056"/>
              <a:gd name="connsiteX37" fmla="*/ 204826 w 541325"/>
              <a:gd name="connsiteY37" fmla="*/ 2070202 h 3877056"/>
              <a:gd name="connsiteX38" fmla="*/ 204826 w 541325"/>
              <a:gd name="connsiteY38" fmla="*/ 1638605 h 3877056"/>
              <a:gd name="connsiteX39" fmla="*/ 197511 w 541325"/>
              <a:gd name="connsiteY39" fmla="*/ 1185063 h 3877056"/>
              <a:gd name="connsiteX40" fmla="*/ 197511 w 541325"/>
              <a:gd name="connsiteY40" fmla="*/ 965607 h 3877056"/>
              <a:gd name="connsiteX41" fmla="*/ 197511 w 541325"/>
              <a:gd name="connsiteY41" fmla="*/ 833933 h 387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41325" h="3877056">
                <a:moveTo>
                  <a:pt x="197511" y="833933"/>
                </a:moveTo>
                <a:lnTo>
                  <a:pt x="204826" y="431597"/>
                </a:lnTo>
                <a:lnTo>
                  <a:pt x="204826" y="248717"/>
                </a:lnTo>
                <a:lnTo>
                  <a:pt x="190196" y="190196"/>
                </a:lnTo>
                <a:lnTo>
                  <a:pt x="153620" y="117044"/>
                </a:lnTo>
                <a:lnTo>
                  <a:pt x="0" y="0"/>
                </a:lnTo>
                <a:lnTo>
                  <a:pt x="373076" y="51207"/>
                </a:lnTo>
                <a:lnTo>
                  <a:pt x="380391" y="87783"/>
                </a:lnTo>
                <a:lnTo>
                  <a:pt x="402336" y="117044"/>
                </a:lnTo>
                <a:lnTo>
                  <a:pt x="446228" y="138989"/>
                </a:lnTo>
                <a:lnTo>
                  <a:pt x="497434" y="182880"/>
                </a:lnTo>
                <a:lnTo>
                  <a:pt x="534010" y="234087"/>
                </a:lnTo>
                <a:lnTo>
                  <a:pt x="541325" y="285293"/>
                </a:lnTo>
                <a:lnTo>
                  <a:pt x="519380" y="416967"/>
                </a:lnTo>
                <a:lnTo>
                  <a:pt x="497434" y="497434"/>
                </a:lnTo>
                <a:lnTo>
                  <a:pt x="490119" y="607162"/>
                </a:lnTo>
                <a:lnTo>
                  <a:pt x="490119" y="936346"/>
                </a:lnTo>
                <a:lnTo>
                  <a:pt x="490119" y="1163117"/>
                </a:lnTo>
                <a:lnTo>
                  <a:pt x="482804" y="1609344"/>
                </a:lnTo>
                <a:lnTo>
                  <a:pt x="475488" y="2048256"/>
                </a:lnTo>
                <a:lnTo>
                  <a:pt x="475488" y="2304288"/>
                </a:lnTo>
                <a:lnTo>
                  <a:pt x="460858" y="2801722"/>
                </a:lnTo>
                <a:lnTo>
                  <a:pt x="460858" y="3233319"/>
                </a:lnTo>
                <a:lnTo>
                  <a:pt x="453543" y="3496666"/>
                </a:lnTo>
                <a:lnTo>
                  <a:pt x="446228" y="3621024"/>
                </a:lnTo>
                <a:lnTo>
                  <a:pt x="424282" y="3738068"/>
                </a:lnTo>
                <a:lnTo>
                  <a:pt x="395021" y="3840480"/>
                </a:lnTo>
                <a:lnTo>
                  <a:pt x="365760" y="3877056"/>
                </a:lnTo>
                <a:lnTo>
                  <a:pt x="329184" y="3877056"/>
                </a:lnTo>
                <a:lnTo>
                  <a:pt x="299924" y="3862426"/>
                </a:lnTo>
                <a:lnTo>
                  <a:pt x="256032" y="3730752"/>
                </a:lnTo>
                <a:lnTo>
                  <a:pt x="234087" y="3606394"/>
                </a:lnTo>
                <a:lnTo>
                  <a:pt x="234087" y="3474720"/>
                </a:lnTo>
                <a:lnTo>
                  <a:pt x="219456" y="3350362"/>
                </a:lnTo>
                <a:lnTo>
                  <a:pt x="204826" y="3043124"/>
                </a:lnTo>
                <a:lnTo>
                  <a:pt x="204826" y="2611527"/>
                </a:lnTo>
                <a:lnTo>
                  <a:pt x="197511" y="2304288"/>
                </a:lnTo>
                <a:lnTo>
                  <a:pt x="204826" y="2070202"/>
                </a:lnTo>
                <a:lnTo>
                  <a:pt x="204826" y="1638605"/>
                </a:lnTo>
                <a:lnTo>
                  <a:pt x="197511" y="1185063"/>
                </a:lnTo>
                <a:lnTo>
                  <a:pt x="197511" y="965607"/>
                </a:lnTo>
                <a:lnTo>
                  <a:pt x="197511" y="83393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0FACE0-88F9-4C3F-B107-1FD66A88F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22" y="1550602"/>
            <a:ext cx="4096867" cy="44870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61F0E2-E5D9-4712-92A2-9E1AA8981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535" y="1536185"/>
            <a:ext cx="4096867" cy="449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91D0485-1338-4E7F-BD69-BFD357EF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66" y="1185477"/>
            <a:ext cx="4096867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343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音や様子をあらわす言葉　　　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鳴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1138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4138195-B862-4A65-BAFE-7882A26F46AC}"/>
              </a:ext>
            </a:extLst>
          </p:cNvPr>
          <p:cNvSpPr/>
          <p:nvPr/>
        </p:nvSpPr>
        <p:spPr>
          <a:xfrm>
            <a:off x="3608388" y="2962275"/>
            <a:ext cx="582612" cy="1341438"/>
          </a:xfrm>
          <a:custGeom>
            <a:avLst/>
            <a:gdLst>
              <a:gd name="connsiteX0" fmla="*/ 245269 w 583406"/>
              <a:gd name="connsiteY0" fmla="*/ 492919 h 1340644"/>
              <a:gd name="connsiteX1" fmla="*/ 223837 w 583406"/>
              <a:gd name="connsiteY1" fmla="*/ 381000 h 1340644"/>
              <a:gd name="connsiteX2" fmla="*/ 209550 w 583406"/>
              <a:gd name="connsiteY2" fmla="*/ 319088 h 1340644"/>
              <a:gd name="connsiteX3" fmla="*/ 188119 w 583406"/>
              <a:gd name="connsiteY3" fmla="*/ 264319 h 1340644"/>
              <a:gd name="connsiteX4" fmla="*/ 161925 w 583406"/>
              <a:gd name="connsiteY4" fmla="*/ 223838 h 1340644"/>
              <a:gd name="connsiteX5" fmla="*/ 133350 w 583406"/>
              <a:gd name="connsiteY5" fmla="*/ 183356 h 1340644"/>
              <a:gd name="connsiteX6" fmla="*/ 90487 w 583406"/>
              <a:gd name="connsiteY6" fmla="*/ 140494 h 1340644"/>
              <a:gd name="connsiteX7" fmla="*/ 45244 w 583406"/>
              <a:gd name="connsiteY7" fmla="*/ 95250 h 1340644"/>
              <a:gd name="connsiteX8" fmla="*/ 16669 w 583406"/>
              <a:gd name="connsiteY8" fmla="*/ 78581 h 1340644"/>
              <a:gd name="connsiteX9" fmla="*/ 0 w 583406"/>
              <a:gd name="connsiteY9" fmla="*/ 59531 h 1340644"/>
              <a:gd name="connsiteX10" fmla="*/ 0 w 583406"/>
              <a:gd name="connsiteY10" fmla="*/ 38100 h 1340644"/>
              <a:gd name="connsiteX11" fmla="*/ 4762 w 583406"/>
              <a:gd name="connsiteY11" fmla="*/ 19050 h 1340644"/>
              <a:gd name="connsiteX12" fmla="*/ 23812 w 583406"/>
              <a:gd name="connsiteY12" fmla="*/ 7144 h 1340644"/>
              <a:gd name="connsiteX13" fmla="*/ 64294 w 583406"/>
              <a:gd name="connsiteY13" fmla="*/ 0 h 1340644"/>
              <a:gd name="connsiteX14" fmla="*/ 135731 w 583406"/>
              <a:gd name="connsiteY14" fmla="*/ 9525 h 1340644"/>
              <a:gd name="connsiteX15" fmla="*/ 216694 w 583406"/>
              <a:gd name="connsiteY15" fmla="*/ 28575 h 1340644"/>
              <a:gd name="connsiteX16" fmla="*/ 280987 w 583406"/>
              <a:gd name="connsiteY16" fmla="*/ 54769 h 1340644"/>
              <a:gd name="connsiteX17" fmla="*/ 316706 w 583406"/>
              <a:gd name="connsiteY17" fmla="*/ 69056 h 1340644"/>
              <a:gd name="connsiteX18" fmla="*/ 338137 w 583406"/>
              <a:gd name="connsiteY18" fmla="*/ 83344 h 1340644"/>
              <a:gd name="connsiteX19" fmla="*/ 390525 w 583406"/>
              <a:gd name="connsiteY19" fmla="*/ 130969 h 1340644"/>
              <a:gd name="connsiteX20" fmla="*/ 404812 w 583406"/>
              <a:gd name="connsiteY20" fmla="*/ 221456 h 1340644"/>
              <a:gd name="connsiteX21" fmla="*/ 457200 w 583406"/>
              <a:gd name="connsiteY21" fmla="*/ 519113 h 1340644"/>
              <a:gd name="connsiteX22" fmla="*/ 500062 w 583406"/>
              <a:gd name="connsiteY22" fmla="*/ 800100 h 1340644"/>
              <a:gd name="connsiteX23" fmla="*/ 531019 w 583406"/>
              <a:gd name="connsiteY23" fmla="*/ 976313 h 1340644"/>
              <a:gd name="connsiteX24" fmla="*/ 573881 w 583406"/>
              <a:gd name="connsiteY24" fmla="*/ 1073944 h 1340644"/>
              <a:gd name="connsiteX25" fmla="*/ 583406 w 583406"/>
              <a:gd name="connsiteY25" fmla="*/ 1181100 h 1340644"/>
              <a:gd name="connsiteX26" fmla="*/ 573881 w 583406"/>
              <a:gd name="connsiteY26" fmla="*/ 1262063 h 1340644"/>
              <a:gd name="connsiteX27" fmla="*/ 559594 w 583406"/>
              <a:gd name="connsiteY27" fmla="*/ 1300163 h 1340644"/>
              <a:gd name="connsiteX28" fmla="*/ 538162 w 583406"/>
              <a:gd name="connsiteY28" fmla="*/ 1323975 h 1340644"/>
              <a:gd name="connsiteX29" fmla="*/ 504825 w 583406"/>
              <a:gd name="connsiteY29" fmla="*/ 1340644 h 1340644"/>
              <a:gd name="connsiteX30" fmla="*/ 457200 w 583406"/>
              <a:gd name="connsiteY30" fmla="*/ 1335881 h 1340644"/>
              <a:gd name="connsiteX31" fmla="*/ 411956 w 583406"/>
              <a:gd name="connsiteY31" fmla="*/ 1323975 h 1340644"/>
              <a:gd name="connsiteX32" fmla="*/ 371475 w 583406"/>
              <a:gd name="connsiteY32" fmla="*/ 1293019 h 1340644"/>
              <a:gd name="connsiteX33" fmla="*/ 347662 w 583406"/>
              <a:gd name="connsiteY33" fmla="*/ 1247775 h 1340644"/>
              <a:gd name="connsiteX34" fmla="*/ 338137 w 583406"/>
              <a:gd name="connsiteY34" fmla="*/ 1200150 h 1340644"/>
              <a:gd name="connsiteX35" fmla="*/ 333375 w 583406"/>
              <a:gd name="connsiteY35" fmla="*/ 1097756 h 1340644"/>
              <a:gd name="connsiteX36" fmla="*/ 309562 w 583406"/>
              <a:gd name="connsiteY36" fmla="*/ 878681 h 1340644"/>
              <a:gd name="connsiteX37" fmla="*/ 278606 w 583406"/>
              <a:gd name="connsiteY37" fmla="*/ 664369 h 1340644"/>
              <a:gd name="connsiteX38" fmla="*/ 245269 w 583406"/>
              <a:gd name="connsiteY38" fmla="*/ 492919 h 134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3406" h="1340644">
                <a:moveTo>
                  <a:pt x="245269" y="492919"/>
                </a:moveTo>
                <a:lnTo>
                  <a:pt x="223837" y="381000"/>
                </a:lnTo>
                <a:lnTo>
                  <a:pt x="209550" y="319088"/>
                </a:lnTo>
                <a:lnTo>
                  <a:pt x="188119" y="264319"/>
                </a:lnTo>
                <a:lnTo>
                  <a:pt x="161925" y="223838"/>
                </a:lnTo>
                <a:lnTo>
                  <a:pt x="133350" y="183356"/>
                </a:lnTo>
                <a:lnTo>
                  <a:pt x="90487" y="140494"/>
                </a:lnTo>
                <a:lnTo>
                  <a:pt x="45244" y="95250"/>
                </a:lnTo>
                <a:lnTo>
                  <a:pt x="16669" y="78581"/>
                </a:lnTo>
                <a:lnTo>
                  <a:pt x="0" y="59531"/>
                </a:lnTo>
                <a:lnTo>
                  <a:pt x="0" y="38100"/>
                </a:lnTo>
                <a:lnTo>
                  <a:pt x="4762" y="19050"/>
                </a:lnTo>
                <a:lnTo>
                  <a:pt x="23812" y="7144"/>
                </a:lnTo>
                <a:lnTo>
                  <a:pt x="64294" y="0"/>
                </a:lnTo>
                <a:lnTo>
                  <a:pt x="135731" y="9525"/>
                </a:lnTo>
                <a:lnTo>
                  <a:pt x="216694" y="28575"/>
                </a:lnTo>
                <a:lnTo>
                  <a:pt x="280987" y="54769"/>
                </a:lnTo>
                <a:lnTo>
                  <a:pt x="316706" y="69056"/>
                </a:lnTo>
                <a:lnTo>
                  <a:pt x="338137" y="83344"/>
                </a:lnTo>
                <a:lnTo>
                  <a:pt x="390525" y="130969"/>
                </a:lnTo>
                <a:lnTo>
                  <a:pt x="404812" y="221456"/>
                </a:lnTo>
                <a:lnTo>
                  <a:pt x="457200" y="519113"/>
                </a:lnTo>
                <a:lnTo>
                  <a:pt x="500062" y="800100"/>
                </a:lnTo>
                <a:lnTo>
                  <a:pt x="531019" y="976313"/>
                </a:lnTo>
                <a:lnTo>
                  <a:pt x="573881" y="1073944"/>
                </a:lnTo>
                <a:lnTo>
                  <a:pt x="583406" y="1181100"/>
                </a:lnTo>
                <a:lnTo>
                  <a:pt x="573881" y="1262063"/>
                </a:lnTo>
                <a:lnTo>
                  <a:pt x="559594" y="1300163"/>
                </a:lnTo>
                <a:lnTo>
                  <a:pt x="538162" y="1323975"/>
                </a:lnTo>
                <a:lnTo>
                  <a:pt x="504825" y="1340644"/>
                </a:lnTo>
                <a:lnTo>
                  <a:pt x="457200" y="1335881"/>
                </a:lnTo>
                <a:lnTo>
                  <a:pt x="411956" y="1323975"/>
                </a:lnTo>
                <a:lnTo>
                  <a:pt x="371475" y="1293019"/>
                </a:lnTo>
                <a:lnTo>
                  <a:pt x="347662" y="1247775"/>
                </a:lnTo>
                <a:lnTo>
                  <a:pt x="338137" y="1200150"/>
                </a:lnTo>
                <a:lnTo>
                  <a:pt x="333375" y="1097756"/>
                </a:lnTo>
                <a:lnTo>
                  <a:pt x="309562" y="878681"/>
                </a:lnTo>
                <a:lnTo>
                  <a:pt x="278606" y="664369"/>
                </a:lnTo>
                <a:lnTo>
                  <a:pt x="245269" y="492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798CEA4-E18C-4D7A-9FC8-67B0800E255C}"/>
              </a:ext>
            </a:extLst>
          </p:cNvPr>
          <p:cNvSpPr/>
          <p:nvPr/>
        </p:nvSpPr>
        <p:spPr>
          <a:xfrm>
            <a:off x="5753101" y="1341439"/>
            <a:ext cx="976313" cy="917575"/>
          </a:xfrm>
          <a:custGeom>
            <a:avLst/>
            <a:gdLst>
              <a:gd name="connsiteX0" fmla="*/ 392906 w 976313"/>
              <a:gd name="connsiteY0" fmla="*/ 507206 h 919162"/>
              <a:gd name="connsiteX1" fmla="*/ 511969 w 976313"/>
              <a:gd name="connsiteY1" fmla="*/ 361950 h 919162"/>
              <a:gd name="connsiteX2" fmla="*/ 590550 w 976313"/>
              <a:gd name="connsiteY2" fmla="*/ 252412 h 919162"/>
              <a:gd name="connsiteX3" fmla="*/ 602456 w 976313"/>
              <a:gd name="connsiteY3" fmla="*/ 219075 h 919162"/>
              <a:gd name="connsiteX4" fmla="*/ 592931 w 976313"/>
              <a:gd name="connsiteY4" fmla="*/ 185737 h 919162"/>
              <a:gd name="connsiteX5" fmla="*/ 578644 w 976313"/>
              <a:gd name="connsiteY5" fmla="*/ 157162 h 919162"/>
              <a:gd name="connsiteX6" fmla="*/ 552450 w 976313"/>
              <a:gd name="connsiteY6" fmla="*/ 128587 h 919162"/>
              <a:gd name="connsiteX7" fmla="*/ 514350 w 976313"/>
              <a:gd name="connsiteY7" fmla="*/ 100012 h 919162"/>
              <a:gd name="connsiteX8" fmla="*/ 476250 w 976313"/>
              <a:gd name="connsiteY8" fmla="*/ 76200 h 919162"/>
              <a:gd name="connsiteX9" fmla="*/ 454819 w 976313"/>
              <a:gd name="connsiteY9" fmla="*/ 64294 h 919162"/>
              <a:gd name="connsiteX10" fmla="*/ 442913 w 976313"/>
              <a:gd name="connsiteY10" fmla="*/ 42862 h 919162"/>
              <a:gd name="connsiteX11" fmla="*/ 440531 w 976313"/>
              <a:gd name="connsiteY11" fmla="*/ 11906 h 919162"/>
              <a:gd name="connsiteX12" fmla="*/ 457200 w 976313"/>
              <a:gd name="connsiteY12" fmla="*/ 0 h 919162"/>
              <a:gd name="connsiteX13" fmla="*/ 497681 w 976313"/>
              <a:gd name="connsiteY13" fmla="*/ 11906 h 919162"/>
              <a:gd name="connsiteX14" fmla="*/ 609600 w 976313"/>
              <a:gd name="connsiteY14" fmla="*/ 38100 h 919162"/>
              <a:gd name="connsiteX15" fmla="*/ 704850 w 976313"/>
              <a:gd name="connsiteY15" fmla="*/ 71437 h 919162"/>
              <a:gd name="connsiteX16" fmla="*/ 795338 w 976313"/>
              <a:gd name="connsiteY16" fmla="*/ 109537 h 919162"/>
              <a:gd name="connsiteX17" fmla="*/ 857250 w 976313"/>
              <a:gd name="connsiteY17" fmla="*/ 145256 h 919162"/>
              <a:gd name="connsiteX18" fmla="*/ 907256 w 976313"/>
              <a:gd name="connsiteY18" fmla="*/ 183356 h 919162"/>
              <a:gd name="connsiteX19" fmla="*/ 945356 w 976313"/>
              <a:gd name="connsiteY19" fmla="*/ 226219 h 919162"/>
              <a:gd name="connsiteX20" fmla="*/ 966788 w 976313"/>
              <a:gd name="connsiteY20" fmla="*/ 261937 h 919162"/>
              <a:gd name="connsiteX21" fmla="*/ 976313 w 976313"/>
              <a:gd name="connsiteY21" fmla="*/ 295275 h 919162"/>
              <a:gd name="connsiteX22" fmla="*/ 969169 w 976313"/>
              <a:gd name="connsiteY22" fmla="*/ 319087 h 919162"/>
              <a:gd name="connsiteX23" fmla="*/ 959644 w 976313"/>
              <a:gd name="connsiteY23" fmla="*/ 335756 h 919162"/>
              <a:gd name="connsiteX24" fmla="*/ 914400 w 976313"/>
              <a:gd name="connsiteY24" fmla="*/ 354806 h 919162"/>
              <a:gd name="connsiteX25" fmla="*/ 788194 w 976313"/>
              <a:gd name="connsiteY25" fmla="*/ 411956 h 919162"/>
              <a:gd name="connsiteX26" fmla="*/ 723900 w 976313"/>
              <a:gd name="connsiteY26" fmla="*/ 469106 h 919162"/>
              <a:gd name="connsiteX27" fmla="*/ 454819 w 976313"/>
              <a:gd name="connsiteY27" fmla="*/ 697706 h 919162"/>
              <a:gd name="connsiteX28" fmla="*/ 330994 w 976313"/>
              <a:gd name="connsiteY28" fmla="*/ 797719 h 919162"/>
              <a:gd name="connsiteX29" fmla="*/ 314325 w 976313"/>
              <a:gd name="connsiteY29" fmla="*/ 807244 h 919162"/>
              <a:gd name="connsiteX30" fmla="*/ 52388 w 976313"/>
              <a:gd name="connsiteY30" fmla="*/ 904875 h 919162"/>
              <a:gd name="connsiteX31" fmla="*/ 0 w 976313"/>
              <a:gd name="connsiteY31" fmla="*/ 919162 h 919162"/>
              <a:gd name="connsiteX32" fmla="*/ 50006 w 976313"/>
              <a:gd name="connsiteY32" fmla="*/ 859631 h 919162"/>
              <a:gd name="connsiteX33" fmla="*/ 142875 w 976313"/>
              <a:gd name="connsiteY33" fmla="*/ 783431 h 919162"/>
              <a:gd name="connsiteX34" fmla="*/ 285750 w 976313"/>
              <a:gd name="connsiteY34" fmla="*/ 635794 h 919162"/>
              <a:gd name="connsiteX35" fmla="*/ 392906 w 976313"/>
              <a:gd name="connsiteY35" fmla="*/ 507206 h 91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6313" h="919162">
                <a:moveTo>
                  <a:pt x="392906" y="507206"/>
                </a:moveTo>
                <a:lnTo>
                  <a:pt x="511969" y="361950"/>
                </a:lnTo>
                <a:lnTo>
                  <a:pt x="590550" y="252412"/>
                </a:lnTo>
                <a:lnTo>
                  <a:pt x="602456" y="219075"/>
                </a:lnTo>
                <a:lnTo>
                  <a:pt x="592931" y="185737"/>
                </a:lnTo>
                <a:lnTo>
                  <a:pt x="578644" y="157162"/>
                </a:lnTo>
                <a:lnTo>
                  <a:pt x="552450" y="128587"/>
                </a:lnTo>
                <a:lnTo>
                  <a:pt x="514350" y="100012"/>
                </a:lnTo>
                <a:lnTo>
                  <a:pt x="476250" y="76200"/>
                </a:lnTo>
                <a:lnTo>
                  <a:pt x="454819" y="64294"/>
                </a:lnTo>
                <a:lnTo>
                  <a:pt x="442913" y="42862"/>
                </a:lnTo>
                <a:lnTo>
                  <a:pt x="440531" y="11906"/>
                </a:lnTo>
                <a:lnTo>
                  <a:pt x="457200" y="0"/>
                </a:lnTo>
                <a:lnTo>
                  <a:pt x="497681" y="11906"/>
                </a:lnTo>
                <a:lnTo>
                  <a:pt x="609600" y="38100"/>
                </a:lnTo>
                <a:lnTo>
                  <a:pt x="704850" y="71437"/>
                </a:lnTo>
                <a:lnTo>
                  <a:pt x="795338" y="109537"/>
                </a:lnTo>
                <a:lnTo>
                  <a:pt x="857250" y="145256"/>
                </a:lnTo>
                <a:lnTo>
                  <a:pt x="907256" y="183356"/>
                </a:lnTo>
                <a:lnTo>
                  <a:pt x="945356" y="226219"/>
                </a:lnTo>
                <a:lnTo>
                  <a:pt x="966788" y="261937"/>
                </a:lnTo>
                <a:lnTo>
                  <a:pt x="976313" y="295275"/>
                </a:lnTo>
                <a:lnTo>
                  <a:pt x="969169" y="319087"/>
                </a:lnTo>
                <a:lnTo>
                  <a:pt x="959644" y="335756"/>
                </a:lnTo>
                <a:lnTo>
                  <a:pt x="914400" y="354806"/>
                </a:lnTo>
                <a:lnTo>
                  <a:pt x="788194" y="411956"/>
                </a:lnTo>
                <a:lnTo>
                  <a:pt x="723900" y="469106"/>
                </a:lnTo>
                <a:lnTo>
                  <a:pt x="454819" y="697706"/>
                </a:lnTo>
                <a:lnTo>
                  <a:pt x="330994" y="797719"/>
                </a:lnTo>
                <a:lnTo>
                  <a:pt x="314325" y="807244"/>
                </a:lnTo>
                <a:lnTo>
                  <a:pt x="52388" y="904875"/>
                </a:lnTo>
                <a:lnTo>
                  <a:pt x="0" y="919162"/>
                </a:lnTo>
                <a:lnTo>
                  <a:pt x="50006" y="859631"/>
                </a:lnTo>
                <a:lnTo>
                  <a:pt x="142875" y="783431"/>
                </a:lnTo>
                <a:lnTo>
                  <a:pt x="285750" y="635794"/>
                </a:lnTo>
                <a:lnTo>
                  <a:pt x="392906" y="5072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7126AEB2-B46E-4449-9777-3D11A1D9BD49}"/>
              </a:ext>
            </a:extLst>
          </p:cNvPr>
          <p:cNvSpPr/>
          <p:nvPr/>
        </p:nvSpPr>
        <p:spPr>
          <a:xfrm>
            <a:off x="4584700" y="5043489"/>
            <a:ext cx="388938" cy="985837"/>
          </a:xfrm>
          <a:custGeom>
            <a:avLst/>
            <a:gdLst>
              <a:gd name="connsiteX0" fmla="*/ 386297 w 388742"/>
              <a:gd name="connsiteY0" fmla="*/ 300725 h 985302"/>
              <a:gd name="connsiteX1" fmla="*/ 388742 w 388742"/>
              <a:gd name="connsiteY1" fmla="*/ 486539 h 985302"/>
              <a:gd name="connsiteX2" fmla="*/ 383852 w 388742"/>
              <a:gd name="connsiteY2" fmla="*/ 567221 h 985302"/>
              <a:gd name="connsiteX3" fmla="*/ 352069 w 388742"/>
              <a:gd name="connsiteY3" fmla="*/ 711471 h 985302"/>
              <a:gd name="connsiteX4" fmla="*/ 320285 w 388742"/>
              <a:gd name="connsiteY4" fmla="*/ 787264 h 985302"/>
              <a:gd name="connsiteX5" fmla="*/ 283611 w 388742"/>
              <a:gd name="connsiteY5" fmla="*/ 860611 h 985302"/>
              <a:gd name="connsiteX6" fmla="*/ 242047 w 388742"/>
              <a:gd name="connsiteY6" fmla="*/ 904620 h 985302"/>
              <a:gd name="connsiteX7" fmla="*/ 188259 w 388742"/>
              <a:gd name="connsiteY7" fmla="*/ 958408 h 985302"/>
              <a:gd name="connsiteX8" fmla="*/ 141805 w 388742"/>
              <a:gd name="connsiteY8" fmla="*/ 985302 h 985302"/>
              <a:gd name="connsiteX9" fmla="*/ 102687 w 388742"/>
              <a:gd name="connsiteY9" fmla="*/ 985302 h 985302"/>
              <a:gd name="connsiteX10" fmla="*/ 68458 w 388742"/>
              <a:gd name="connsiteY10" fmla="*/ 965743 h 985302"/>
              <a:gd name="connsiteX11" fmla="*/ 34229 w 388742"/>
              <a:gd name="connsiteY11" fmla="*/ 936404 h 985302"/>
              <a:gd name="connsiteX12" fmla="*/ 14670 w 388742"/>
              <a:gd name="connsiteY12" fmla="*/ 894840 h 985302"/>
              <a:gd name="connsiteX13" fmla="*/ 0 w 388742"/>
              <a:gd name="connsiteY13" fmla="*/ 804378 h 985302"/>
              <a:gd name="connsiteX14" fmla="*/ 4890 w 388742"/>
              <a:gd name="connsiteY14" fmla="*/ 706581 h 985302"/>
              <a:gd name="connsiteX15" fmla="*/ 14670 w 388742"/>
              <a:gd name="connsiteY15" fmla="*/ 679687 h 985302"/>
              <a:gd name="connsiteX16" fmla="*/ 92907 w 388742"/>
              <a:gd name="connsiteY16" fmla="*/ 594115 h 985302"/>
              <a:gd name="connsiteX17" fmla="*/ 166255 w 388742"/>
              <a:gd name="connsiteY17" fmla="*/ 486539 h 985302"/>
              <a:gd name="connsiteX18" fmla="*/ 227378 w 388742"/>
              <a:gd name="connsiteY18" fmla="*/ 391187 h 985302"/>
              <a:gd name="connsiteX19" fmla="*/ 268941 w 388742"/>
              <a:gd name="connsiteY19" fmla="*/ 273831 h 985302"/>
              <a:gd name="connsiteX20" fmla="*/ 295835 w 388742"/>
              <a:gd name="connsiteY20" fmla="*/ 151585 h 985302"/>
              <a:gd name="connsiteX21" fmla="*/ 320285 w 388742"/>
              <a:gd name="connsiteY21" fmla="*/ 26894 h 985302"/>
              <a:gd name="connsiteX22" fmla="*/ 332509 w 388742"/>
              <a:gd name="connsiteY22" fmla="*/ 2444 h 985302"/>
              <a:gd name="connsiteX23" fmla="*/ 352069 w 388742"/>
              <a:gd name="connsiteY23" fmla="*/ 0 h 985302"/>
              <a:gd name="connsiteX24" fmla="*/ 364293 w 388742"/>
              <a:gd name="connsiteY24" fmla="*/ 17114 h 985302"/>
              <a:gd name="connsiteX25" fmla="*/ 371628 w 388742"/>
              <a:gd name="connsiteY25" fmla="*/ 48898 h 985302"/>
              <a:gd name="connsiteX26" fmla="*/ 378963 w 388742"/>
              <a:gd name="connsiteY26" fmla="*/ 215152 h 985302"/>
              <a:gd name="connsiteX27" fmla="*/ 386297 w 388742"/>
              <a:gd name="connsiteY27" fmla="*/ 300725 h 98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8742" h="985302">
                <a:moveTo>
                  <a:pt x="386297" y="300725"/>
                </a:moveTo>
                <a:lnTo>
                  <a:pt x="388742" y="486539"/>
                </a:lnTo>
                <a:lnTo>
                  <a:pt x="383852" y="567221"/>
                </a:lnTo>
                <a:lnTo>
                  <a:pt x="352069" y="711471"/>
                </a:lnTo>
                <a:lnTo>
                  <a:pt x="320285" y="787264"/>
                </a:lnTo>
                <a:lnTo>
                  <a:pt x="283611" y="860611"/>
                </a:lnTo>
                <a:lnTo>
                  <a:pt x="242047" y="904620"/>
                </a:lnTo>
                <a:lnTo>
                  <a:pt x="188259" y="958408"/>
                </a:lnTo>
                <a:lnTo>
                  <a:pt x="141805" y="985302"/>
                </a:lnTo>
                <a:lnTo>
                  <a:pt x="102687" y="985302"/>
                </a:lnTo>
                <a:lnTo>
                  <a:pt x="68458" y="965743"/>
                </a:lnTo>
                <a:lnTo>
                  <a:pt x="34229" y="936404"/>
                </a:lnTo>
                <a:lnTo>
                  <a:pt x="14670" y="894840"/>
                </a:lnTo>
                <a:lnTo>
                  <a:pt x="0" y="804378"/>
                </a:lnTo>
                <a:lnTo>
                  <a:pt x="4890" y="706581"/>
                </a:lnTo>
                <a:lnTo>
                  <a:pt x="14670" y="679687"/>
                </a:lnTo>
                <a:lnTo>
                  <a:pt x="92907" y="594115"/>
                </a:lnTo>
                <a:lnTo>
                  <a:pt x="166255" y="486539"/>
                </a:lnTo>
                <a:lnTo>
                  <a:pt x="227378" y="391187"/>
                </a:lnTo>
                <a:lnTo>
                  <a:pt x="268941" y="273831"/>
                </a:lnTo>
                <a:lnTo>
                  <a:pt x="295835" y="151585"/>
                </a:lnTo>
                <a:lnTo>
                  <a:pt x="320285" y="26894"/>
                </a:lnTo>
                <a:lnTo>
                  <a:pt x="332509" y="2444"/>
                </a:lnTo>
                <a:lnTo>
                  <a:pt x="352069" y="0"/>
                </a:lnTo>
                <a:lnTo>
                  <a:pt x="364293" y="17114"/>
                </a:lnTo>
                <a:lnTo>
                  <a:pt x="371628" y="48898"/>
                </a:lnTo>
                <a:lnTo>
                  <a:pt x="378963" y="215152"/>
                </a:lnTo>
                <a:lnTo>
                  <a:pt x="386297" y="3007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77F2E5A7-889F-45C7-8AAE-631483AFB721}"/>
              </a:ext>
            </a:extLst>
          </p:cNvPr>
          <p:cNvSpPr/>
          <p:nvPr/>
        </p:nvSpPr>
        <p:spPr>
          <a:xfrm>
            <a:off x="5387976" y="4987926"/>
            <a:ext cx="390525" cy="720725"/>
          </a:xfrm>
          <a:custGeom>
            <a:avLst/>
            <a:gdLst>
              <a:gd name="connsiteX0" fmla="*/ 48898 w 391187"/>
              <a:gd name="connsiteY0" fmla="*/ 183369 h 721252"/>
              <a:gd name="connsiteX1" fmla="*/ 26894 w 391187"/>
              <a:gd name="connsiteY1" fmla="*/ 100242 h 721252"/>
              <a:gd name="connsiteX2" fmla="*/ 0 w 391187"/>
              <a:gd name="connsiteY2" fmla="*/ 24450 h 721252"/>
              <a:gd name="connsiteX3" fmla="*/ 0 w 391187"/>
              <a:gd name="connsiteY3" fmla="*/ 2445 h 721252"/>
              <a:gd name="connsiteX4" fmla="*/ 22004 w 391187"/>
              <a:gd name="connsiteY4" fmla="*/ 0 h 721252"/>
              <a:gd name="connsiteX5" fmla="*/ 53788 w 391187"/>
              <a:gd name="connsiteY5" fmla="*/ 7335 h 721252"/>
              <a:gd name="connsiteX6" fmla="*/ 119801 w 391187"/>
              <a:gd name="connsiteY6" fmla="*/ 63568 h 721252"/>
              <a:gd name="connsiteX7" fmla="*/ 210263 w 391187"/>
              <a:gd name="connsiteY7" fmla="*/ 158920 h 721252"/>
              <a:gd name="connsiteX8" fmla="*/ 273831 w 391187"/>
              <a:gd name="connsiteY8" fmla="*/ 232268 h 721252"/>
              <a:gd name="connsiteX9" fmla="*/ 325174 w 391187"/>
              <a:gd name="connsiteY9" fmla="*/ 308060 h 721252"/>
              <a:gd name="connsiteX10" fmla="*/ 361848 w 391187"/>
              <a:gd name="connsiteY10" fmla="*/ 378963 h 721252"/>
              <a:gd name="connsiteX11" fmla="*/ 378962 w 391187"/>
              <a:gd name="connsiteY11" fmla="*/ 435196 h 721252"/>
              <a:gd name="connsiteX12" fmla="*/ 388742 w 391187"/>
              <a:gd name="connsiteY12" fmla="*/ 488984 h 721252"/>
              <a:gd name="connsiteX13" fmla="*/ 391187 w 391187"/>
              <a:gd name="connsiteY13" fmla="*/ 540328 h 721252"/>
              <a:gd name="connsiteX14" fmla="*/ 383852 w 391187"/>
              <a:gd name="connsiteY14" fmla="*/ 603896 h 721252"/>
              <a:gd name="connsiteX15" fmla="*/ 369183 w 391187"/>
              <a:gd name="connsiteY15" fmla="*/ 652794 h 721252"/>
              <a:gd name="connsiteX16" fmla="*/ 349623 w 391187"/>
              <a:gd name="connsiteY16" fmla="*/ 684578 h 721252"/>
              <a:gd name="connsiteX17" fmla="*/ 322729 w 391187"/>
              <a:gd name="connsiteY17" fmla="*/ 709027 h 721252"/>
              <a:gd name="connsiteX18" fmla="*/ 290945 w 391187"/>
              <a:gd name="connsiteY18" fmla="*/ 721252 h 721252"/>
              <a:gd name="connsiteX19" fmla="*/ 242047 w 391187"/>
              <a:gd name="connsiteY19" fmla="*/ 718807 h 721252"/>
              <a:gd name="connsiteX20" fmla="*/ 205373 w 391187"/>
              <a:gd name="connsiteY20" fmla="*/ 706582 h 721252"/>
              <a:gd name="connsiteX21" fmla="*/ 178479 w 391187"/>
              <a:gd name="connsiteY21" fmla="*/ 684578 h 721252"/>
              <a:gd name="connsiteX22" fmla="*/ 158920 w 391187"/>
              <a:gd name="connsiteY22" fmla="*/ 652794 h 721252"/>
              <a:gd name="connsiteX23" fmla="*/ 136915 w 391187"/>
              <a:gd name="connsiteY23" fmla="*/ 564777 h 721252"/>
              <a:gd name="connsiteX24" fmla="*/ 102686 w 391187"/>
              <a:gd name="connsiteY24" fmla="*/ 376518 h 721252"/>
              <a:gd name="connsiteX25" fmla="*/ 48898 w 391187"/>
              <a:gd name="connsiteY25" fmla="*/ 183369 h 72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187" h="721252">
                <a:moveTo>
                  <a:pt x="48898" y="183369"/>
                </a:moveTo>
                <a:lnTo>
                  <a:pt x="26894" y="100242"/>
                </a:lnTo>
                <a:lnTo>
                  <a:pt x="0" y="24450"/>
                </a:lnTo>
                <a:lnTo>
                  <a:pt x="0" y="2445"/>
                </a:lnTo>
                <a:lnTo>
                  <a:pt x="22004" y="0"/>
                </a:lnTo>
                <a:lnTo>
                  <a:pt x="53788" y="7335"/>
                </a:lnTo>
                <a:lnTo>
                  <a:pt x="119801" y="63568"/>
                </a:lnTo>
                <a:lnTo>
                  <a:pt x="210263" y="158920"/>
                </a:lnTo>
                <a:lnTo>
                  <a:pt x="273831" y="232268"/>
                </a:lnTo>
                <a:lnTo>
                  <a:pt x="325174" y="308060"/>
                </a:lnTo>
                <a:lnTo>
                  <a:pt x="361848" y="378963"/>
                </a:lnTo>
                <a:lnTo>
                  <a:pt x="378962" y="435196"/>
                </a:lnTo>
                <a:lnTo>
                  <a:pt x="388742" y="488984"/>
                </a:lnTo>
                <a:lnTo>
                  <a:pt x="391187" y="540328"/>
                </a:lnTo>
                <a:lnTo>
                  <a:pt x="383852" y="603896"/>
                </a:lnTo>
                <a:lnTo>
                  <a:pt x="369183" y="652794"/>
                </a:lnTo>
                <a:lnTo>
                  <a:pt x="349623" y="684578"/>
                </a:lnTo>
                <a:lnTo>
                  <a:pt x="322729" y="709027"/>
                </a:lnTo>
                <a:lnTo>
                  <a:pt x="290945" y="721252"/>
                </a:lnTo>
                <a:lnTo>
                  <a:pt x="242047" y="718807"/>
                </a:lnTo>
                <a:lnTo>
                  <a:pt x="205373" y="706582"/>
                </a:lnTo>
                <a:lnTo>
                  <a:pt x="178479" y="684578"/>
                </a:lnTo>
                <a:lnTo>
                  <a:pt x="158920" y="652794"/>
                </a:lnTo>
                <a:lnTo>
                  <a:pt x="136915" y="564777"/>
                </a:lnTo>
                <a:lnTo>
                  <a:pt x="102686" y="376518"/>
                </a:lnTo>
                <a:lnTo>
                  <a:pt x="48898" y="1833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79C60DE7-67A2-4061-9998-187F526062ED}"/>
              </a:ext>
            </a:extLst>
          </p:cNvPr>
          <p:cNvSpPr/>
          <p:nvPr/>
        </p:nvSpPr>
        <p:spPr>
          <a:xfrm>
            <a:off x="6084889" y="4887913"/>
            <a:ext cx="536575" cy="603250"/>
          </a:xfrm>
          <a:custGeom>
            <a:avLst/>
            <a:gdLst>
              <a:gd name="connsiteX0" fmla="*/ 227377 w 537882"/>
              <a:gd name="connsiteY0" fmla="*/ 303170 h 603895"/>
              <a:gd name="connsiteX1" fmla="*/ 198038 w 537882"/>
              <a:gd name="connsiteY1" fmla="*/ 254271 h 603895"/>
              <a:gd name="connsiteX2" fmla="*/ 151585 w 537882"/>
              <a:gd name="connsiteY2" fmla="*/ 190703 h 603895"/>
              <a:gd name="connsiteX3" fmla="*/ 95352 w 537882"/>
              <a:gd name="connsiteY3" fmla="*/ 132025 h 603895"/>
              <a:gd name="connsiteX4" fmla="*/ 51343 w 537882"/>
              <a:gd name="connsiteY4" fmla="*/ 92907 h 603895"/>
              <a:gd name="connsiteX5" fmla="*/ 19559 w 537882"/>
              <a:gd name="connsiteY5" fmla="*/ 68457 h 603895"/>
              <a:gd name="connsiteX6" fmla="*/ 4890 w 537882"/>
              <a:gd name="connsiteY6" fmla="*/ 46453 h 603895"/>
              <a:gd name="connsiteX7" fmla="*/ 0 w 537882"/>
              <a:gd name="connsiteY7" fmla="*/ 14669 h 603895"/>
              <a:gd name="connsiteX8" fmla="*/ 12224 w 537882"/>
              <a:gd name="connsiteY8" fmla="*/ 0 h 603895"/>
              <a:gd name="connsiteX9" fmla="*/ 46453 w 537882"/>
              <a:gd name="connsiteY9" fmla="*/ 12224 h 603895"/>
              <a:gd name="connsiteX10" fmla="*/ 122246 w 537882"/>
              <a:gd name="connsiteY10" fmla="*/ 41563 h 603895"/>
              <a:gd name="connsiteX11" fmla="*/ 217598 w 537882"/>
              <a:gd name="connsiteY11" fmla="*/ 83127 h 603895"/>
              <a:gd name="connsiteX12" fmla="*/ 288500 w 537882"/>
              <a:gd name="connsiteY12" fmla="*/ 127135 h 603895"/>
              <a:gd name="connsiteX13" fmla="*/ 356958 w 537882"/>
              <a:gd name="connsiteY13" fmla="*/ 176034 h 603895"/>
              <a:gd name="connsiteX14" fmla="*/ 405857 w 537882"/>
              <a:gd name="connsiteY14" fmla="*/ 215153 h 603895"/>
              <a:gd name="connsiteX15" fmla="*/ 452310 w 537882"/>
              <a:gd name="connsiteY15" fmla="*/ 261606 h 603895"/>
              <a:gd name="connsiteX16" fmla="*/ 474314 w 537882"/>
              <a:gd name="connsiteY16" fmla="*/ 281165 h 603895"/>
              <a:gd name="connsiteX17" fmla="*/ 501208 w 537882"/>
              <a:gd name="connsiteY17" fmla="*/ 305615 h 603895"/>
              <a:gd name="connsiteX18" fmla="*/ 523213 w 537882"/>
              <a:gd name="connsiteY18" fmla="*/ 344733 h 603895"/>
              <a:gd name="connsiteX19" fmla="*/ 535437 w 537882"/>
              <a:gd name="connsiteY19" fmla="*/ 393632 h 603895"/>
              <a:gd name="connsiteX20" fmla="*/ 537882 w 537882"/>
              <a:gd name="connsiteY20" fmla="*/ 440085 h 603895"/>
              <a:gd name="connsiteX21" fmla="*/ 535437 w 537882"/>
              <a:gd name="connsiteY21" fmla="*/ 488984 h 603895"/>
              <a:gd name="connsiteX22" fmla="*/ 530547 w 537882"/>
              <a:gd name="connsiteY22" fmla="*/ 537882 h 603895"/>
              <a:gd name="connsiteX23" fmla="*/ 515878 w 537882"/>
              <a:gd name="connsiteY23" fmla="*/ 572111 h 603895"/>
              <a:gd name="connsiteX24" fmla="*/ 488984 w 537882"/>
              <a:gd name="connsiteY24" fmla="*/ 594115 h 603895"/>
              <a:gd name="connsiteX25" fmla="*/ 449865 w 537882"/>
              <a:gd name="connsiteY25" fmla="*/ 603895 h 603895"/>
              <a:gd name="connsiteX26" fmla="*/ 413191 w 537882"/>
              <a:gd name="connsiteY26" fmla="*/ 599005 h 603895"/>
              <a:gd name="connsiteX27" fmla="*/ 376518 w 537882"/>
              <a:gd name="connsiteY27" fmla="*/ 584335 h 603895"/>
              <a:gd name="connsiteX28" fmla="*/ 347178 w 537882"/>
              <a:gd name="connsiteY28" fmla="*/ 557441 h 603895"/>
              <a:gd name="connsiteX29" fmla="*/ 322729 w 537882"/>
              <a:gd name="connsiteY29" fmla="*/ 515878 h 603895"/>
              <a:gd name="connsiteX30" fmla="*/ 305615 w 537882"/>
              <a:gd name="connsiteY30" fmla="*/ 466979 h 603895"/>
              <a:gd name="connsiteX31" fmla="*/ 278721 w 537882"/>
              <a:gd name="connsiteY31" fmla="*/ 405856 h 603895"/>
              <a:gd name="connsiteX32" fmla="*/ 227377 w 537882"/>
              <a:gd name="connsiteY32" fmla="*/ 303170 h 60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7882" h="603895">
                <a:moveTo>
                  <a:pt x="227377" y="303170"/>
                </a:moveTo>
                <a:lnTo>
                  <a:pt x="198038" y="254271"/>
                </a:lnTo>
                <a:lnTo>
                  <a:pt x="151585" y="190703"/>
                </a:lnTo>
                <a:lnTo>
                  <a:pt x="95352" y="132025"/>
                </a:lnTo>
                <a:lnTo>
                  <a:pt x="51343" y="92907"/>
                </a:lnTo>
                <a:lnTo>
                  <a:pt x="19559" y="68457"/>
                </a:lnTo>
                <a:lnTo>
                  <a:pt x="4890" y="46453"/>
                </a:lnTo>
                <a:lnTo>
                  <a:pt x="0" y="14669"/>
                </a:lnTo>
                <a:lnTo>
                  <a:pt x="12224" y="0"/>
                </a:lnTo>
                <a:lnTo>
                  <a:pt x="46453" y="12224"/>
                </a:lnTo>
                <a:lnTo>
                  <a:pt x="122246" y="41563"/>
                </a:lnTo>
                <a:lnTo>
                  <a:pt x="217598" y="83127"/>
                </a:lnTo>
                <a:lnTo>
                  <a:pt x="288500" y="127135"/>
                </a:lnTo>
                <a:lnTo>
                  <a:pt x="356958" y="176034"/>
                </a:lnTo>
                <a:lnTo>
                  <a:pt x="405857" y="215153"/>
                </a:lnTo>
                <a:lnTo>
                  <a:pt x="452310" y="261606"/>
                </a:lnTo>
                <a:lnTo>
                  <a:pt x="474314" y="281165"/>
                </a:lnTo>
                <a:lnTo>
                  <a:pt x="501208" y="305615"/>
                </a:lnTo>
                <a:lnTo>
                  <a:pt x="523213" y="344733"/>
                </a:lnTo>
                <a:lnTo>
                  <a:pt x="535437" y="393632"/>
                </a:lnTo>
                <a:lnTo>
                  <a:pt x="537882" y="440085"/>
                </a:lnTo>
                <a:lnTo>
                  <a:pt x="535437" y="488984"/>
                </a:lnTo>
                <a:lnTo>
                  <a:pt x="530547" y="537882"/>
                </a:lnTo>
                <a:lnTo>
                  <a:pt x="515878" y="572111"/>
                </a:lnTo>
                <a:lnTo>
                  <a:pt x="488984" y="594115"/>
                </a:lnTo>
                <a:lnTo>
                  <a:pt x="449865" y="603895"/>
                </a:lnTo>
                <a:lnTo>
                  <a:pt x="413191" y="599005"/>
                </a:lnTo>
                <a:lnTo>
                  <a:pt x="376518" y="584335"/>
                </a:lnTo>
                <a:lnTo>
                  <a:pt x="347178" y="557441"/>
                </a:lnTo>
                <a:lnTo>
                  <a:pt x="322729" y="515878"/>
                </a:lnTo>
                <a:lnTo>
                  <a:pt x="305615" y="466979"/>
                </a:lnTo>
                <a:lnTo>
                  <a:pt x="278721" y="405856"/>
                </a:lnTo>
                <a:lnTo>
                  <a:pt x="227377" y="3031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4D6433CC-2184-41C7-AAEB-357A413AD310}"/>
              </a:ext>
            </a:extLst>
          </p:cNvPr>
          <p:cNvSpPr/>
          <p:nvPr/>
        </p:nvSpPr>
        <p:spPr>
          <a:xfrm>
            <a:off x="6770688" y="4743450"/>
            <a:ext cx="569912" cy="611188"/>
          </a:xfrm>
          <a:custGeom>
            <a:avLst/>
            <a:gdLst>
              <a:gd name="connsiteX0" fmla="*/ 418082 w 569667"/>
              <a:gd name="connsiteY0" fmla="*/ 180924 h 611230"/>
              <a:gd name="connsiteX1" fmla="*/ 476760 w 569667"/>
              <a:gd name="connsiteY1" fmla="*/ 222488 h 611230"/>
              <a:gd name="connsiteX2" fmla="*/ 513434 w 569667"/>
              <a:gd name="connsiteY2" fmla="*/ 259162 h 611230"/>
              <a:gd name="connsiteX3" fmla="*/ 545217 w 569667"/>
              <a:gd name="connsiteY3" fmla="*/ 303170 h 611230"/>
              <a:gd name="connsiteX4" fmla="*/ 559887 w 569667"/>
              <a:gd name="connsiteY4" fmla="*/ 342289 h 611230"/>
              <a:gd name="connsiteX5" fmla="*/ 567222 w 569667"/>
              <a:gd name="connsiteY5" fmla="*/ 388743 h 611230"/>
              <a:gd name="connsiteX6" fmla="*/ 569667 w 569667"/>
              <a:gd name="connsiteY6" fmla="*/ 435196 h 611230"/>
              <a:gd name="connsiteX7" fmla="*/ 567222 w 569667"/>
              <a:gd name="connsiteY7" fmla="*/ 484095 h 611230"/>
              <a:gd name="connsiteX8" fmla="*/ 557442 w 569667"/>
              <a:gd name="connsiteY8" fmla="*/ 530548 h 611230"/>
              <a:gd name="connsiteX9" fmla="*/ 545217 w 569667"/>
              <a:gd name="connsiteY9" fmla="*/ 564777 h 611230"/>
              <a:gd name="connsiteX10" fmla="*/ 523213 w 569667"/>
              <a:gd name="connsiteY10" fmla="*/ 596561 h 611230"/>
              <a:gd name="connsiteX11" fmla="*/ 501209 w 569667"/>
              <a:gd name="connsiteY11" fmla="*/ 608785 h 611230"/>
              <a:gd name="connsiteX12" fmla="*/ 466980 w 569667"/>
              <a:gd name="connsiteY12" fmla="*/ 611230 h 611230"/>
              <a:gd name="connsiteX13" fmla="*/ 427861 w 569667"/>
              <a:gd name="connsiteY13" fmla="*/ 599006 h 611230"/>
              <a:gd name="connsiteX14" fmla="*/ 391188 w 569667"/>
              <a:gd name="connsiteY14" fmla="*/ 577001 h 611230"/>
              <a:gd name="connsiteX15" fmla="*/ 361848 w 569667"/>
              <a:gd name="connsiteY15" fmla="*/ 542773 h 611230"/>
              <a:gd name="connsiteX16" fmla="*/ 332509 w 569667"/>
              <a:gd name="connsiteY16" fmla="*/ 501209 h 611230"/>
              <a:gd name="connsiteX17" fmla="*/ 312950 w 569667"/>
              <a:gd name="connsiteY17" fmla="*/ 459645 h 611230"/>
              <a:gd name="connsiteX18" fmla="*/ 286056 w 569667"/>
              <a:gd name="connsiteY18" fmla="*/ 383853 h 611230"/>
              <a:gd name="connsiteX19" fmla="*/ 251827 w 569667"/>
              <a:gd name="connsiteY19" fmla="*/ 305615 h 611230"/>
              <a:gd name="connsiteX20" fmla="*/ 212708 w 569667"/>
              <a:gd name="connsiteY20" fmla="*/ 234713 h 611230"/>
              <a:gd name="connsiteX21" fmla="*/ 171145 w 569667"/>
              <a:gd name="connsiteY21" fmla="*/ 173590 h 611230"/>
              <a:gd name="connsiteX22" fmla="*/ 122246 w 569667"/>
              <a:gd name="connsiteY22" fmla="*/ 122246 h 611230"/>
              <a:gd name="connsiteX23" fmla="*/ 83128 w 569667"/>
              <a:gd name="connsiteY23" fmla="*/ 88017 h 611230"/>
              <a:gd name="connsiteX24" fmla="*/ 36674 w 569667"/>
              <a:gd name="connsiteY24" fmla="*/ 63568 h 611230"/>
              <a:gd name="connsiteX25" fmla="*/ 9780 w 569667"/>
              <a:gd name="connsiteY25" fmla="*/ 48899 h 611230"/>
              <a:gd name="connsiteX26" fmla="*/ 0 w 569667"/>
              <a:gd name="connsiteY26" fmla="*/ 22005 h 611230"/>
              <a:gd name="connsiteX27" fmla="*/ 12225 w 569667"/>
              <a:gd name="connsiteY27" fmla="*/ 0 h 611230"/>
              <a:gd name="connsiteX28" fmla="*/ 46454 w 569667"/>
              <a:gd name="connsiteY28" fmla="*/ 4890 h 611230"/>
              <a:gd name="connsiteX29" fmla="*/ 124691 w 569667"/>
              <a:gd name="connsiteY29" fmla="*/ 36674 h 611230"/>
              <a:gd name="connsiteX30" fmla="*/ 251827 w 569667"/>
              <a:gd name="connsiteY30" fmla="*/ 92907 h 611230"/>
              <a:gd name="connsiteX31" fmla="*/ 325175 w 569667"/>
              <a:gd name="connsiteY31" fmla="*/ 127136 h 611230"/>
              <a:gd name="connsiteX32" fmla="*/ 418082 w 569667"/>
              <a:gd name="connsiteY32" fmla="*/ 180924 h 61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9667" h="611230">
                <a:moveTo>
                  <a:pt x="418082" y="180924"/>
                </a:moveTo>
                <a:lnTo>
                  <a:pt x="476760" y="222488"/>
                </a:lnTo>
                <a:lnTo>
                  <a:pt x="513434" y="259162"/>
                </a:lnTo>
                <a:lnTo>
                  <a:pt x="545217" y="303170"/>
                </a:lnTo>
                <a:lnTo>
                  <a:pt x="559887" y="342289"/>
                </a:lnTo>
                <a:lnTo>
                  <a:pt x="567222" y="388743"/>
                </a:lnTo>
                <a:lnTo>
                  <a:pt x="569667" y="435196"/>
                </a:lnTo>
                <a:lnTo>
                  <a:pt x="567222" y="484095"/>
                </a:lnTo>
                <a:lnTo>
                  <a:pt x="557442" y="530548"/>
                </a:lnTo>
                <a:lnTo>
                  <a:pt x="545217" y="564777"/>
                </a:lnTo>
                <a:lnTo>
                  <a:pt x="523213" y="596561"/>
                </a:lnTo>
                <a:lnTo>
                  <a:pt x="501209" y="608785"/>
                </a:lnTo>
                <a:lnTo>
                  <a:pt x="466980" y="611230"/>
                </a:lnTo>
                <a:lnTo>
                  <a:pt x="427861" y="599006"/>
                </a:lnTo>
                <a:lnTo>
                  <a:pt x="391188" y="577001"/>
                </a:lnTo>
                <a:lnTo>
                  <a:pt x="361848" y="542773"/>
                </a:lnTo>
                <a:lnTo>
                  <a:pt x="332509" y="501209"/>
                </a:lnTo>
                <a:lnTo>
                  <a:pt x="312950" y="459645"/>
                </a:lnTo>
                <a:lnTo>
                  <a:pt x="286056" y="383853"/>
                </a:lnTo>
                <a:lnTo>
                  <a:pt x="251827" y="305615"/>
                </a:lnTo>
                <a:lnTo>
                  <a:pt x="212708" y="234713"/>
                </a:lnTo>
                <a:lnTo>
                  <a:pt x="171145" y="173590"/>
                </a:lnTo>
                <a:lnTo>
                  <a:pt x="122246" y="122246"/>
                </a:lnTo>
                <a:lnTo>
                  <a:pt x="83128" y="88017"/>
                </a:lnTo>
                <a:lnTo>
                  <a:pt x="36674" y="63568"/>
                </a:lnTo>
                <a:lnTo>
                  <a:pt x="9780" y="48899"/>
                </a:lnTo>
                <a:lnTo>
                  <a:pt x="0" y="22005"/>
                </a:lnTo>
                <a:lnTo>
                  <a:pt x="12225" y="0"/>
                </a:lnTo>
                <a:lnTo>
                  <a:pt x="46454" y="4890"/>
                </a:lnTo>
                <a:lnTo>
                  <a:pt x="124691" y="36674"/>
                </a:lnTo>
                <a:lnTo>
                  <a:pt x="251827" y="92907"/>
                </a:lnTo>
                <a:lnTo>
                  <a:pt x="325175" y="127136"/>
                </a:lnTo>
                <a:lnTo>
                  <a:pt x="418082" y="18092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EAFB6CA-BE0C-4C5F-8BA7-BCB61CCBEEE8}"/>
              </a:ext>
            </a:extLst>
          </p:cNvPr>
          <p:cNvSpPr/>
          <p:nvPr/>
        </p:nvSpPr>
        <p:spPr>
          <a:xfrm>
            <a:off x="3819526" y="2743201"/>
            <a:ext cx="1465263" cy="1312863"/>
          </a:xfrm>
          <a:custGeom>
            <a:avLst/>
            <a:gdLst>
              <a:gd name="connsiteX0" fmla="*/ 531019 w 1464469"/>
              <a:gd name="connsiteY0" fmla="*/ 361950 h 1312069"/>
              <a:gd name="connsiteX1" fmla="*/ 176213 w 1464469"/>
              <a:gd name="connsiteY1" fmla="*/ 445294 h 1312069"/>
              <a:gd name="connsiteX2" fmla="*/ 0 w 1464469"/>
              <a:gd name="connsiteY2" fmla="*/ 378619 h 1312069"/>
              <a:gd name="connsiteX3" fmla="*/ 104775 w 1464469"/>
              <a:gd name="connsiteY3" fmla="*/ 288131 h 1312069"/>
              <a:gd name="connsiteX4" fmla="*/ 223838 w 1464469"/>
              <a:gd name="connsiteY4" fmla="*/ 266700 h 1312069"/>
              <a:gd name="connsiteX5" fmla="*/ 454819 w 1464469"/>
              <a:gd name="connsiteY5" fmla="*/ 207169 h 1312069"/>
              <a:gd name="connsiteX6" fmla="*/ 740569 w 1464469"/>
              <a:gd name="connsiteY6" fmla="*/ 135731 h 1312069"/>
              <a:gd name="connsiteX7" fmla="*/ 852488 w 1464469"/>
              <a:gd name="connsiteY7" fmla="*/ 104775 h 1312069"/>
              <a:gd name="connsiteX8" fmla="*/ 1066800 w 1464469"/>
              <a:gd name="connsiteY8" fmla="*/ 4763 h 1312069"/>
              <a:gd name="connsiteX9" fmla="*/ 1090613 w 1464469"/>
              <a:gd name="connsiteY9" fmla="*/ 0 h 1312069"/>
              <a:gd name="connsiteX10" fmla="*/ 1126331 w 1464469"/>
              <a:gd name="connsiteY10" fmla="*/ 14288 h 1312069"/>
              <a:gd name="connsiteX11" fmla="*/ 1271588 w 1464469"/>
              <a:gd name="connsiteY11" fmla="*/ 92869 h 1312069"/>
              <a:gd name="connsiteX12" fmla="*/ 1393031 w 1464469"/>
              <a:gd name="connsiteY12" fmla="*/ 178594 h 1312069"/>
              <a:gd name="connsiteX13" fmla="*/ 1443038 w 1464469"/>
              <a:gd name="connsiteY13" fmla="*/ 221456 h 1312069"/>
              <a:gd name="connsiteX14" fmla="*/ 1454944 w 1464469"/>
              <a:gd name="connsiteY14" fmla="*/ 240506 h 1312069"/>
              <a:gd name="connsiteX15" fmla="*/ 1462088 w 1464469"/>
              <a:gd name="connsiteY15" fmla="*/ 261938 h 1312069"/>
              <a:gd name="connsiteX16" fmla="*/ 1464469 w 1464469"/>
              <a:gd name="connsiteY16" fmla="*/ 285750 h 1312069"/>
              <a:gd name="connsiteX17" fmla="*/ 1454944 w 1464469"/>
              <a:gd name="connsiteY17" fmla="*/ 314325 h 1312069"/>
              <a:gd name="connsiteX18" fmla="*/ 1428750 w 1464469"/>
              <a:gd name="connsiteY18" fmla="*/ 338138 h 1312069"/>
              <a:gd name="connsiteX19" fmla="*/ 1385888 w 1464469"/>
              <a:gd name="connsiteY19" fmla="*/ 364331 h 1312069"/>
              <a:gd name="connsiteX20" fmla="*/ 1335881 w 1464469"/>
              <a:gd name="connsiteY20" fmla="*/ 504825 h 1312069"/>
              <a:gd name="connsiteX21" fmla="*/ 1290638 w 1464469"/>
              <a:gd name="connsiteY21" fmla="*/ 690563 h 1312069"/>
              <a:gd name="connsiteX22" fmla="*/ 1219200 w 1464469"/>
              <a:gd name="connsiteY22" fmla="*/ 1019175 h 1312069"/>
              <a:gd name="connsiteX23" fmla="*/ 1193006 w 1464469"/>
              <a:gd name="connsiteY23" fmla="*/ 1145381 h 1312069"/>
              <a:gd name="connsiteX24" fmla="*/ 1193006 w 1464469"/>
              <a:gd name="connsiteY24" fmla="*/ 1173956 h 1312069"/>
              <a:gd name="connsiteX25" fmla="*/ 1185863 w 1464469"/>
              <a:gd name="connsiteY25" fmla="*/ 1216819 h 1312069"/>
              <a:gd name="connsiteX26" fmla="*/ 1178719 w 1464469"/>
              <a:gd name="connsiteY26" fmla="*/ 1247775 h 1312069"/>
              <a:gd name="connsiteX27" fmla="*/ 1157288 w 1464469"/>
              <a:gd name="connsiteY27" fmla="*/ 1285875 h 1312069"/>
              <a:gd name="connsiteX28" fmla="*/ 1133475 w 1464469"/>
              <a:gd name="connsiteY28" fmla="*/ 1304925 h 1312069"/>
              <a:gd name="connsiteX29" fmla="*/ 1095375 w 1464469"/>
              <a:gd name="connsiteY29" fmla="*/ 1312069 h 1312069"/>
              <a:gd name="connsiteX30" fmla="*/ 1054894 w 1464469"/>
              <a:gd name="connsiteY30" fmla="*/ 1304925 h 1312069"/>
              <a:gd name="connsiteX31" fmla="*/ 1021556 w 1464469"/>
              <a:gd name="connsiteY31" fmla="*/ 1288256 h 1312069"/>
              <a:gd name="connsiteX32" fmla="*/ 1002506 w 1464469"/>
              <a:gd name="connsiteY32" fmla="*/ 1266825 h 1312069"/>
              <a:gd name="connsiteX33" fmla="*/ 985838 w 1464469"/>
              <a:gd name="connsiteY33" fmla="*/ 1235869 h 1312069"/>
              <a:gd name="connsiteX34" fmla="*/ 976313 w 1464469"/>
              <a:gd name="connsiteY34" fmla="*/ 1202531 h 1312069"/>
              <a:gd name="connsiteX35" fmla="*/ 976313 w 1464469"/>
              <a:gd name="connsiteY35" fmla="*/ 1178719 h 1312069"/>
              <a:gd name="connsiteX36" fmla="*/ 976313 w 1464469"/>
              <a:gd name="connsiteY36" fmla="*/ 1109663 h 1312069"/>
              <a:gd name="connsiteX37" fmla="*/ 1016794 w 1464469"/>
              <a:gd name="connsiteY37" fmla="*/ 1031081 h 1312069"/>
              <a:gd name="connsiteX38" fmla="*/ 1047750 w 1464469"/>
              <a:gd name="connsiteY38" fmla="*/ 785813 h 1312069"/>
              <a:gd name="connsiteX39" fmla="*/ 1059656 w 1464469"/>
              <a:gd name="connsiteY39" fmla="*/ 578644 h 1312069"/>
              <a:gd name="connsiteX40" fmla="*/ 1062038 w 1464469"/>
              <a:gd name="connsiteY40" fmla="*/ 359569 h 1312069"/>
              <a:gd name="connsiteX41" fmla="*/ 1054894 w 1464469"/>
              <a:gd name="connsiteY41" fmla="*/ 295275 h 1312069"/>
              <a:gd name="connsiteX42" fmla="*/ 1035844 w 1464469"/>
              <a:gd name="connsiteY42" fmla="*/ 254794 h 1312069"/>
              <a:gd name="connsiteX43" fmla="*/ 1012031 w 1464469"/>
              <a:gd name="connsiteY43" fmla="*/ 238125 h 1312069"/>
              <a:gd name="connsiteX44" fmla="*/ 981075 w 1464469"/>
              <a:gd name="connsiteY44" fmla="*/ 240506 h 1312069"/>
              <a:gd name="connsiteX45" fmla="*/ 807244 w 1464469"/>
              <a:gd name="connsiteY45" fmla="*/ 290513 h 1312069"/>
              <a:gd name="connsiteX46" fmla="*/ 531019 w 1464469"/>
              <a:gd name="connsiteY46" fmla="*/ 361950 h 13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64469" h="1312069">
                <a:moveTo>
                  <a:pt x="531019" y="361950"/>
                </a:moveTo>
                <a:lnTo>
                  <a:pt x="176213" y="445294"/>
                </a:lnTo>
                <a:lnTo>
                  <a:pt x="0" y="378619"/>
                </a:lnTo>
                <a:lnTo>
                  <a:pt x="104775" y="288131"/>
                </a:lnTo>
                <a:lnTo>
                  <a:pt x="223838" y="266700"/>
                </a:lnTo>
                <a:lnTo>
                  <a:pt x="454819" y="207169"/>
                </a:lnTo>
                <a:lnTo>
                  <a:pt x="740569" y="135731"/>
                </a:lnTo>
                <a:lnTo>
                  <a:pt x="852488" y="104775"/>
                </a:lnTo>
                <a:lnTo>
                  <a:pt x="1066800" y="4763"/>
                </a:lnTo>
                <a:lnTo>
                  <a:pt x="1090613" y="0"/>
                </a:lnTo>
                <a:lnTo>
                  <a:pt x="1126331" y="14288"/>
                </a:lnTo>
                <a:lnTo>
                  <a:pt x="1271588" y="92869"/>
                </a:lnTo>
                <a:lnTo>
                  <a:pt x="1393031" y="178594"/>
                </a:lnTo>
                <a:lnTo>
                  <a:pt x="1443038" y="221456"/>
                </a:lnTo>
                <a:lnTo>
                  <a:pt x="1454944" y="240506"/>
                </a:lnTo>
                <a:lnTo>
                  <a:pt x="1462088" y="261938"/>
                </a:lnTo>
                <a:lnTo>
                  <a:pt x="1464469" y="285750"/>
                </a:lnTo>
                <a:lnTo>
                  <a:pt x="1454944" y="314325"/>
                </a:lnTo>
                <a:lnTo>
                  <a:pt x="1428750" y="338138"/>
                </a:lnTo>
                <a:lnTo>
                  <a:pt x="1385888" y="364331"/>
                </a:lnTo>
                <a:lnTo>
                  <a:pt x="1335881" y="504825"/>
                </a:lnTo>
                <a:lnTo>
                  <a:pt x="1290638" y="690563"/>
                </a:lnTo>
                <a:lnTo>
                  <a:pt x="1219200" y="1019175"/>
                </a:lnTo>
                <a:lnTo>
                  <a:pt x="1193006" y="1145381"/>
                </a:lnTo>
                <a:lnTo>
                  <a:pt x="1193006" y="1173956"/>
                </a:lnTo>
                <a:lnTo>
                  <a:pt x="1185863" y="1216819"/>
                </a:lnTo>
                <a:lnTo>
                  <a:pt x="1178719" y="1247775"/>
                </a:lnTo>
                <a:lnTo>
                  <a:pt x="1157288" y="1285875"/>
                </a:lnTo>
                <a:lnTo>
                  <a:pt x="1133475" y="1304925"/>
                </a:lnTo>
                <a:lnTo>
                  <a:pt x="1095375" y="1312069"/>
                </a:lnTo>
                <a:lnTo>
                  <a:pt x="1054894" y="1304925"/>
                </a:lnTo>
                <a:lnTo>
                  <a:pt x="1021556" y="1288256"/>
                </a:lnTo>
                <a:lnTo>
                  <a:pt x="1002506" y="1266825"/>
                </a:lnTo>
                <a:lnTo>
                  <a:pt x="985838" y="1235869"/>
                </a:lnTo>
                <a:lnTo>
                  <a:pt x="976313" y="1202531"/>
                </a:lnTo>
                <a:lnTo>
                  <a:pt x="976313" y="1178719"/>
                </a:lnTo>
                <a:lnTo>
                  <a:pt x="976313" y="1109663"/>
                </a:lnTo>
                <a:lnTo>
                  <a:pt x="1016794" y="1031081"/>
                </a:lnTo>
                <a:lnTo>
                  <a:pt x="1047750" y="785813"/>
                </a:lnTo>
                <a:lnTo>
                  <a:pt x="1059656" y="578644"/>
                </a:lnTo>
                <a:lnTo>
                  <a:pt x="1062038" y="359569"/>
                </a:lnTo>
                <a:lnTo>
                  <a:pt x="1054894" y="295275"/>
                </a:lnTo>
                <a:lnTo>
                  <a:pt x="1035844" y="254794"/>
                </a:lnTo>
                <a:lnTo>
                  <a:pt x="1012031" y="238125"/>
                </a:lnTo>
                <a:lnTo>
                  <a:pt x="981075" y="240506"/>
                </a:lnTo>
                <a:lnTo>
                  <a:pt x="807244" y="290513"/>
                </a:lnTo>
                <a:lnTo>
                  <a:pt x="531019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BF5D2FB-B328-4947-9746-2E423E80CBED}"/>
              </a:ext>
            </a:extLst>
          </p:cNvPr>
          <p:cNvSpPr/>
          <p:nvPr/>
        </p:nvSpPr>
        <p:spPr>
          <a:xfrm>
            <a:off x="3989388" y="3767139"/>
            <a:ext cx="939800" cy="358775"/>
          </a:xfrm>
          <a:custGeom>
            <a:avLst/>
            <a:gdLst>
              <a:gd name="connsiteX0" fmla="*/ 378619 w 940594"/>
              <a:gd name="connsiteY0" fmla="*/ 104775 h 359568"/>
              <a:gd name="connsiteX1" fmla="*/ 126206 w 940594"/>
              <a:gd name="connsiteY1" fmla="*/ 154781 h 359568"/>
              <a:gd name="connsiteX2" fmla="*/ 0 w 940594"/>
              <a:gd name="connsiteY2" fmla="*/ 242887 h 359568"/>
              <a:gd name="connsiteX3" fmla="*/ 195262 w 940594"/>
              <a:gd name="connsiteY3" fmla="*/ 359568 h 359568"/>
              <a:gd name="connsiteX4" fmla="*/ 326231 w 940594"/>
              <a:gd name="connsiteY4" fmla="*/ 314325 h 359568"/>
              <a:gd name="connsiteX5" fmla="*/ 516731 w 940594"/>
              <a:gd name="connsiteY5" fmla="*/ 254793 h 359568"/>
              <a:gd name="connsiteX6" fmla="*/ 819150 w 940594"/>
              <a:gd name="connsiteY6" fmla="*/ 173831 h 359568"/>
              <a:gd name="connsiteX7" fmla="*/ 940594 w 940594"/>
              <a:gd name="connsiteY7" fmla="*/ 109537 h 359568"/>
              <a:gd name="connsiteX8" fmla="*/ 852487 w 940594"/>
              <a:gd name="connsiteY8" fmla="*/ 0 h 359568"/>
              <a:gd name="connsiteX9" fmla="*/ 742950 w 940594"/>
              <a:gd name="connsiteY9" fmla="*/ 23812 h 359568"/>
              <a:gd name="connsiteX10" fmla="*/ 535781 w 940594"/>
              <a:gd name="connsiteY10" fmla="*/ 71437 h 359568"/>
              <a:gd name="connsiteX11" fmla="*/ 378619 w 940594"/>
              <a:gd name="connsiteY11" fmla="*/ 104775 h 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594" h="359568">
                <a:moveTo>
                  <a:pt x="378619" y="104775"/>
                </a:moveTo>
                <a:lnTo>
                  <a:pt x="126206" y="154781"/>
                </a:lnTo>
                <a:lnTo>
                  <a:pt x="0" y="242887"/>
                </a:lnTo>
                <a:lnTo>
                  <a:pt x="195262" y="359568"/>
                </a:lnTo>
                <a:lnTo>
                  <a:pt x="326231" y="314325"/>
                </a:lnTo>
                <a:lnTo>
                  <a:pt x="516731" y="254793"/>
                </a:lnTo>
                <a:lnTo>
                  <a:pt x="819150" y="173831"/>
                </a:lnTo>
                <a:lnTo>
                  <a:pt x="940594" y="109537"/>
                </a:lnTo>
                <a:lnTo>
                  <a:pt x="852487" y="0"/>
                </a:lnTo>
                <a:lnTo>
                  <a:pt x="742950" y="23812"/>
                </a:lnTo>
                <a:lnTo>
                  <a:pt x="535781" y="71437"/>
                </a:lnTo>
                <a:lnTo>
                  <a:pt x="378619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5AF4BFC-8537-4FFA-8032-511208C338AF}"/>
              </a:ext>
            </a:extLst>
          </p:cNvPr>
          <p:cNvSpPr/>
          <p:nvPr/>
        </p:nvSpPr>
        <p:spPr>
          <a:xfrm>
            <a:off x="5386389" y="2097089"/>
            <a:ext cx="484187" cy="2803525"/>
          </a:xfrm>
          <a:custGeom>
            <a:avLst/>
            <a:gdLst>
              <a:gd name="connsiteX0" fmla="*/ 208300 w 483679"/>
              <a:gd name="connsiteY0" fmla="*/ 843790 h 2803219"/>
              <a:gd name="connsiteX1" fmla="*/ 197708 w 483679"/>
              <a:gd name="connsiteY1" fmla="*/ 635490 h 2803219"/>
              <a:gd name="connsiteX2" fmla="*/ 180056 w 483679"/>
              <a:gd name="connsiteY2" fmla="*/ 420130 h 2803219"/>
              <a:gd name="connsiteX3" fmla="*/ 165934 w 483679"/>
              <a:gd name="connsiteY3" fmla="*/ 310684 h 2803219"/>
              <a:gd name="connsiteX4" fmla="*/ 144751 w 483679"/>
              <a:gd name="connsiteY4" fmla="*/ 257727 h 2803219"/>
              <a:gd name="connsiteX5" fmla="*/ 95324 w 483679"/>
              <a:gd name="connsiteY5" fmla="*/ 172995 h 2803219"/>
              <a:gd name="connsiteX6" fmla="*/ 49427 w 483679"/>
              <a:gd name="connsiteY6" fmla="*/ 105915 h 2803219"/>
              <a:gd name="connsiteX7" fmla="*/ 14122 w 483679"/>
              <a:gd name="connsiteY7" fmla="*/ 63549 h 2803219"/>
              <a:gd name="connsiteX8" fmla="*/ 0 w 483679"/>
              <a:gd name="connsiteY8" fmla="*/ 28244 h 2803219"/>
              <a:gd name="connsiteX9" fmla="*/ 3531 w 483679"/>
              <a:gd name="connsiteY9" fmla="*/ 7061 h 2803219"/>
              <a:gd name="connsiteX10" fmla="*/ 28244 w 483679"/>
              <a:gd name="connsiteY10" fmla="*/ 0 h 2803219"/>
              <a:gd name="connsiteX11" fmla="*/ 81202 w 483679"/>
              <a:gd name="connsiteY11" fmla="*/ 21183 h 2803219"/>
              <a:gd name="connsiteX12" fmla="*/ 211830 w 483679"/>
              <a:gd name="connsiteY12" fmla="*/ 60019 h 2803219"/>
              <a:gd name="connsiteX13" fmla="*/ 356581 w 483679"/>
              <a:gd name="connsiteY13" fmla="*/ 120037 h 2803219"/>
              <a:gd name="connsiteX14" fmla="*/ 416600 w 483679"/>
              <a:gd name="connsiteY14" fmla="*/ 144751 h 2803219"/>
              <a:gd name="connsiteX15" fmla="*/ 451905 w 483679"/>
              <a:gd name="connsiteY15" fmla="*/ 180056 h 2803219"/>
              <a:gd name="connsiteX16" fmla="*/ 441313 w 483679"/>
              <a:gd name="connsiteY16" fmla="*/ 250666 h 2803219"/>
              <a:gd name="connsiteX17" fmla="*/ 444844 w 483679"/>
              <a:gd name="connsiteY17" fmla="*/ 356581 h 2803219"/>
              <a:gd name="connsiteX18" fmla="*/ 458966 w 483679"/>
              <a:gd name="connsiteY18" fmla="*/ 706101 h 2803219"/>
              <a:gd name="connsiteX19" fmla="*/ 458966 w 483679"/>
              <a:gd name="connsiteY19" fmla="*/ 826138 h 2803219"/>
              <a:gd name="connsiteX20" fmla="*/ 480149 w 483679"/>
              <a:gd name="connsiteY20" fmla="*/ 1101517 h 2803219"/>
              <a:gd name="connsiteX21" fmla="*/ 483679 w 483679"/>
              <a:gd name="connsiteY21" fmla="*/ 1299225 h 2803219"/>
              <a:gd name="connsiteX22" fmla="*/ 480149 w 483679"/>
              <a:gd name="connsiteY22" fmla="*/ 1511055 h 2803219"/>
              <a:gd name="connsiteX23" fmla="*/ 480149 w 483679"/>
              <a:gd name="connsiteY23" fmla="*/ 2090057 h 2803219"/>
              <a:gd name="connsiteX24" fmla="*/ 473088 w 483679"/>
              <a:gd name="connsiteY24" fmla="*/ 2245399 h 2803219"/>
              <a:gd name="connsiteX25" fmla="*/ 462496 w 483679"/>
              <a:gd name="connsiteY25" fmla="*/ 2446638 h 2803219"/>
              <a:gd name="connsiteX26" fmla="*/ 458966 w 483679"/>
              <a:gd name="connsiteY26" fmla="*/ 2517248 h 2803219"/>
              <a:gd name="connsiteX27" fmla="*/ 469557 w 483679"/>
              <a:gd name="connsiteY27" fmla="*/ 2616102 h 2803219"/>
              <a:gd name="connsiteX28" fmla="*/ 451905 w 483679"/>
              <a:gd name="connsiteY28" fmla="*/ 2739670 h 2803219"/>
              <a:gd name="connsiteX29" fmla="*/ 391886 w 483679"/>
              <a:gd name="connsiteY29" fmla="*/ 2774975 h 2803219"/>
              <a:gd name="connsiteX30" fmla="*/ 331868 w 483679"/>
              <a:gd name="connsiteY30" fmla="*/ 2799688 h 2803219"/>
              <a:gd name="connsiteX31" fmla="*/ 300093 w 483679"/>
              <a:gd name="connsiteY31" fmla="*/ 2803219 h 2803219"/>
              <a:gd name="connsiteX32" fmla="*/ 268318 w 483679"/>
              <a:gd name="connsiteY32" fmla="*/ 2771444 h 2803219"/>
              <a:gd name="connsiteX33" fmla="*/ 233013 w 483679"/>
              <a:gd name="connsiteY33" fmla="*/ 2711426 h 2803219"/>
              <a:gd name="connsiteX34" fmla="*/ 201239 w 483679"/>
              <a:gd name="connsiteY34" fmla="*/ 2612572 h 2803219"/>
              <a:gd name="connsiteX35" fmla="*/ 187117 w 483679"/>
              <a:gd name="connsiteY35" fmla="*/ 2534901 h 2803219"/>
              <a:gd name="connsiteX36" fmla="*/ 190647 w 483679"/>
              <a:gd name="connsiteY36" fmla="*/ 2471351 h 2803219"/>
              <a:gd name="connsiteX37" fmla="*/ 204769 w 483679"/>
              <a:gd name="connsiteY37" fmla="*/ 2383089 h 2803219"/>
              <a:gd name="connsiteX38" fmla="*/ 233013 w 483679"/>
              <a:gd name="connsiteY38" fmla="*/ 2266582 h 2803219"/>
              <a:gd name="connsiteX39" fmla="*/ 236544 w 483679"/>
              <a:gd name="connsiteY39" fmla="*/ 2213625 h 2803219"/>
              <a:gd name="connsiteX40" fmla="*/ 240074 w 483679"/>
              <a:gd name="connsiteY40" fmla="*/ 1800556 h 2803219"/>
              <a:gd name="connsiteX41" fmla="*/ 236544 w 483679"/>
              <a:gd name="connsiteY41" fmla="*/ 1553421 h 2803219"/>
              <a:gd name="connsiteX42" fmla="*/ 229483 w 483679"/>
              <a:gd name="connsiteY42" fmla="*/ 1232145 h 2803219"/>
              <a:gd name="connsiteX43" fmla="*/ 215361 w 483679"/>
              <a:gd name="connsiteY43" fmla="*/ 935583 h 2803219"/>
              <a:gd name="connsiteX44" fmla="*/ 208300 w 483679"/>
              <a:gd name="connsiteY44" fmla="*/ 843790 h 280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3679" h="2803219">
                <a:moveTo>
                  <a:pt x="208300" y="843790"/>
                </a:moveTo>
                <a:lnTo>
                  <a:pt x="197708" y="635490"/>
                </a:lnTo>
                <a:lnTo>
                  <a:pt x="180056" y="420130"/>
                </a:lnTo>
                <a:lnTo>
                  <a:pt x="165934" y="310684"/>
                </a:lnTo>
                <a:lnTo>
                  <a:pt x="144751" y="257727"/>
                </a:lnTo>
                <a:lnTo>
                  <a:pt x="95324" y="172995"/>
                </a:lnTo>
                <a:lnTo>
                  <a:pt x="49427" y="105915"/>
                </a:lnTo>
                <a:lnTo>
                  <a:pt x="14122" y="63549"/>
                </a:lnTo>
                <a:lnTo>
                  <a:pt x="0" y="28244"/>
                </a:lnTo>
                <a:lnTo>
                  <a:pt x="3531" y="7061"/>
                </a:lnTo>
                <a:lnTo>
                  <a:pt x="28244" y="0"/>
                </a:lnTo>
                <a:lnTo>
                  <a:pt x="81202" y="21183"/>
                </a:lnTo>
                <a:lnTo>
                  <a:pt x="211830" y="60019"/>
                </a:lnTo>
                <a:lnTo>
                  <a:pt x="356581" y="120037"/>
                </a:lnTo>
                <a:lnTo>
                  <a:pt x="416600" y="144751"/>
                </a:lnTo>
                <a:lnTo>
                  <a:pt x="451905" y="180056"/>
                </a:lnTo>
                <a:lnTo>
                  <a:pt x="441313" y="250666"/>
                </a:lnTo>
                <a:lnTo>
                  <a:pt x="444844" y="356581"/>
                </a:lnTo>
                <a:lnTo>
                  <a:pt x="458966" y="706101"/>
                </a:lnTo>
                <a:lnTo>
                  <a:pt x="458966" y="826138"/>
                </a:lnTo>
                <a:lnTo>
                  <a:pt x="480149" y="1101517"/>
                </a:lnTo>
                <a:cubicBezTo>
                  <a:pt x="481347" y="1167419"/>
                  <a:pt x="483679" y="1233312"/>
                  <a:pt x="483679" y="1299225"/>
                </a:cubicBezTo>
                <a:cubicBezTo>
                  <a:pt x="482502" y="1369835"/>
                  <a:pt x="481326" y="1440445"/>
                  <a:pt x="480149" y="1511055"/>
                </a:cubicBezTo>
                <a:lnTo>
                  <a:pt x="480149" y="2090057"/>
                </a:lnTo>
                <a:lnTo>
                  <a:pt x="473088" y="2245399"/>
                </a:lnTo>
                <a:lnTo>
                  <a:pt x="462496" y="2446638"/>
                </a:lnTo>
                <a:lnTo>
                  <a:pt x="458966" y="2517248"/>
                </a:lnTo>
                <a:lnTo>
                  <a:pt x="469557" y="2616102"/>
                </a:lnTo>
                <a:lnTo>
                  <a:pt x="451905" y="2739670"/>
                </a:lnTo>
                <a:lnTo>
                  <a:pt x="391886" y="2774975"/>
                </a:lnTo>
                <a:lnTo>
                  <a:pt x="331868" y="2799688"/>
                </a:lnTo>
                <a:lnTo>
                  <a:pt x="300093" y="2803219"/>
                </a:lnTo>
                <a:lnTo>
                  <a:pt x="268318" y="2771444"/>
                </a:lnTo>
                <a:lnTo>
                  <a:pt x="233013" y="2711426"/>
                </a:lnTo>
                <a:lnTo>
                  <a:pt x="201239" y="2612572"/>
                </a:lnTo>
                <a:lnTo>
                  <a:pt x="187117" y="2534901"/>
                </a:lnTo>
                <a:lnTo>
                  <a:pt x="190647" y="2471351"/>
                </a:lnTo>
                <a:lnTo>
                  <a:pt x="204769" y="2383089"/>
                </a:lnTo>
                <a:lnTo>
                  <a:pt x="233013" y="2266582"/>
                </a:lnTo>
                <a:lnTo>
                  <a:pt x="236544" y="2213625"/>
                </a:lnTo>
                <a:cubicBezTo>
                  <a:pt x="237721" y="2075935"/>
                  <a:pt x="238897" y="1938246"/>
                  <a:pt x="240074" y="1800556"/>
                </a:cubicBezTo>
                <a:cubicBezTo>
                  <a:pt x="238897" y="1718178"/>
                  <a:pt x="237721" y="1635799"/>
                  <a:pt x="236544" y="1553421"/>
                </a:cubicBezTo>
                <a:lnTo>
                  <a:pt x="229483" y="1232145"/>
                </a:lnTo>
                <a:lnTo>
                  <a:pt x="215361" y="935583"/>
                </a:lnTo>
                <a:lnTo>
                  <a:pt x="208300" y="84379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707FA847-5DC8-42AE-BA09-277B24D4628C}"/>
              </a:ext>
            </a:extLst>
          </p:cNvPr>
          <p:cNvSpPr/>
          <p:nvPr/>
        </p:nvSpPr>
        <p:spPr>
          <a:xfrm>
            <a:off x="5629276" y="1871663"/>
            <a:ext cx="1871663" cy="1504950"/>
          </a:xfrm>
          <a:custGeom>
            <a:avLst/>
            <a:gdLst>
              <a:gd name="connsiteX0" fmla="*/ 895350 w 1871663"/>
              <a:gd name="connsiteY0" fmla="*/ 173831 h 1504950"/>
              <a:gd name="connsiteX1" fmla="*/ 666750 w 1871663"/>
              <a:gd name="connsiteY1" fmla="*/ 221456 h 1504950"/>
              <a:gd name="connsiteX2" fmla="*/ 464344 w 1871663"/>
              <a:gd name="connsiteY2" fmla="*/ 261937 h 1504950"/>
              <a:gd name="connsiteX3" fmla="*/ 135731 w 1871663"/>
              <a:gd name="connsiteY3" fmla="*/ 345281 h 1504950"/>
              <a:gd name="connsiteX4" fmla="*/ 0 w 1871663"/>
              <a:gd name="connsiteY4" fmla="*/ 381000 h 1504950"/>
              <a:gd name="connsiteX5" fmla="*/ 197644 w 1871663"/>
              <a:gd name="connsiteY5" fmla="*/ 466725 h 1504950"/>
              <a:gd name="connsiteX6" fmla="*/ 319088 w 1871663"/>
              <a:gd name="connsiteY6" fmla="*/ 438150 h 1504950"/>
              <a:gd name="connsiteX7" fmla="*/ 607219 w 1871663"/>
              <a:gd name="connsiteY7" fmla="*/ 381000 h 1504950"/>
              <a:gd name="connsiteX8" fmla="*/ 919163 w 1871663"/>
              <a:gd name="connsiteY8" fmla="*/ 323850 h 1504950"/>
              <a:gd name="connsiteX9" fmla="*/ 1047750 w 1871663"/>
              <a:gd name="connsiteY9" fmla="*/ 290512 h 1504950"/>
              <a:gd name="connsiteX10" fmla="*/ 1240631 w 1871663"/>
              <a:gd name="connsiteY10" fmla="*/ 254793 h 1504950"/>
              <a:gd name="connsiteX11" fmla="*/ 1366838 w 1871663"/>
              <a:gd name="connsiteY11" fmla="*/ 240506 h 1504950"/>
              <a:gd name="connsiteX12" fmla="*/ 1412081 w 1871663"/>
              <a:gd name="connsiteY12" fmla="*/ 240506 h 1504950"/>
              <a:gd name="connsiteX13" fmla="*/ 1443038 w 1871663"/>
              <a:gd name="connsiteY13" fmla="*/ 242887 h 1504950"/>
              <a:gd name="connsiteX14" fmla="*/ 1469231 w 1871663"/>
              <a:gd name="connsiteY14" fmla="*/ 250031 h 1504950"/>
              <a:gd name="connsiteX15" fmla="*/ 1483519 w 1871663"/>
              <a:gd name="connsiteY15" fmla="*/ 266700 h 1504950"/>
              <a:gd name="connsiteX16" fmla="*/ 1500188 w 1871663"/>
              <a:gd name="connsiteY16" fmla="*/ 297656 h 1504950"/>
              <a:gd name="connsiteX17" fmla="*/ 1507331 w 1871663"/>
              <a:gd name="connsiteY17" fmla="*/ 350043 h 1504950"/>
              <a:gd name="connsiteX18" fmla="*/ 1502569 w 1871663"/>
              <a:gd name="connsiteY18" fmla="*/ 531018 h 1504950"/>
              <a:gd name="connsiteX19" fmla="*/ 1488281 w 1871663"/>
              <a:gd name="connsiteY19" fmla="*/ 707231 h 1504950"/>
              <a:gd name="connsiteX20" fmla="*/ 1481138 w 1871663"/>
              <a:gd name="connsiteY20" fmla="*/ 864393 h 1504950"/>
              <a:gd name="connsiteX21" fmla="*/ 1473994 w 1871663"/>
              <a:gd name="connsiteY21" fmla="*/ 1014412 h 1504950"/>
              <a:gd name="connsiteX22" fmla="*/ 1466850 w 1871663"/>
              <a:gd name="connsiteY22" fmla="*/ 1271587 h 1504950"/>
              <a:gd name="connsiteX23" fmla="*/ 1466850 w 1871663"/>
              <a:gd name="connsiteY23" fmla="*/ 1338262 h 1504950"/>
              <a:gd name="connsiteX24" fmla="*/ 1462088 w 1871663"/>
              <a:gd name="connsiteY24" fmla="*/ 1402556 h 1504950"/>
              <a:gd name="connsiteX25" fmla="*/ 1469231 w 1871663"/>
              <a:gd name="connsiteY25" fmla="*/ 1450181 h 1504950"/>
              <a:gd name="connsiteX26" fmla="*/ 1500188 w 1871663"/>
              <a:gd name="connsiteY26" fmla="*/ 1481137 h 1504950"/>
              <a:gd name="connsiteX27" fmla="*/ 1526381 w 1871663"/>
              <a:gd name="connsiteY27" fmla="*/ 1497806 h 1504950"/>
              <a:gd name="connsiteX28" fmla="*/ 1552575 w 1871663"/>
              <a:gd name="connsiteY28" fmla="*/ 1504950 h 1504950"/>
              <a:gd name="connsiteX29" fmla="*/ 1583531 w 1871663"/>
              <a:gd name="connsiteY29" fmla="*/ 1500187 h 1504950"/>
              <a:gd name="connsiteX30" fmla="*/ 1612106 w 1871663"/>
              <a:gd name="connsiteY30" fmla="*/ 1483518 h 1504950"/>
              <a:gd name="connsiteX31" fmla="*/ 1635919 w 1871663"/>
              <a:gd name="connsiteY31" fmla="*/ 1454943 h 1504950"/>
              <a:gd name="connsiteX32" fmla="*/ 1664494 w 1871663"/>
              <a:gd name="connsiteY32" fmla="*/ 1414462 h 1504950"/>
              <a:gd name="connsiteX33" fmla="*/ 1666875 w 1871663"/>
              <a:gd name="connsiteY33" fmla="*/ 1390650 h 1504950"/>
              <a:gd name="connsiteX34" fmla="*/ 1702594 w 1871663"/>
              <a:gd name="connsiteY34" fmla="*/ 966787 h 1504950"/>
              <a:gd name="connsiteX35" fmla="*/ 1707356 w 1871663"/>
              <a:gd name="connsiteY35" fmla="*/ 819150 h 1504950"/>
              <a:gd name="connsiteX36" fmla="*/ 1719263 w 1871663"/>
              <a:gd name="connsiteY36" fmla="*/ 721518 h 1504950"/>
              <a:gd name="connsiteX37" fmla="*/ 1747838 w 1871663"/>
              <a:gd name="connsiteY37" fmla="*/ 573881 h 1504950"/>
              <a:gd name="connsiteX38" fmla="*/ 1785938 w 1871663"/>
              <a:gd name="connsiteY38" fmla="*/ 459581 h 1504950"/>
              <a:gd name="connsiteX39" fmla="*/ 1809750 w 1871663"/>
              <a:gd name="connsiteY39" fmla="*/ 400050 h 1504950"/>
              <a:gd name="connsiteX40" fmla="*/ 1840706 w 1871663"/>
              <a:gd name="connsiteY40" fmla="*/ 354806 h 1504950"/>
              <a:gd name="connsiteX41" fmla="*/ 1864519 w 1871663"/>
              <a:gd name="connsiteY41" fmla="*/ 323850 h 1504950"/>
              <a:gd name="connsiteX42" fmla="*/ 1871663 w 1871663"/>
              <a:gd name="connsiteY42" fmla="*/ 292893 h 1504950"/>
              <a:gd name="connsiteX43" fmla="*/ 1866900 w 1871663"/>
              <a:gd name="connsiteY43" fmla="*/ 264318 h 1504950"/>
              <a:gd name="connsiteX44" fmla="*/ 1831181 w 1871663"/>
              <a:gd name="connsiteY44" fmla="*/ 226218 h 1504950"/>
              <a:gd name="connsiteX45" fmla="*/ 1714500 w 1871663"/>
              <a:gd name="connsiteY45" fmla="*/ 135731 h 1504950"/>
              <a:gd name="connsiteX46" fmla="*/ 1569244 w 1871663"/>
              <a:gd name="connsiteY46" fmla="*/ 45243 h 1504950"/>
              <a:gd name="connsiteX47" fmla="*/ 1459706 w 1871663"/>
              <a:gd name="connsiteY47" fmla="*/ 0 h 1504950"/>
              <a:gd name="connsiteX48" fmla="*/ 1438275 w 1871663"/>
              <a:gd name="connsiteY48" fmla="*/ 2381 h 1504950"/>
              <a:gd name="connsiteX49" fmla="*/ 1400175 w 1871663"/>
              <a:gd name="connsiteY49" fmla="*/ 23812 h 1504950"/>
              <a:gd name="connsiteX50" fmla="*/ 1309688 w 1871663"/>
              <a:gd name="connsiteY50" fmla="*/ 69056 h 1504950"/>
              <a:gd name="connsiteX51" fmla="*/ 1190625 w 1871663"/>
              <a:gd name="connsiteY51" fmla="*/ 107156 h 1504950"/>
              <a:gd name="connsiteX52" fmla="*/ 895350 w 1871663"/>
              <a:gd name="connsiteY52" fmla="*/ 173831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71663" h="1504950">
                <a:moveTo>
                  <a:pt x="895350" y="173831"/>
                </a:moveTo>
                <a:lnTo>
                  <a:pt x="666750" y="221456"/>
                </a:lnTo>
                <a:lnTo>
                  <a:pt x="464344" y="261937"/>
                </a:lnTo>
                <a:lnTo>
                  <a:pt x="135731" y="345281"/>
                </a:lnTo>
                <a:lnTo>
                  <a:pt x="0" y="381000"/>
                </a:lnTo>
                <a:lnTo>
                  <a:pt x="197644" y="466725"/>
                </a:lnTo>
                <a:lnTo>
                  <a:pt x="319088" y="438150"/>
                </a:lnTo>
                <a:lnTo>
                  <a:pt x="607219" y="381000"/>
                </a:lnTo>
                <a:lnTo>
                  <a:pt x="919163" y="323850"/>
                </a:lnTo>
                <a:lnTo>
                  <a:pt x="1047750" y="290512"/>
                </a:lnTo>
                <a:lnTo>
                  <a:pt x="1240631" y="254793"/>
                </a:lnTo>
                <a:lnTo>
                  <a:pt x="1366838" y="240506"/>
                </a:lnTo>
                <a:lnTo>
                  <a:pt x="1412081" y="240506"/>
                </a:lnTo>
                <a:lnTo>
                  <a:pt x="1443038" y="242887"/>
                </a:lnTo>
                <a:lnTo>
                  <a:pt x="1469231" y="250031"/>
                </a:lnTo>
                <a:lnTo>
                  <a:pt x="1483519" y="266700"/>
                </a:lnTo>
                <a:lnTo>
                  <a:pt x="1500188" y="297656"/>
                </a:lnTo>
                <a:lnTo>
                  <a:pt x="1507331" y="350043"/>
                </a:lnTo>
                <a:lnTo>
                  <a:pt x="1502569" y="531018"/>
                </a:lnTo>
                <a:lnTo>
                  <a:pt x="1488281" y="707231"/>
                </a:lnTo>
                <a:lnTo>
                  <a:pt x="1481138" y="864393"/>
                </a:lnTo>
                <a:lnTo>
                  <a:pt x="1473994" y="1014412"/>
                </a:lnTo>
                <a:lnTo>
                  <a:pt x="1466850" y="1271587"/>
                </a:lnTo>
                <a:lnTo>
                  <a:pt x="1466850" y="1338262"/>
                </a:lnTo>
                <a:lnTo>
                  <a:pt x="1462088" y="1402556"/>
                </a:lnTo>
                <a:lnTo>
                  <a:pt x="1469231" y="1450181"/>
                </a:lnTo>
                <a:lnTo>
                  <a:pt x="1500188" y="1481137"/>
                </a:lnTo>
                <a:lnTo>
                  <a:pt x="1526381" y="1497806"/>
                </a:lnTo>
                <a:lnTo>
                  <a:pt x="1552575" y="1504950"/>
                </a:lnTo>
                <a:lnTo>
                  <a:pt x="1583531" y="1500187"/>
                </a:lnTo>
                <a:lnTo>
                  <a:pt x="1612106" y="1483518"/>
                </a:lnTo>
                <a:lnTo>
                  <a:pt x="1635919" y="1454943"/>
                </a:lnTo>
                <a:lnTo>
                  <a:pt x="1664494" y="1414462"/>
                </a:lnTo>
                <a:lnTo>
                  <a:pt x="1666875" y="1390650"/>
                </a:lnTo>
                <a:lnTo>
                  <a:pt x="1702594" y="966787"/>
                </a:lnTo>
                <a:lnTo>
                  <a:pt x="1707356" y="819150"/>
                </a:lnTo>
                <a:lnTo>
                  <a:pt x="1719263" y="721518"/>
                </a:lnTo>
                <a:lnTo>
                  <a:pt x="1747838" y="573881"/>
                </a:lnTo>
                <a:lnTo>
                  <a:pt x="1785938" y="459581"/>
                </a:lnTo>
                <a:lnTo>
                  <a:pt x="1809750" y="400050"/>
                </a:lnTo>
                <a:lnTo>
                  <a:pt x="1840706" y="354806"/>
                </a:lnTo>
                <a:lnTo>
                  <a:pt x="1864519" y="323850"/>
                </a:lnTo>
                <a:lnTo>
                  <a:pt x="1871663" y="292893"/>
                </a:lnTo>
                <a:lnTo>
                  <a:pt x="1866900" y="264318"/>
                </a:lnTo>
                <a:lnTo>
                  <a:pt x="1831181" y="226218"/>
                </a:lnTo>
                <a:lnTo>
                  <a:pt x="1714500" y="135731"/>
                </a:lnTo>
                <a:lnTo>
                  <a:pt x="1569244" y="45243"/>
                </a:lnTo>
                <a:lnTo>
                  <a:pt x="1459706" y="0"/>
                </a:lnTo>
                <a:lnTo>
                  <a:pt x="1438275" y="2381"/>
                </a:lnTo>
                <a:lnTo>
                  <a:pt x="1400175" y="23812"/>
                </a:lnTo>
                <a:lnTo>
                  <a:pt x="1309688" y="69056"/>
                </a:lnTo>
                <a:lnTo>
                  <a:pt x="1190625" y="107156"/>
                </a:lnTo>
                <a:lnTo>
                  <a:pt x="895350" y="1738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A6D01C5-29C2-4B52-A626-3F5E3960D018}"/>
              </a:ext>
            </a:extLst>
          </p:cNvPr>
          <p:cNvSpPr/>
          <p:nvPr/>
        </p:nvSpPr>
        <p:spPr>
          <a:xfrm>
            <a:off x="5713414" y="2513013"/>
            <a:ext cx="1525587" cy="406400"/>
          </a:xfrm>
          <a:custGeom>
            <a:avLst/>
            <a:gdLst>
              <a:gd name="connsiteX0" fmla="*/ 552450 w 1526381"/>
              <a:gd name="connsiteY0" fmla="*/ 169069 h 407194"/>
              <a:gd name="connsiteX1" fmla="*/ 195262 w 1526381"/>
              <a:gd name="connsiteY1" fmla="*/ 254794 h 407194"/>
              <a:gd name="connsiteX2" fmla="*/ 119062 w 1526381"/>
              <a:gd name="connsiteY2" fmla="*/ 271462 h 407194"/>
              <a:gd name="connsiteX3" fmla="*/ 0 w 1526381"/>
              <a:gd name="connsiteY3" fmla="*/ 297656 h 407194"/>
              <a:gd name="connsiteX4" fmla="*/ 130969 w 1526381"/>
              <a:gd name="connsiteY4" fmla="*/ 407194 h 407194"/>
              <a:gd name="connsiteX5" fmla="*/ 226219 w 1526381"/>
              <a:gd name="connsiteY5" fmla="*/ 402431 h 407194"/>
              <a:gd name="connsiteX6" fmla="*/ 342900 w 1526381"/>
              <a:gd name="connsiteY6" fmla="*/ 388144 h 407194"/>
              <a:gd name="connsiteX7" fmla="*/ 416719 w 1526381"/>
              <a:gd name="connsiteY7" fmla="*/ 376237 h 407194"/>
              <a:gd name="connsiteX8" fmla="*/ 611981 w 1526381"/>
              <a:gd name="connsiteY8" fmla="*/ 328612 h 407194"/>
              <a:gd name="connsiteX9" fmla="*/ 940594 w 1526381"/>
              <a:gd name="connsiteY9" fmla="*/ 257175 h 407194"/>
              <a:gd name="connsiteX10" fmla="*/ 1264444 w 1526381"/>
              <a:gd name="connsiteY10" fmla="*/ 200025 h 407194"/>
              <a:gd name="connsiteX11" fmla="*/ 1412081 w 1526381"/>
              <a:gd name="connsiteY11" fmla="*/ 183356 h 407194"/>
              <a:gd name="connsiteX12" fmla="*/ 1526381 w 1526381"/>
              <a:gd name="connsiteY12" fmla="*/ 126206 h 407194"/>
              <a:gd name="connsiteX13" fmla="*/ 1407319 w 1526381"/>
              <a:gd name="connsiteY13" fmla="*/ 45244 h 407194"/>
              <a:gd name="connsiteX14" fmla="*/ 1319212 w 1526381"/>
              <a:gd name="connsiteY14" fmla="*/ 14287 h 407194"/>
              <a:gd name="connsiteX15" fmla="*/ 1235869 w 1526381"/>
              <a:gd name="connsiteY15" fmla="*/ 0 h 407194"/>
              <a:gd name="connsiteX16" fmla="*/ 1207294 w 1526381"/>
              <a:gd name="connsiteY16" fmla="*/ 7144 h 407194"/>
              <a:gd name="connsiteX17" fmla="*/ 1023937 w 1526381"/>
              <a:gd name="connsiteY17" fmla="*/ 52387 h 407194"/>
              <a:gd name="connsiteX18" fmla="*/ 697706 w 1526381"/>
              <a:gd name="connsiteY18" fmla="*/ 133350 h 407194"/>
              <a:gd name="connsiteX19" fmla="*/ 552450 w 1526381"/>
              <a:gd name="connsiteY19" fmla="*/ 169069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26381" h="407194">
                <a:moveTo>
                  <a:pt x="552450" y="169069"/>
                </a:moveTo>
                <a:lnTo>
                  <a:pt x="195262" y="254794"/>
                </a:lnTo>
                <a:lnTo>
                  <a:pt x="119062" y="271462"/>
                </a:lnTo>
                <a:lnTo>
                  <a:pt x="0" y="297656"/>
                </a:lnTo>
                <a:lnTo>
                  <a:pt x="130969" y="407194"/>
                </a:lnTo>
                <a:lnTo>
                  <a:pt x="226219" y="402431"/>
                </a:lnTo>
                <a:lnTo>
                  <a:pt x="342900" y="388144"/>
                </a:lnTo>
                <a:lnTo>
                  <a:pt x="416719" y="376237"/>
                </a:lnTo>
                <a:lnTo>
                  <a:pt x="611981" y="328612"/>
                </a:lnTo>
                <a:lnTo>
                  <a:pt x="940594" y="257175"/>
                </a:lnTo>
                <a:lnTo>
                  <a:pt x="1264444" y="200025"/>
                </a:lnTo>
                <a:lnTo>
                  <a:pt x="1412081" y="183356"/>
                </a:lnTo>
                <a:lnTo>
                  <a:pt x="1526381" y="126206"/>
                </a:lnTo>
                <a:lnTo>
                  <a:pt x="1407319" y="45244"/>
                </a:lnTo>
                <a:lnTo>
                  <a:pt x="1319212" y="14287"/>
                </a:lnTo>
                <a:lnTo>
                  <a:pt x="1235869" y="0"/>
                </a:lnTo>
                <a:lnTo>
                  <a:pt x="1207294" y="7144"/>
                </a:lnTo>
                <a:lnTo>
                  <a:pt x="1023937" y="52387"/>
                </a:lnTo>
                <a:lnTo>
                  <a:pt x="697706" y="133350"/>
                </a:lnTo>
                <a:lnTo>
                  <a:pt x="552450" y="1690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1CCCF06-E0D1-4F7E-A7E1-CFE0AAF55CCF}"/>
              </a:ext>
            </a:extLst>
          </p:cNvPr>
          <p:cNvSpPr/>
          <p:nvPr/>
        </p:nvSpPr>
        <p:spPr>
          <a:xfrm>
            <a:off x="5710239" y="3141663"/>
            <a:ext cx="1481137" cy="381000"/>
          </a:xfrm>
          <a:custGeom>
            <a:avLst/>
            <a:gdLst>
              <a:gd name="connsiteX0" fmla="*/ 545306 w 1481137"/>
              <a:gd name="connsiteY0" fmla="*/ 316706 h 381000"/>
              <a:gd name="connsiteX1" fmla="*/ 252412 w 1481137"/>
              <a:gd name="connsiteY1" fmla="*/ 364331 h 381000"/>
              <a:gd name="connsiteX2" fmla="*/ 145256 w 1481137"/>
              <a:gd name="connsiteY2" fmla="*/ 381000 h 381000"/>
              <a:gd name="connsiteX3" fmla="*/ 0 w 1481137"/>
              <a:gd name="connsiteY3" fmla="*/ 271462 h 381000"/>
              <a:gd name="connsiteX4" fmla="*/ 157162 w 1481137"/>
              <a:gd name="connsiteY4" fmla="*/ 226219 h 381000"/>
              <a:gd name="connsiteX5" fmla="*/ 261937 w 1481137"/>
              <a:gd name="connsiteY5" fmla="*/ 214312 h 381000"/>
              <a:gd name="connsiteX6" fmla="*/ 447675 w 1481137"/>
              <a:gd name="connsiteY6" fmla="*/ 183356 h 381000"/>
              <a:gd name="connsiteX7" fmla="*/ 678656 w 1481137"/>
              <a:gd name="connsiteY7" fmla="*/ 133350 h 381000"/>
              <a:gd name="connsiteX8" fmla="*/ 888206 w 1481137"/>
              <a:gd name="connsiteY8" fmla="*/ 85725 h 381000"/>
              <a:gd name="connsiteX9" fmla="*/ 1040606 w 1481137"/>
              <a:gd name="connsiteY9" fmla="*/ 33337 h 381000"/>
              <a:gd name="connsiteX10" fmla="*/ 1145381 w 1481137"/>
              <a:gd name="connsiteY10" fmla="*/ 9525 h 381000"/>
              <a:gd name="connsiteX11" fmla="*/ 1214437 w 1481137"/>
              <a:gd name="connsiteY11" fmla="*/ 0 h 381000"/>
              <a:gd name="connsiteX12" fmla="*/ 1276350 w 1481137"/>
              <a:gd name="connsiteY12" fmla="*/ 7144 h 381000"/>
              <a:gd name="connsiteX13" fmla="*/ 1362075 w 1481137"/>
              <a:gd name="connsiteY13" fmla="*/ 35719 h 381000"/>
              <a:gd name="connsiteX14" fmla="*/ 1414462 w 1481137"/>
              <a:gd name="connsiteY14" fmla="*/ 69056 h 381000"/>
              <a:gd name="connsiteX15" fmla="*/ 1481137 w 1481137"/>
              <a:gd name="connsiteY15" fmla="*/ 123825 h 381000"/>
              <a:gd name="connsiteX16" fmla="*/ 1390650 w 1481137"/>
              <a:gd name="connsiteY16" fmla="*/ 173831 h 381000"/>
              <a:gd name="connsiteX17" fmla="*/ 1228725 w 1481137"/>
              <a:gd name="connsiteY17" fmla="*/ 202406 h 381000"/>
              <a:gd name="connsiteX18" fmla="*/ 876300 w 1481137"/>
              <a:gd name="connsiteY18" fmla="*/ 264319 h 381000"/>
              <a:gd name="connsiteX19" fmla="*/ 597693 w 1481137"/>
              <a:gd name="connsiteY19" fmla="*/ 309562 h 381000"/>
              <a:gd name="connsiteX20" fmla="*/ 545306 w 1481137"/>
              <a:gd name="connsiteY20" fmla="*/ 316706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81137" h="381000">
                <a:moveTo>
                  <a:pt x="545306" y="316706"/>
                </a:moveTo>
                <a:lnTo>
                  <a:pt x="252412" y="364331"/>
                </a:lnTo>
                <a:lnTo>
                  <a:pt x="145256" y="381000"/>
                </a:lnTo>
                <a:lnTo>
                  <a:pt x="0" y="271462"/>
                </a:lnTo>
                <a:lnTo>
                  <a:pt x="157162" y="226219"/>
                </a:lnTo>
                <a:lnTo>
                  <a:pt x="261937" y="214312"/>
                </a:lnTo>
                <a:lnTo>
                  <a:pt x="447675" y="183356"/>
                </a:lnTo>
                <a:lnTo>
                  <a:pt x="678656" y="133350"/>
                </a:lnTo>
                <a:lnTo>
                  <a:pt x="888206" y="85725"/>
                </a:lnTo>
                <a:lnTo>
                  <a:pt x="1040606" y="33337"/>
                </a:lnTo>
                <a:lnTo>
                  <a:pt x="1145381" y="9525"/>
                </a:lnTo>
                <a:lnTo>
                  <a:pt x="1214437" y="0"/>
                </a:lnTo>
                <a:lnTo>
                  <a:pt x="1276350" y="7144"/>
                </a:lnTo>
                <a:lnTo>
                  <a:pt x="1362075" y="35719"/>
                </a:lnTo>
                <a:lnTo>
                  <a:pt x="1414462" y="69056"/>
                </a:lnTo>
                <a:lnTo>
                  <a:pt x="1481137" y="123825"/>
                </a:lnTo>
                <a:lnTo>
                  <a:pt x="1390650" y="173831"/>
                </a:lnTo>
                <a:lnTo>
                  <a:pt x="1228725" y="202406"/>
                </a:lnTo>
                <a:lnTo>
                  <a:pt x="876300" y="264319"/>
                </a:lnTo>
                <a:lnTo>
                  <a:pt x="597693" y="309562"/>
                </a:lnTo>
                <a:lnTo>
                  <a:pt x="545306" y="3167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40A6B59-8C0D-4C28-B845-FC6B1508872D}"/>
              </a:ext>
            </a:extLst>
          </p:cNvPr>
          <p:cNvSpPr/>
          <p:nvPr/>
        </p:nvSpPr>
        <p:spPr>
          <a:xfrm>
            <a:off x="5743576" y="3613151"/>
            <a:ext cx="2347913" cy="574675"/>
          </a:xfrm>
          <a:custGeom>
            <a:avLst/>
            <a:gdLst>
              <a:gd name="connsiteX0" fmla="*/ 1063540 w 2347123"/>
              <a:gd name="connsiteY0" fmla="*/ 229823 h 574557"/>
              <a:gd name="connsiteX1" fmla="*/ 733476 w 2347123"/>
              <a:gd name="connsiteY1" fmla="*/ 305615 h 574557"/>
              <a:gd name="connsiteX2" fmla="*/ 466980 w 2347123"/>
              <a:gd name="connsiteY2" fmla="*/ 356959 h 574557"/>
              <a:gd name="connsiteX3" fmla="*/ 251827 w 2347123"/>
              <a:gd name="connsiteY3" fmla="*/ 386298 h 574557"/>
              <a:gd name="connsiteX4" fmla="*/ 85572 w 2347123"/>
              <a:gd name="connsiteY4" fmla="*/ 398522 h 574557"/>
              <a:gd name="connsiteX5" fmla="*/ 0 w 2347123"/>
              <a:gd name="connsiteY5" fmla="*/ 422972 h 574557"/>
              <a:gd name="connsiteX6" fmla="*/ 119801 w 2347123"/>
              <a:gd name="connsiteY6" fmla="*/ 530548 h 574557"/>
              <a:gd name="connsiteX7" fmla="*/ 180924 w 2347123"/>
              <a:gd name="connsiteY7" fmla="*/ 554997 h 574557"/>
              <a:gd name="connsiteX8" fmla="*/ 237157 w 2347123"/>
              <a:gd name="connsiteY8" fmla="*/ 569667 h 574557"/>
              <a:gd name="connsiteX9" fmla="*/ 278721 w 2347123"/>
              <a:gd name="connsiteY9" fmla="*/ 574557 h 574557"/>
              <a:gd name="connsiteX10" fmla="*/ 322729 w 2347123"/>
              <a:gd name="connsiteY10" fmla="*/ 569667 h 574557"/>
              <a:gd name="connsiteX11" fmla="*/ 381408 w 2347123"/>
              <a:gd name="connsiteY11" fmla="*/ 547662 h 574557"/>
              <a:gd name="connsiteX12" fmla="*/ 532993 w 2347123"/>
              <a:gd name="connsiteY12" fmla="*/ 498764 h 574557"/>
              <a:gd name="connsiteX13" fmla="*/ 792154 w 2347123"/>
              <a:gd name="connsiteY13" fmla="*/ 440086 h 574557"/>
              <a:gd name="connsiteX14" fmla="*/ 1117328 w 2347123"/>
              <a:gd name="connsiteY14" fmla="*/ 381408 h 574557"/>
              <a:gd name="connsiteX15" fmla="*/ 1427833 w 2347123"/>
              <a:gd name="connsiteY15" fmla="*/ 330065 h 574557"/>
              <a:gd name="connsiteX16" fmla="*/ 1667435 w 2347123"/>
              <a:gd name="connsiteY16" fmla="*/ 298281 h 574557"/>
              <a:gd name="connsiteX17" fmla="*/ 1777457 w 2347123"/>
              <a:gd name="connsiteY17" fmla="*/ 283611 h 574557"/>
              <a:gd name="connsiteX18" fmla="*/ 2095296 w 2347123"/>
              <a:gd name="connsiteY18" fmla="*/ 261607 h 574557"/>
              <a:gd name="connsiteX19" fmla="*/ 2227322 w 2347123"/>
              <a:gd name="connsiteY19" fmla="*/ 246937 h 574557"/>
              <a:gd name="connsiteX20" fmla="*/ 2271331 w 2347123"/>
              <a:gd name="connsiteY20" fmla="*/ 237158 h 574557"/>
              <a:gd name="connsiteX21" fmla="*/ 2305559 w 2347123"/>
              <a:gd name="connsiteY21" fmla="*/ 220043 h 574557"/>
              <a:gd name="connsiteX22" fmla="*/ 2337343 w 2347123"/>
              <a:gd name="connsiteY22" fmla="*/ 190704 h 574557"/>
              <a:gd name="connsiteX23" fmla="*/ 2347123 w 2347123"/>
              <a:gd name="connsiteY23" fmla="*/ 168700 h 574557"/>
              <a:gd name="connsiteX24" fmla="*/ 2344678 w 2347123"/>
              <a:gd name="connsiteY24" fmla="*/ 149141 h 574557"/>
              <a:gd name="connsiteX25" fmla="*/ 2322674 w 2347123"/>
              <a:gd name="connsiteY25" fmla="*/ 122246 h 574557"/>
              <a:gd name="connsiteX26" fmla="*/ 2281110 w 2347123"/>
              <a:gd name="connsiteY26" fmla="*/ 92907 h 574557"/>
              <a:gd name="connsiteX27" fmla="*/ 2212652 w 2347123"/>
              <a:gd name="connsiteY27" fmla="*/ 61123 h 574557"/>
              <a:gd name="connsiteX28" fmla="*/ 2092851 w 2347123"/>
              <a:gd name="connsiteY28" fmla="*/ 19560 h 574557"/>
              <a:gd name="connsiteX29" fmla="*/ 2002389 w 2347123"/>
              <a:gd name="connsiteY29" fmla="*/ 0 h 574557"/>
              <a:gd name="connsiteX30" fmla="*/ 1958381 w 2347123"/>
              <a:gd name="connsiteY30" fmla="*/ 0 h 574557"/>
              <a:gd name="connsiteX31" fmla="*/ 1902148 w 2347123"/>
              <a:gd name="connsiteY31" fmla="*/ 14670 h 574557"/>
              <a:gd name="connsiteX32" fmla="*/ 1831245 w 2347123"/>
              <a:gd name="connsiteY32" fmla="*/ 36674 h 574557"/>
              <a:gd name="connsiteX33" fmla="*/ 1775012 w 2347123"/>
              <a:gd name="connsiteY33" fmla="*/ 63568 h 574557"/>
              <a:gd name="connsiteX34" fmla="*/ 1589198 w 2347123"/>
              <a:gd name="connsiteY34" fmla="*/ 112467 h 574557"/>
              <a:gd name="connsiteX35" fmla="*/ 1195566 w 2347123"/>
              <a:gd name="connsiteY35" fmla="*/ 198039 h 574557"/>
              <a:gd name="connsiteX36" fmla="*/ 1063540 w 2347123"/>
              <a:gd name="connsiteY36" fmla="*/ 229823 h 57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47123" h="574557">
                <a:moveTo>
                  <a:pt x="1063540" y="229823"/>
                </a:moveTo>
                <a:lnTo>
                  <a:pt x="733476" y="305615"/>
                </a:lnTo>
                <a:lnTo>
                  <a:pt x="466980" y="356959"/>
                </a:lnTo>
                <a:lnTo>
                  <a:pt x="251827" y="386298"/>
                </a:lnTo>
                <a:lnTo>
                  <a:pt x="85572" y="398522"/>
                </a:lnTo>
                <a:lnTo>
                  <a:pt x="0" y="422972"/>
                </a:lnTo>
                <a:lnTo>
                  <a:pt x="119801" y="530548"/>
                </a:lnTo>
                <a:lnTo>
                  <a:pt x="180924" y="554997"/>
                </a:lnTo>
                <a:lnTo>
                  <a:pt x="237157" y="569667"/>
                </a:lnTo>
                <a:lnTo>
                  <a:pt x="278721" y="574557"/>
                </a:lnTo>
                <a:lnTo>
                  <a:pt x="322729" y="569667"/>
                </a:lnTo>
                <a:lnTo>
                  <a:pt x="381408" y="547662"/>
                </a:lnTo>
                <a:lnTo>
                  <a:pt x="532993" y="498764"/>
                </a:lnTo>
                <a:lnTo>
                  <a:pt x="792154" y="440086"/>
                </a:lnTo>
                <a:lnTo>
                  <a:pt x="1117328" y="381408"/>
                </a:lnTo>
                <a:lnTo>
                  <a:pt x="1427833" y="330065"/>
                </a:lnTo>
                <a:lnTo>
                  <a:pt x="1667435" y="298281"/>
                </a:lnTo>
                <a:lnTo>
                  <a:pt x="1777457" y="283611"/>
                </a:lnTo>
                <a:lnTo>
                  <a:pt x="2095296" y="261607"/>
                </a:lnTo>
                <a:lnTo>
                  <a:pt x="2227322" y="246937"/>
                </a:lnTo>
                <a:lnTo>
                  <a:pt x="2271331" y="237158"/>
                </a:lnTo>
                <a:lnTo>
                  <a:pt x="2305559" y="220043"/>
                </a:lnTo>
                <a:lnTo>
                  <a:pt x="2337343" y="190704"/>
                </a:lnTo>
                <a:lnTo>
                  <a:pt x="2347123" y="168700"/>
                </a:lnTo>
                <a:lnTo>
                  <a:pt x="2344678" y="149141"/>
                </a:lnTo>
                <a:lnTo>
                  <a:pt x="2322674" y="122246"/>
                </a:lnTo>
                <a:lnTo>
                  <a:pt x="2281110" y="92907"/>
                </a:lnTo>
                <a:lnTo>
                  <a:pt x="2212652" y="61123"/>
                </a:lnTo>
                <a:lnTo>
                  <a:pt x="2092851" y="19560"/>
                </a:lnTo>
                <a:lnTo>
                  <a:pt x="2002389" y="0"/>
                </a:lnTo>
                <a:lnTo>
                  <a:pt x="1958381" y="0"/>
                </a:lnTo>
                <a:lnTo>
                  <a:pt x="1902148" y="14670"/>
                </a:lnTo>
                <a:lnTo>
                  <a:pt x="1831245" y="36674"/>
                </a:lnTo>
                <a:lnTo>
                  <a:pt x="1775012" y="63568"/>
                </a:lnTo>
                <a:lnTo>
                  <a:pt x="1589198" y="112467"/>
                </a:lnTo>
                <a:lnTo>
                  <a:pt x="1195566" y="198039"/>
                </a:lnTo>
                <a:lnTo>
                  <a:pt x="1063540" y="22982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D49023A-B2C1-4D70-8118-76BC4840B26E}"/>
              </a:ext>
            </a:extLst>
          </p:cNvPr>
          <p:cNvSpPr/>
          <p:nvPr/>
        </p:nvSpPr>
        <p:spPr>
          <a:xfrm>
            <a:off x="5668963" y="4260850"/>
            <a:ext cx="2608262" cy="1900238"/>
          </a:xfrm>
          <a:custGeom>
            <a:avLst/>
            <a:gdLst>
              <a:gd name="connsiteX0" fmla="*/ 581890 w 2608729"/>
              <a:gd name="connsiteY0" fmla="*/ 261607 h 1899703"/>
              <a:gd name="connsiteX1" fmla="*/ 290945 w 2608729"/>
              <a:gd name="connsiteY1" fmla="*/ 310505 h 1899703"/>
              <a:gd name="connsiteX2" fmla="*/ 124690 w 2608729"/>
              <a:gd name="connsiteY2" fmla="*/ 339844 h 1899703"/>
              <a:gd name="connsiteX3" fmla="*/ 0 w 2608729"/>
              <a:gd name="connsiteY3" fmla="*/ 413192 h 1899703"/>
              <a:gd name="connsiteX4" fmla="*/ 132025 w 2608729"/>
              <a:gd name="connsiteY4" fmla="*/ 594116 h 1899703"/>
              <a:gd name="connsiteX5" fmla="*/ 239602 w 2608729"/>
              <a:gd name="connsiteY5" fmla="*/ 545217 h 1899703"/>
              <a:gd name="connsiteX6" fmla="*/ 388742 w 2608729"/>
              <a:gd name="connsiteY6" fmla="*/ 508544 h 1899703"/>
              <a:gd name="connsiteX7" fmla="*/ 611229 w 2608729"/>
              <a:gd name="connsiteY7" fmla="*/ 452310 h 1899703"/>
              <a:gd name="connsiteX8" fmla="*/ 907065 w 2608729"/>
              <a:gd name="connsiteY8" fmla="*/ 381408 h 1899703"/>
              <a:gd name="connsiteX9" fmla="*/ 1122218 w 2608729"/>
              <a:gd name="connsiteY9" fmla="*/ 330064 h 1899703"/>
              <a:gd name="connsiteX10" fmla="*/ 1398494 w 2608729"/>
              <a:gd name="connsiteY10" fmla="*/ 278721 h 1899703"/>
              <a:gd name="connsiteX11" fmla="*/ 1635651 w 2608729"/>
              <a:gd name="connsiteY11" fmla="*/ 246937 h 1899703"/>
              <a:gd name="connsiteX12" fmla="*/ 1826355 w 2608729"/>
              <a:gd name="connsiteY12" fmla="*/ 229823 h 1899703"/>
              <a:gd name="connsiteX13" fmla="*/ 1953490 w 2608729"/>
              <a:gd name="connsiteY13" fmla="*/ 222488 h 1899703"/>
              <a:gd name="connsiteX14" fmla="*/ 2026838 w 2608729"/>
              <a:gd name="connsiteY14" fmla="*/ 215153 h 1899703"/>
              <a:gd name="connsiteX15" fmla="*/ 2083071 w 2608729"/>
              <a:gd name="connsiteY15" fmla="*/ 227378 h 1899703"/>
              <a:gd name="connsiteX16" fmla="*/ 2149084 w 2608729"/>
              <a:gd name="connsiteY16" fmla="*/ 249382 h 1899703"/>
              <a:gd name="connsiteX17" fmla="*/ 2178423 w 2608729"/>
              <a:gd name="connsiteY17" fmla="*/ 266496 h 1899703"/>
              <a:gd name="connsiteX18" fmla="*/ 2200427 w 2608729"/>
              <a:gd name="connsiteY18" fmla="*/ 288501 h 1899703"/>
              <a:gd name="connsiteX19" fmla="*/ 2212652 w 2608729"/>
              <a:gd name="connsiteY19" fmla="*/ 308060 h 1899703"/>
              <a:gd name="connsiteX20" fmla="*/ 2224877 w 2608729"/>
              <a:gd name="connsiteY20" fmla="*/ 337399 h 1899703"/>
              <a:gd name="connsiteX21" fmla="*/ 2229766 w 2608729"/>
              <a:gd name="connsiteY21" fmla="*/ 374073 h 1899703"/>
              <a:gd name="connsiteX22" fmla="*/ 2227321 w 2608729"/>
              <a:gd name="connsiteY22" fmla="*/ 447421 h 1899703"/>
              <a:gd name="connsiteX23" fmla="*/ 2215097 w 2608729"/>
              <a:gd name="connsiteY23" fmla="*/ 596561 h 1899703"/>
              <a:gd name="connsiteX24" fmla="*/ 2202872 w 2608729"/>
              <a:gd name="connsiteY24" fmla="*/ 665018 h 1899703"/>
              <a:gd name="connsiteX25" fmla="*/ 2183313 w 2608729"/>
              <a:gd name="connsiteY25" fmla="*/ 748146 h 1899703"/>
              <a:gd name="connsiteX26" fmla="*/ 2124635 w 2608729"/>
              <a:gd name="connsiteY26" fmla="*/ 946184 h 1899703"/>
              <a:gd name="connsiteX27" fmla="*/ 2053732 w 2608729"/>
              <a:gd name="connsiteY27" fmla="*/ 1119773 h 1899703"/>
              <a:gd name="connsiteX28" fmla="*/ 1977940 w 2608729"/>
              <a:gd name="connsiteY28" fmla="*/ 1276248 h 1899703"/>
              <a:gd name="connsiteX29" fmla="*/ 1931486 w 2608729"/>
              <a:gd name="connsiteY29" fmla="*/ 1347151 h 1899703"/>
              <a:gd name="connsiteX30" fmla="*/ 1885033 w 2608729"/>
              <a:gd name="connsiteY30" fmla="*/ 1408274 h 1899703"/>
              <a:gd name="connsiteX31" fmla="*/ 1853249 w 2608729"/>
              <a:gd name="connsiteY31" fmla="*/ 1440058 h 1899703"/>
              <a:gd name="connsiteX32" fmla="*/ 1821465 w 2608729"/>
              <a:gd name="connsiteY32" fmla="*/ 1466952 h 1899703"/>
              <a:gd name="connsiteX33" fmla="*/ 1792126 w 2608729"/>
              <a:gd name="connsiteY33" fmla="*/ 1484066 h 1899703"/>
              <a:gd name="connsiteX34" fmla="*/ 1628316 w 2608729"/>
              <a:gd name="connsiteY34" fmla="*/ 1613647 h 1899703"/>
              <a:gd name="connsiteX35" fmla="*/ 1562303 w 2608729"/>
              <a:gd name="connsiteY35" fmla="*/ 1767677 h 1899703"/>
              <a:gd name="connsiteX36" fmla="*/ 1559858 w 2608729"/>
              <a:gd name="connsiteY36" fmla="*/ 1804351 h 1899703"/>
              <a:gd name="connsiteX37" fmla="*/ 1567193 w 2608729"/>
              <a:gd name="connsiteY37" fmla="*/ 1848360 h 1899703"/>
              <a:gd name="connsiteX38" fmla="*/ 1574528 w 2608729"/>
              <a:gd name="connsiteY38" fmla="*/ 1870364 h 1899703"/>
              <a:gd name="connsiteX39" fmla="*/ 1586752 w 2608729"/>
              <a:gd name="connsiteY39" fmla="*/ 1887478 h 1899703"/>
              <a:gd name="connsiteX40" fmla="*/ 1608757 w 2608729"/>
              <a:gd name="connsiteY40" fmla="*/ 1897258 h 1899703"/>
              <a:gd name="connsiteX41" fmla="*/ 1650320 w 2608729"/>
              <a:gd name="connsiteY41" fmla="*/ 1899703 h 1899703"/>
              <a:gd name="connsiteX42" fmla="*/ 1704109 w 2608729"/>
              <a:gd name="connsiteY42" fmla="*/ 1880144 h 1899703"/>
              <a:gd name="connsiteX43" fmla="*/ 1804350 w 2608729"/>
              <a:gd name="connsiteY43" fmla="*/ 1823910 h 1899703"/>
              <a:gd name="connsiteX44" fmla="*/ 1914372 w 2608729"/>
              <a:gd name="connsiteY44" fmla="*/ 1733448 h 1899703"/>
              <a:gd name="connsiteX45" fmla="*/ 2041508 w 2608729"/>
              <a:gd name="connsiteY45" fmla="*/ 1608757 h 1899703"/>
              <a:gd name="connsiteX46" fmla="*/ 2117300 w 2608729"/>
              <a:gd name="connsiteY46" fmla="*/ 1506071 h 1899703"/>
              <a:gd name="connsiteX47" fmla="*/ 2178423 w 2608729"/>
              <a:gd name="connsiteY47" fmla="*/ 1413164 h 1899703"/>
              <a:gd name="connsiteX48" fmla="*/ 2229766 w 2608729"/>
              <a:gd name="connsiteY48" fmla="*/ 1293363 h 1899703"/>
              <a:gd name="connsiteX49" fmla="*/ 2344678 w 2608729"/>
              <a:gd name="connsiteY49" fmla="*/ 975523 h 1899703"/>
              <a:gd name="connsiteX50" fmla="*/ 2435140 w 2608729"/>
              <a:gd name="connsiteY50" fmla="*/ 691912 h 1899703"/>
              <a:gd name="connsiteX51" fmla="*/ 2474258 w 2608729"/>
              <a:gd name="connsiteY51" fmla="*/ 540327 h 1899703"/>
              <a:gd name="connsiteX52" fmla="*/ 2496263 w 2608729"/>
              <a:gd name="connsiteY52" fmla="*/ 469425 h 1899703"/>
              <a:gd name="connsiteX53" fmla="*/ 2515822 w 2608729"/>
              <a:gd name="connsiteY53" fmla="*/ 427861 h 1899703"/>
              <a:gd name="connsiteX54" fmla="*/ 2542716 w 2608729"/>
              <a:gd name="connsiteY54" fmla="*/ 396077 h 1899703"/>
              <a:gd name="connsiteX55" fmla="*/ 2569610 w 2608729"/>
              <a:gd name="connsiteY55" fmla="*/ 374073 h 1899703"/>
              <a:gd name="connsiteX56" fmla="*/ 2598949 w 2608729"/>
              <a:gd name="connsiteY56" fmla="*/ 347179 h 1899703"/>
              <a:gd name="connsiteX57" fmla="*/ 2608729 w 2608729"/>
              <a:gd name="connsiteY57" fmla="*/ 320285 h 1899703"/>
              <a:gd name="connsiteX58" fmla="*/ 2603839 w 2608729"/>
              <a:gd name="connsiteY58" fmla="*/ 290946 h 1899703"/>
              <a:gd name="connsiteX59" fmla="*/ 2591614 w 2608729"/>
              <a:gd name="connsiteY59" fmla="*/ 254272 h 1899703"/>
              <a:gd name="connsiteX60" fmla="*/ 2550051 w 2608729"/>
              <a:gd name="connsiteY60" fmla="*/ 200484 h 1899703"/>
              <a:gd name="connsiteX61" fmla="*/ 2486483 w 2608729"/>
              <a:gd name="connsiteY61" fmla="*/ 141806 h 1899703"/>
              <a:gd name="connsiteX62" fmla="*/ 2415580 w 2608729"/>
              <a:gd name="connsiteY62" fmla="*/ 92907 h 1899703"/>
              <a:gd name="connsiteX63" fmla="*/ 2300669 w 2608729"/>
              <a:gd name="connsiteY63" fmla="*/ 31784 h 1899703"/>
              <a:gd name="connsiteX64" fmla="*/ 2229766 w 2608729"/>
              <a:gd name="connsiteY64" fmla="*/ 7335 h 1899703"/>
              <a:gd name="connsiteX65" fmla="*/ 2200427 w 2608729"/>
              <a:gd name="connsiteY65" fmla="*/ 0 h 1899703"/>
              <a:gd name="connsiteX66" fmla="*/ 2163754 w 2608729"/>
              <a:gd name="connsiteY66" fmla="*/ 14670 h 1899703"/>
              <a:gd name="connsiteX67" fmla="*/ 2073292 w 2608729"/>
              <a:gd name="connsiteY67" fmla="*/ 44009 h 1899703"/>
              <a:gd name="connsiteX68" fmla="*/ 1960825 w 2608729"/>
              <a:gd name="connsiteY68" fmla="*/ 66013 h 1899703"/>
              <a:gd name="connsiteX69" fmla="*/ 1826355 w 2608729"/>
              <a:gd name="connsiteY69" fmla="*/ 73348 h 1899703"/>
              <a:gd name="connsiteX70" fmla="*/ 1506070 w 2608729"/>
              <a:gd name="connsiteY70" fmla="*/ 107577 h 1899703"/>
              <a:gd name="connsiteX71" fmla="*/ 1061095 w 2608729"/>
              <a:gd name="connsiteY71" fmla="*/ 171145 h 1899703"/>
              <a:gd name="connsiteX72" fmla="*/ 581890 w 2608729"/>
              <a:gd name="connsiteY72" fmla="*/ 261607 h 189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08729" h="1899703">
                <a:moveTo>
                  <a:pt x="581890" y="261607"/>
                </a:moveTo>
                <a:lnTo>
                  <a:pt x="290945" y="310505"/>
                </a:lnTo>
                <a:lnTo>
                  <a:pt x="124690" y="339844"/>
                </a:lnTo>
                <a:lnTo>
                  <a:pt x="0" y="413192"/>
                </a:lnTo>
                <a:lnTo>
                  <a:pt x="132025" y="594116"/>
                </a:lnTo>
                <a:lnTo>
                  <a:pt x="239602" y="545217"/>
                </a:lnTo>
                <a:lnTo>
                  <a:pt x="388742" y="508544"/>
                </a:lnTo>
                <a:lnTo>
                  <a:pt x="611229" y="452310"/>
                </a:lnTo>
                <a:lnTo>
                  <a:pt x="907065" y="381408"/>
                </a:lnTo>
                <a:lnTo>
                  <a:pt x="1122218" y="330064"/>
                </a:lnTo>
                <a:lnTo>
                  <a:pt x="1398494" y="278721"/>
                </a:lnTo>
                <a:lnTo>
                  <a:pt x="1635651" y="246937"/>
                </a:lnTo>
                <a:lnTo>
                  <a:pt x="1826355" y="229823"/>
                </a:lnTo>
                <a:lnTo>
                  <a:pt x="1953490" y="222488"/>
                </a:lnTo>
                <a:lnTo>
                  <a:pt x="2026838" y="215153"/>
                </a:lnTo>
                <a:lnTo>
                  <a:pt x="2083071" y="227378"/>
                </a:lnTo>
                <a:lnTo>
                  <a:pt x="2149084" y="249382"/>
                </a:lnTo>
                <a:lnTo>
                  <a:pt x="2178423" y="266496"/>
                </a:lnTo>
                <a:lnTo>
                  <a:pt x="2200427" y="288501"/>
                </a:lnTo>
                <a:lnTo>
                  <a:pt x="2212652" y="308060"/>
                </a:lnTo>
                <a:lnTo>
                  <a:pt x="2224877" y="337399"/>
                </a:lnTo>
                <a:lnTo>
                  <a:pt x="2229766" y="374073"/>
                </a:lnTo>
                <a:lnTo>
                  <a:pt x="2227321" y="447421"/>
                </a:lnTo>
                <a:lnTo>
                  <a:pt x="2215097" y="596561"/>
                </a:lnTo>
                <a:lnTo>
                  <a:pt x="2202872" y="665018"/>
                </a:lnTo>
                <a:lnTo>
                  <a:pt x="2183313" y="748146"/>
                </a:lnTo>
                <a:lnTo>
                  <a:pt x="2124635" y="946184"/>
                </a:lnTo>
                <a:lnTo>
                  <a:pt x="2053732" y="1119773"/>
                </a:lnTo>
                <a:lnTo>
                  <a:pt x="1977940" y="1276248"/>
                </a:lnTo>
                <a:lnTo>
                  <a:pt x="1931486" y="1347151"/>
                </a:lnTo>
                <a:lnTo>
                  <a:pt x="1885033" y="1408274"/>
                </a:lnTo>
                <a:lnTo>
                  <a:pt x="1853249" y="1440058"/>
                </a:lnTo>
                <a:lnTo>
                  <a:pt x="1821465" y="1466952"/>
                </a:lnTo>
                <a:lnTo>
                  <a:pt x="1792126" y="1484066"/>
                </a:lnTo>
                <a:lnTo>
                  <a:pt x="1628316" y="1613647"/>
                </a:lnTo>
                <a:lnTo>
                  <a:pt x="1562303" y="1767677"/>
                </a:lnTo>
                <a:lnTo>
                  <a:pt x="1559858" y="1804351"/>
                </a:lnTo>
                <a:lnTo>
                  <a:pt x="1567193" y="1848360"/>
                </a:lnTo>
                <a:lnTo>
                  <a:pt x="1574528" y="1870364"/>
                </a:lnTo>
                <a:lnTo>
                  <a:pt x="1586752" y="1887478"/>
                </a:lnTo>
                <a:lnTo>
                  <a:pt x="1608757" y="1897258"/>
                </a:lnTo>
                <a:lnTo>
                  <a:pt x="1650320" y="1899703"/>
                </a:lnTo>
                <a:lnTo>
                  <a:pt x="1704109" y="1880144"/>
                </a:lnTo>
                <a:lnTo>
                  <a:pt x="1804350" y="1823910"/>
                </a:lnTo>
                <a:lnTo>
                  <a:pt x="1914372" y="1733448"/>
                </a:lnTo>
                <a:lnTo>
                  <a:pt x="2041508" y="1608757"/>
                </a:lnTo>
                <a:lnTo>
                  <a:pt x="2117300" y="1506071"/>
                </a:lnTo>
                <a:lnTo>
                  <a:pt x="2178423" y="1413164"/>
                </a:lnTo>
                <a:lnTo>
                  <a:pt x="2229766" y="1293363"/>
                </a:lnTo>
                <a:lnTo>
                  <a:pt x="2344678" y="975523"/>
                </a:lnTo>
                <a:lnTo>
                  <a:pt x="2435140" y="691912"/>
                </a:lnTo>
                <a:lnTo>
                  <a:pt x="2474258" y="540327"/>
                </a:lnTo>
                <a:lnTo>
                  <a:pt x="2496263" y="469425"/>
                </a:lnTo>
                <a:lnTo>
                  <a:pt x="2515822" y="427861"/>
                </a:lnTo>
                <a:lnTo>
                  <a:pt x="2542716" y="396077"/>
                </a:lnTo>
                <a:lnTo>
                  <a:pt x="2569610" y="374073"/>
                </a:lnTo>
                <a:lnTo>
                  <a:pt x="2598949" y="347179"/>
                </a:lnTo>
                <a:lnTo>
                  <a:pt x="2608729" y="320285"/>
                </a:lnTo>
                <a:lnTo>
                  <a:pt x="2603839" y="290946"/>
                </a:lnTo>
                <a:lnTo>
                  <a:pt x="2591614" y="254272"/>
                </a:lnTo>
                <a:lnTo>
                  <a:pt x="2550051" y="200484"/>
                </a:lnTo>
                <a:lnTo>
                  <a:pt x="2486483" y="141806"/>
                </a:lnTo>
                <a:lnTo>
                  <a:pt x="2415580" y="92907"/>
                </a:lnTo>
                <a:lnTo>
                  <a:pt x="2300669" y="31784"/>
                </a:lnTo>
                <a:lnTo>
                  <a:pt x="2229766" y="7335"/>
                </a:lnTo>
                <a:lnTo>
                  <a:pt x="2200427" y="0"/>
                </a:lnTo>
                <a:lnTo>
                  <a:pt x="2163754" y="14670"/>
                </a:lnTo>
                <a:lnTo>
                  <a:pt x="2073292" y="44009"/>
                </a:lnTo>
                <a:lnTo>
                  <a:pt x="1960825" y="66013"/>
                </a:lnTo>
                <a:lnTo>
                  <a:pt x="1826355" y="73348"/>
                </a:lnTo>
                <a:lnTo>
                  <a:pt x="1506070" y="107577"/>
                </a:lnTo>
                <a:lnTo>
                  <a:pt x="1061095" y="171145"/>
                </a:lnTo>
                <a:lnTo>
                  <a:pt x="581890" y="2616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35AF6EA-BDFF-4644-B5AA-4C820D02CEC8}"/>
              </a:ext>
            </a:extLst>
          </p:cNvPr>
          <p:cNvSpPr/>
          <p:nvPr/>
        </p:nvSpPr>
        <p:spPr>
          <a:xfrm>
            <a:off x="6773863" y="5522914"/>
            <a:ext cx="723900" cy="511175"/>
          </a:xfrm>
          <a:custGeom>
            <a:avLst/>
            <a:gdLst>
              <a:gd name="connsiteX0" fmla="*/ 317840 w 723697"/>
              <a:gd name="connsiteY0" fmla="*/ 330064 h 510988"/>
              <a:gd name="connsiteX1" fmla="*/ 371628 w 723697"/>
              <a:gd name="connsiteY1" fmla="*/ 386297 h 510988"/>
              <a:gd name="connsiteX2" fmla="*/ 418082 w 723697"/>
              <a:gd name="connsiteY2" fmla="*/ 444975 h 510988"/>
              <a:gd name="connsiteX3" fmla="*/ 464535 w 723697"/>
              <a:gd name="connsiteY3" fmla="*/ 510988 h 510988"/>
              <a:gd name="connsiteX4" fmla="*/ 723697 w 723697"/>
              <a:gd name="connsiteY4" fmla="*/ 202928 h 510988"/>
              <a:gd name="connsiteX5" fmla="*/ 652794 w 723697"/>
              <a:gd name="connsiteY5" fmla="*/ 232267 h 510988"/>
              <a:gd name="connsiteX6" fmla="*/ 601451 w 723697"/>
              <a:gd name="connsiteY6" fmla="*/ 234712 h 510988"/>
              <a:gd name="connsiteX7" fmla="*/ 515878 w 723697"/>
              <a:gd name="connsiteY7" fmla="*/ 222487 h 510988"/>
              <a:gd name="connsiteX8" fmla="*/ 420526 w 723697"/>
              <a:gd name="connsiteY8" fmla="*/ 198038 h 510988"/>
              <a:gd name="connsiteX9" fmla="*/ 369183 w 723697"/>
              <a:gd name="connsiteY9" fmla="*/ 180924 h 510988"/>
              <a:gd name="connsiteX10" fmla="*/ 300725 w 723697"/>
              <a:gd name="connsiteY10" fmla="*/ 136915 h 510988"/>
              <a:gd name="connsiteX11" fmla="*/ 217598 w 723697"/>
              <a:gd name="connsiteY11" fmla="*/ 88017 h 510988"/>
              <a:gd name="connsiteX12" fmla="*/ 132026 w 723697"/>
              <a:gd name="connsiteY12" fmla="*/ 44008 h 510988"/>
              <a:gd name="connsiteX13" fmla="*/ 46454 w 723697"/>
              <a:gd name="connsiteY13" fmla="*/ 7335 h 510988"/>
              <a:gd name="connsiteX14" fmla="*/ 7335 w 723697"/>
              <a:gd name="connsiteY14" fmla="*/ 0 h 510988"/>
              <a:gd name="connsiteX15" fmla="*/ 0 w 723697"/>
              <a:gd name="connsiteY15" fmla="*/ 17114 h 510988"/>
              <a:gd name="connsiteX16" fmla="*/ 4890 w 723697"/>
              <a:gd name="connsiteY16" fmla="*/ 44008 h 510988"/>
              <a:gd name="connsiteX17" fmla="*/ 24449 w 723697"/>
              <a:gd name="connsiteY17" fmla="*/ 70902 h 510988"/>
              <a:gd name="connsiteX18" fmla="*/ 107577 w 723697"/>
              <a:gd name="connsiteY18" fmla="*/ 146695 h 510988"/>
              <a:gd name="connsiteX19" fmla="*/ 207818 w 723697"/>
              <a:gd name="connsiteY19" fmla="*/ 234712 h 510988"/>
              <a:gd name="connsiteX20" fmla="*/ 317840 w 723697"/>
              <a:gd name="connsiteY20" fmla="*/ 330064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3697" h="510988">
                <a:moveTo>
                  <a:pt x="317840" y="330064"/>
                </a:moveTo>
                <a:lnTo>
                  <a:pt x="371628" y="386297"/>
                </a:lnTo>
                <a:lnTo>
                  <a:pt x="418082" y="444975"/>
                </a:lnTo>
                <a:lnTo>
                  <a:pt x="464535" y="510988"/>
                </a:lnTo>
                <a:lnTo>
                  <a:pt x="723697" y="202928"/>
                </a:lnTo>
                <a:lnTo>
                  <a:pt x="652794" y="232267"/>
                </a:lnTo>
                <a:lnTo>
                  <a:pt x="601451" y="234712"/>
                </a:lnTo>
                <a:lnTo>
                  <a:pt x="515878" y="222487"/>
                </a:lnTo>
                <a:lnTo>
                  <a:pt x="420526" y="198038"/>
                </a:lnTo>
                <a:lnTo>
                  <a:pt x="369183" y="180924"/>
                </a:lnTo>
                <a:lnTo>
                  <a:pt x="300725" y="136915"/>
                </a:lnTo>
                <a:lnTo>
                  <a:pt x="217598" y="88017"/>
                </a:lnTo>
                <a:lnTo>
                  <a:pt x="132026" y="44008"/>
                </a:lnTo>
                <a:lnTo>
                  <a:pt x="46454" y="7335"/>
                </a:lnTo>
                <a:lnTo>
                  <a:pt x="7335" y="0"/>
                </a:lnTo>
                <a:lnTo>
                  <a:pt x="0" y="17114"/>
                </a:lnTo>
                <a:lnTo>
                  <a:pt x="4890" y="44008"/>
                </a:lnTo>
                <a:lnTo>
                  <a:pt x="24449" y="70902"/>
                </a:lnTo>
                <a:lnTo>
                  <a:pt x="107577" y="146695"/>
                </a:lnTo>
                <a:lnTo>
                  <a:pt x="207818" y="234712"/>
                </a:lnTo>
                <a:lnTo>
                  <a:pt x="317840" y="33006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F8A3FCE-FF0F-43BF-92C6-DF47EE96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077" y="1270472"/>
            <a:ext cx="4669941" cy="48223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CF5B9A-9B44-4D7D-8024-A8729FBE1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209" y="1252887"/>
            <a:ext cx="4669941" cy="482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64" grpId="0" animBg="1"/>
      <p:bldP spid="65" grpId="0" animBg="1"/>
      <p:bldP spid="66" grpId="0" animBg="1"/>
      <p:bldP spid="67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B93C5FF-DC39-47F6-BE48-19EBDC198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017823"/>
            <a:ext cx="4669941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4766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漢字の広場⑥　</a:t>
            </a:r>
            <a:br>
              <a:rPr kumimoji="1" lang="en-US" altLang="ja-JP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組み合わせてできている漢字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明 刀</a:t>
            </a:r>
          </a:p>
        </p:txBody>
      </p:sp>
    </p:spTree>
    <p:extLst>
      <p:ext uri="{BB962C8B-B14F-4D97-AF65-F5344CB8AC3E}">
        <p14:creationId xmlns:p14="http://schemas.microsoft.com/office/powerpoint/2010/main" val="7906797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B7F20F7-D85B-4336-AE54-EC9CEA21198F}"/>
              </a:ext>
            </a:extLst>
          </p:cNvPr>
          <p:cNvSpPr/>
          <p:nvPr/>
        </p:nvSpPr>
        <p:spPr>
          <a:xfrm rot="16200000">
            <a:off x="2917032" y="3109119"/>
            <a:ext cx="2520950" cy="398463"/>
          </a:xfrm>
          <a:custGeom>
            <a:avLst/>
            <a:gdLst>
              <a:gd name="connsiteX0" fmla="*/ 1413673 w 2521612"/>
              <a:gd name="connsiteY0" fmla="*/ 154270 h 398297"/>
              <a:gd name="connsiteX1" fmla="*/ 1935386 w 2521612"/>
              <a:gd name="connsiteY1" fmla="*/ 145856 h 398297"/>
              <a:gd name="connsiteX2" fmla="*/ 2128925 w 2521612"/>
              <a:gd name="connsiteY2" fmla="*/ 137441 h 398297"/>
              <a:gd name="connsiteX3" fmla="*/ 2260755 w 2521612"/>
              <a:gd name="connsiteY3" fmla="*/ 115002 h 398297"/>
              <a:gd name="connsiteX4" fmla="*/ 2406611 w 2521612"/>
              <a:gd name="connsiteY4" fmla="*/ 61708 h 398297"/>
              <a:gd name="connsiteX5" fmla="*/ 2459904 w 2521612"/>
              <a:gd name="connsiteY5" fmla="*/ 22440 h 398297"/>
              <a:gd name="connsiteX6" fmla="*/ 2487953 w 2521612"/>
              <a:gd name="connsiteY6" fmla="*/ 0 h 398297"/>
              <a:gd name="connsiteX7" fmla="*/ 2507587 w 2521612"/>
              <a:gd name="connsiteY7" fmla="*/ 0 h 398297"/>
              <a:gd name="connsiteX8" fmla="*/ 2518807 w 2521612"/>
              <a:gd name="connsiteY8" fmla="*/ 5610 h 398297"/>
              <a:gd name="connsiteX9" fmla="*/ 2521612 w 2521612"/>
              <a:gd name="connsiteY9" fmla="*/ 19635 h 398297"/>
              <a:gd name="connsiteX10" fmla="*/ 2473928 w 2521612"/>
              <a:gd name="connsiteY10" fmla="*/ 123416 h 398297"/>
              <a:gd name="connsiteX11" fmla="*/ 2409416 w 2521612"/>
              <a:gd name="connsiteY11" fmla="*/ 272076 h 398297"/>
              <a:gd name="connsiteX12" fmla="*/ 2389781 w 2521612"/>
              <a:gd name="connsiteY12" fmla="*/ 311345 h 398297"/>
              <a:gd name="connsiteX13" fmla="*/ 2227097 w 2521612"/>
              <a:gd name="connsiteY13" fmla="*/ 370248 h 398297"/>
              <a:gd name="connsiteX14" fmla="*/ 1873678 w 2521612"/>
              <a:gd name="connsiteY14" fmla="*/ 367443 h 398297"/>
              <a:gd name="connsiteX15" fmla="*/ 1416478 w 2521612"/>
              <a:gd name="connsiteY15" fmla="*/ 370248 h 398297"/>
              <a:gd name="connsiteX16" fmla="*/ 1265013 w 2521612"/>
              <a:gd name="connsiteY16" fmla="*/ 370248 h 398297"/>
              <a:gd name="connsiteX17" fmla="*/ 768544 w 2521612"/>
              <a:gd name="connsiteY17" fmla="*/ 387078 h 398297"/>
              <a:gd name="connsiteX18" fmla="*/ 440370 w 2521612"/>
              <a:gd name="connsiteY18" fmla="*/ 389883 h 398297"/>
              <a:gd name="connsiteX19" fmla="*/ 266466 w 2521612"/>
              <a:gd name="connsiteY19" fmla="*/ 398297 h 398297"/>
              <a:gd name="connsiteX20" fmla="*/ 129025 w 2521612"/>
              <a:gd name="connsiteY20" fmla="*/ 392688 h 398297"/>
              <a:gd name="connsiteX21" fmla="*/ 75732 w 2521612"/>
              <a:gd name="connsiteY21" fmla="*/ 384273 h 398297"/>
              <a:gd name="connsiteX22" fmla="*/ 50488 w 2521612"/>
              <a:gd name="connsiteY22" fmla="*/ 373053 h 398297"/>
              <a:gd name="connsiteX23" fmla="*/ 16829 w 2521612"/>
              <a:gd name="connsiteY23" fmla="*/ 347809 h 398297"/>
              <a:gd name="connsiteX24" fmla="*/ 0 w 2521612"/>
              <a:gd name="connsiteY24" fmla="*/ 311345 h 398297"/>
              <a:gd name="connsiteX25" fmla="*/ 11219 w 2521612"/>
              <a:gd name="connsiteY25" fmla="*/ 255247 h 398297"/>
              <a:gd name="connsiteX26" fmla="*/ 33658 w 2521612"/>
              <a:gd name="connsiteY26" fmla="*/ 215978 h 398297"/>
              <a:gd name="connsiteX27" fmla="*/ 56098 w 2521612"/>
              <a:gd name="connsiteY27" fmla="*/ 199149 h 398297"/>
              <a:gd name="connsiteX28" fmla="*/ 100976 w 2521612"/>
              <a:gd name="connsiteY28" fmla="*/ 179515 h 398297"/>
              <a:gd name="connsiteX29" fmla="*/ 182319 w 2521612"/>
              <a:gd name="connsiteY29" fmla="*/ 159880 h 398297"/>
              <a:gd name="connsiteX30" fmla="*/ 294515 w 2521612"/>
              <a:gd name="connsiteY30" fmla="*/ 143051 h 398297"/>
              <a:gd name="connsiteX31" fmla="*/ 474029 w 2521612"/>
              <a:gd name="connsiteY31" fmla="*/ 148661 h 398297"/>
              <a:gd name="connsiteX32" fmla="*/ 998547 w 2521612"/>
              <a:gd name="connsiteY32" fmla="*/ 154270 h 398297"/>
              <a:gd name="connsiteX33" fmla="*/ 1413673 w 2521612"/>
              <a:gd name="connsiteY33" fmla="*/ 154270 h 3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21612" h="398297">
                <a:moveTo>
                  <a:pt x="1413673" y="154270"/>
                </a:moveTo>
                <a:lnTo>
                  <a:pt x="1935386" y="145856"/>
                </a:lnTo>
                <a:lnTo>
                  <a:pt x="2128925" y="137441"/>
                </a:lnTo>
                <a:lnTo>
                  <a:pt x="2260755" y="115002"/>
                </a:lnTo>
                <a:lnTo>
                  <a:pt x="2406611" y="61708"/>
                </a:lnTo>
                <a:lnTo>
                  <a:pt x="2459904" y="22440"/>
                </a:lnTo>
                <a:lnTo>
                  <a:pt x="2487953" y="0"/>
                </a:lnTo>
                <a:lnTo>
                  <a:pt x="2507587" y="0"/>
                </a:lnTo>
                <a:lnTo>
                  <a:pt x="2518807" y="5610"/>
                </a:lnTo>
                <a:lnTo>
                  <a:pt x="2521612" y="19635"/>
                </a:lnTo>
                <a:lnTo>
                  <a:pt x="2473928" y="123416"/>
                </a:lnTo>
                <a:lnTo>
                  <a:pt x="2409416" y="272076"/>
                </a:lnTo>
                <a:lnTo>
                  <a:pt x="2389781" y="311345"/>
                </a:lnTo>
                <a:lnTo>
                  <a:pt x="2227097" y="370248"/>
                </a:lnTo>
                <a:lnTo>
                  <a:pt x="1873678" y="367443"/>
                </a:lnTo>
                <a:lnTo>
                  <a:pt x="1416478" y="370248"/>
                </a:lnTo>
                <a:lnTo>
                  <a:pt x="1265013" y="370248"/>
                </a:lnTo>
                <a:lnTo>
                  <a:pt x="768544" y="387078"/>
                </a:lnTo>
                <a:lnTo>
                  <a:pt x="440370" y="389883"/>
                </a:lnTo>
                <a:lnTo>
                  <a:pt x="266466" y="398297"/>
                </a:lnTo>
                <a:lnTo>
                  <a:pt x="129025" y="392688"/>
                </a:lnTo>
                <a:lnTo>
                  <a:pt x="75732" y="384273"/>
                </a:lnTo>
                <a:lnTo>
                  <a:pt x="50488" y="373053"/>
                </a:lnTo>
                <a:lnTo>
                  <a:pt x="16829" y="347809"/>
                </a:lnTo>
                <a:lnTo>
                  <a:pt x="0" y="311345"/>
                </a:lnTo>
                <a:lnTo>
                  <a:pt x="11219" y="255247"/>
                </a:lnTo>
                <a:lnTo>
                  <a:pt x="33658" y="215978"/>
                </a:lnTo>
                <a:lnTo>
                  <a:pt x="56098" y="199149"/>
                </a:lnTo>
                <a:lnTo>
                  <a:pt x="100976" y="179515"/>
                </a:lnTo>
                <a:lnTo>
                  <a:pt x="182319" y="159880"/>
                </a:lnTo>
                <a:lnTo>
                  <a:pt x="294515" y="143051"/>
                </a:lnTo>
                <a:lnTo>
                  <a:pt x="474029" y="148661"/>
                </a:lnTo>
                <a:lnTo>
                  <a:pt x="998547" y="154270"/>
                </a:lnTo>
                <a:lnTo>
                  <a:pt x="1413673" y="1542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9C4DBD9-594F-4D2D-8267-83E2DC2E776E}"/>
              </a:ext>
            </a:extLst>
          </p:cNvPr>
          <p:cNvSpPr/>
          <p:nvPr/>
        </p:nvSpPr>
        <p:spPr>
          <a:xfrm rot="16200000">
            <a:off x="3806032" y="3231357"/>
            <a:ext cx="4133850" cy="1192213"/>
          </a:xfrm>
          <a:custGeom>
            <a:avLst/>
            <a:gdLst>
              <a:gd name="connsiteX0" fmla="*/ 2431177 w 4134301"/>
              <a:gd name="connsiteY0" fmla="*/ 927401 h 1191753"/>
              <a:gd name="connsiteX1" fmla="*/ 2764868 w 4134301"/>
              <a:gd name="connsiteY1" fmla="*/ 944735 h 1191753"/>
              <a:gd name="connsiteX2" fmla="*/ 3362912 w 4134301"/>
              <a:gd name="connsiteY2" fmla="*/ 944735 h 1191753"/>
              <a:gd name="connsiteX3" fmla="*/ 3757274 w 4134301"/>
              <a:gd name="connsiteY3" fmla="*/ 927401 h 1191753"/>
              <a:gd name="connsiteX4" fmla="*/ 3865615 w 4134301"/>
              <a:gd name="connsiteY4" fmla="*/ 910066 h 1191753"/>
              <a:gd name="connsiteX5" fmla="*/ 3926286 w 4134301"/>
              <a:gd name="connsiteY5" fmla="*/ 879731 h 1191753"/>
              <a:gd name="connsiteX6" fmla="*/ 4012959 w 4134301"/>
              <a:gd name="connsiteY6" fmla="*/ 810392 h 1191753"/>
              <a:gd name="connsiteX7" fmla="*/ 4073630 w 4134301"/>
              <a:gd name="connsiteY7" fmla="*/ 723719 h 1191753"/>
              <a:gd name="connsiteX8" fmla="*/ 4095298 w 4134301"/>
              <a:gd name="connsiteY8" fmla="*/ 706385 h 1191753"/>
              <a:gd name="connsiteX9" fmla="*/ 4116967 w 4134301"/>
              <a:gd name="connsiteY9" fmla="*/ 706385 h 1191753"/>
              <a:gd name="connsiteX10" fmla="*/ 4134301 w 4134301"/>
              <a:gd name="connsiteY10" fmla="*/ 723719 h 1191753"/>
              <a:gd name="connsiteX11" fmla="*/ 4116967 w 4134301"/>
              <a:gd name="connsiteY11" fmla="*/ 819060 h 1191753"/>
              <a:gd name="connsiteX12" fmla="*/ 4073630 w 4134301"/>
              <a:gd name="connsiteY12" fmla="*/ 962070 h 1191753"/>
              <a:gd name="connsiteX13" fmla="*/ 4004292 w 4134301"/>
              <a:gd name="connsiteY13" fmla="*/ 1131082 h 1191753"/>
              <a:gd name="connsiteX14" fmla="*/ 3848280 w 4134301"/>
              <a:gd name="connsiteY14" fmla="*/ 1191753 h 1191753"/>
              <a:gd name="connsiteX15" fmla="*/ 2994552 w 4134301"/>
              <a:gd name="connsiteY15" fmla="*/ 1191753 h 1191753"/>
              <a:gd name="connsiteX16" fmla="*/ 2777869 w 4134301"/>
              <a:gd name="connsiteY16" fmla="*/ 1187420 h 1191753"/>
              <a:gd name="connsiteX17" fmla="*/ 2483181 w 4134301"/>
              <a:gd name="connsiteY17" fmla="*/ 1183086 h 1191753"/>
              <a:gd name="connsiteX18" fmla="*/ 2279499 w 4134301"/>
              <a:gd name="connsiteY18" fmla="*/ 1170085 h 1191753"/>
              <a:gd name="connsiteX19" fmla="*/ 2028148 w 4134301"/>
              <a:gd name="connsiteY19" fmla="*/ 1148417 h 1191753"/>
              <a:gd name="connsiteX20" fmla="*/ 1802798 w 4134301"/>
              <a:gd name="connsiteY20" fmla="*/ 1118081 h 1191753"/>
              <a:gd name="connsiteX21" fmla="*/ 1620785 w 4134301"/>
              <a:gd name="connsiteY21" fmla="*/ 1070411 h 1191753"/>
              <a:gd name="connsiteX22" fmla="*/ 1482108 w 4134301"/>
              <a:gd name="connsiteY22" fmla="*/ 1035742 h 1191753"/>
              <a:gd name="connsiteX23" fmla="*/ 1261092 w 4134301"/>
              <a:gd name="connsiteY23" fmla="*/ 957736 h 1191753"/>
              <a:gd name="connsiteX24" fmla="*/ 1022741 w 4134301"/>
              <a:gd name="connsiteY24" fmla="*/ 858062 h 1191753"/>
              <a:gd name="connsiteX25" fmla="*/ 871063 w 4134301"/>
              <a:gd name="connsiteY25" fmla="*/ 775723 h 1191753"/>
              <a:gd name="connsiteX26" fmla="*/ 671716 w 4134301"/>
              <a:gd name="connsiteY26" fmla="*/ 654381 h 1191753"/>
              <a:gd name="connsiteX27" fmla="*/ 468034 w 4134301"/>
              <a:gd name="connsiteY27" fmla="*/ 494036 h 1191753"/>
              <a:gd name="connsiteX28" fmla="*/ 303355 w 4134301"/>
              <a:gd name="connsiteY28" fmla="*/ 355359 h 1191753"/>
              <a:gd name="connsiteX29" fmla="*/ 143010 w 4134301"/>
              <a:gd name="connsiteY29" fmla="*/ 199348 h 1191753"/>
              <a:gd name="connsiteX30" fmla="*/ 34669 w 4134301"/>
              <a:gd name="connsiteY30" fmla="*/ 82339 h 1191753"/>
              <a:gd name="connsiteX31" fmla="*/ 13001 w 4134301"/>
              <a:gd name="connsiteY31" fmla="*/ 56337 h 1191753"/>
              <a:gd name="connsiteX32" fmla="*/ 0 w 4134301"/>
              <a:gd name="connsiteY32" fmla="*/ 34669 h 1191753"/>
              <a:gd name="connsiteX33" fmla="*/ 0 w 4134301"/>
              <a:gd name="connsiteY33" fmla="*/ 4333 h 1191753"/>
              <a:gd name="connsiteX34" fmla="*/ 21668 w 4134301"/>
              <a:gd name="connsiteY34" fmla="*/ 0 h 1191753"/>
              <a:gd name="connsiteX35" fmla="*/ 69338 w 4134301"/>
              <a:gd name="connsiteY35" fmla="*/ 17334 h 1191753"/>
              <a:gd name="connsiteX36" fmla="*/ 247018 w 4134301"/>
              <a:gd name="connsiteY36" fmla="*/ 169012 h 1191753"/>
              <a:gd name="connsiteX37" fmla="*/ 455033 w 4134301"/>
              <a:gd name="connsiteY37" fmla="*/ 316356 h 1191753"/>
              <a:gd name="connsiteX38" fmla="*/ 715052 w 4134301"/>
              <a:gd name="connsiteY38" fmla="*/ 476701 h 1191753"/>
              <a:gd name="connsiteX39" fmla="*/ 923067 w 4134301"/>
              <a:gd name="connsiteY39" fmla="*/ 589376 h 1191753"/>
              <a:gd name="connsiteX40" fmla="*/ 1079079 w 4134301"/>
              <a:gd name="connsiteY40" fmla="*/ 654381 h 1191753"/>
              <a:gd name="connsiteX41" fmla="*/ 1395435 w 4134301"/>
              <a:gd name="connsiteY41" fmla="*/ 767056 h 1191753"/>
              <a:gd name="connsiteX42" fmla="*/ 1659788 w 4134301"/>
              <a:gd name="connsiteY42" fmla="*/ 827727 h 1191753"/>
              <a:gd name="connsiteX43" fmla="*/ 1859135 w 4134301"/>
              <a:gd name="connsiteY43" fmla="*/ 866730 h 1191753"/>
              <a:gd name="connsiteX44" fmla="*/ 2114821 w 4134301"/>
              <a:gd name="connsiteY44" fmla="*/ 901399 h 1191753"/>
              <a:gd name="connsiteX45" fmla="*/ 2431177 w 4134301"/>
              <a:gd name="connsiteY45" fmla="*/ 927401 h 119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134301" h="1191753">
                <a:moveTo>
                  <a:pt x="2431177" y="927401"/>
                </a:moveTo>
                <a:lnTo>
                  <a:pt x="2764868" y="944735"/>
                </a:lnTo>
                <a:lnTo>
                  <a:pt x="3362912" y="944735"/>
                </a:lnTo>
                <a:lnTo>
                  <a:pt x="3757274" y="927401"/>
                </a:lnTo>
                <a:lnTo>
                  <a:pt x="3865615" y="910066"/>
                </a:lnTo>
                <a:lnTo>
                  <a:pt x="3926286" y="879731"/>
                </a:lnTo>
                <a:lnTo>
                  <a:pt x="4012959" y="810392"/>
                </a:lnTo>
                <a:lnTo>
                  <a:pt x="4073630" y="723719"/>
                </a:lnTo>
                <a:lnTo>
                  <a:pt x="4095298" y="706385"/>
                </a:lnTo>
                <a:lnTo>
                  <a:pt x="4116967" y="706385"/>
                </a:lnTo>
                <a:lnTo>
                  <a:pt x="4134301" y="723719"/>
                </a:lnTo>
                <a:lnTo>
                  <a:pt x="4116967" y="819060"/>
                </a:lnTo>
                <a:lnTo>
                  <a:pt x="4073630" y="962070"/>
                </a:lnTo>
                <a:lnTo>
                  <a:pt x="4004292" y="1131082"/>
                </a:lnTo>
                <a:lnTo>
                  <a:pt x="3848280" y="1191753"/>
                </a:lnTo>
                <a:lnTo>
                  <a:pt x="2994552" y="1191753"/>
                </a:lnTo>
                <a:lnTo>
                  <a:pt x="2777869" y="1187420"/>
                </a:lnTo>
                <a:lnTo>
                  <a:pt x="2483181" y="1183086"/>
                </a:lnTo>
                <a:lnTo>
                  <a:pt x="2279499" y="1170085"/>
                </a:lnTo>
                <a:lnTo>
                  <a:pt x="2028148" y="1148417"/>
                </a:lnTo>
                <a:lnTo>
                  <a:pt x="1802798" y="1118081"/>
                </a:lnTo>
                <a:lnTo>
                  <a:pt x="1620785" y="1070411"/>
                </a:lnTo>
                <a:lnTo>
                  <a:pt x="1482108" y="1035742"/>
                </a:lnTo>
                <a:lnTo>
                  <a:pt x="1261092" y="957736"/>
                </a:lnTo>
                <a:lnTo>
                  <a:pt x="1022741" y="858062"/>
                </a:lnTo>
                <a:lnTo>
                  <a:pt x="871063" y="775723"/>
                </a:lnTo>
                <a:lnTo>
                  <a:pt x="671716" y="654381"/>
                </a:lnTo>
                <a:lnTo>
                  <a:pt x="468034" y="494036"/>
                </a:lnTo>
                <a:lnTo>
                  <a:pt x="303355" y="355359"/>
                </a:lnTo>
                <a:lnTo>
                  <a:pt x="143010" y="199348"/>
                </a:lnTo>
                <a:lnTo>
                  <a:pt x="34669" y="82339"/>
                </a:lnTo>
                <a:lnTo>
                  <a:pt x="13001" y="56337"/>
                </a:lnTo>
                <a:lnTo>
                  <a:pt x="0" y="34669"/>
                </a:lnTo>
                <a:lnTo>
                  <a:pt x="0" y="4333"/>
                </a:lnTo>
                <a:lnTo>
                  <a:pt x="21668" y="0"/>
                </a:lnTo>
                <a:lnTo>
                  <a:pt x="69338" y="17334"/>
                </a:lnTo>
                <a:lnTo>
                  <a:pt x="247018" y="169012"/>
                </a:lnTo>
                <a:lnTo>
                  <a:pt x="455033" y="316356"/>
                </a:lnTo>
                <a:lnTo>
                  <a:pt x="715052" y="476701"/>
                </a:lnTo>
                <a:lnTo>
                  <a:pt x="923067" y="589376"/>
                </a:lnTo>
                <a:lnTo>
                  <a:pt x="1079079" y="654381"/>
                </a:lnTo>
                <a:lnTo>
                  <a:pt x="1395435" y="767056"/>
                </a:lnTo>
                <a:lnTo>
                  <a:pt x="1659788" y="827727"/>
                </a:lnTo>
                <a:lnTo>
                  <a:pt x="1859135" y="866730"/>
                </a:lnTo>
                <a:lnTo>
                  <a:pt x="2114821" y="901399"/>
                </a:lnTo>
                <a:lnTo>
                  <a:pt x="2431177" y="9274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A7096CA-5C6E-4EBD-8114-0B8F765E948F}"/>
              </a:ext>
            </a:extLst>
          </p:cNvPr>
          <p:cNvSpPr/>
          <p:nvPr/>
        </p:nvSpPr>
        <p:spPr>
          <a:xfrm rot="16200000">
            <a:off x="3758407" y="2386807"/>
            <a:ext cx="2292350" cy="1398587"/>
          </a:xfrm>
          <a:custGeom>
            <a:avLst/>
            <a:gdLst>
              <a:gd name="connsiteX0" fmla="*/ 906236 w 2291443"/>
              <a:gd name="connsiteY0" fmla="*/ 1053192 h 1398814"/>
              <a:gd name="connsiteX1" fmla="*/ 1314450 w 2291443"/>
              <a:gd name="connsiteY1" fmla="*/ 1058635 h 1398814"/>
              <a:gd name="connsiteX2" fmla="*/ 1924050 w 2291443"/>
              <a:gd name="connsiteY2" fmla="*/ 1058635 h 1398814"/>
              <a:gd name="connsiteX3" fmla="*/ 2030186 w 2291443"/>
              <a:gd name="connsiteY3" fmla="*/ 1053192 h 1398814"/>
              <a:gd name="connsiteX4" fmla="*/ 2054679 w 2291443"/>
              <a:gd name="connsiteY4" fmla="*/ 1028700 h 1398814"/>
              <a:gd name="connsiteX5" fmla="*/ 2071008 w 2291443"/>
              <a:gd name="connsiteY5" fmla="*/ 990600 h 1398814"/>
              <a:gd name="connsiteX6" fmla="*/ 2071008 w 2291443"/>
              <a:gd name="connsiteY6" fmla="*/ 941614 h 1398814"/>
              <a:gd name="connsiteX7" fmla="*/ 2038350 w 2291443"/>
              <a:gd name="connsiteY7" fmla="*/ 740228 h 1398814"/>
              <a:gd name="connsiteX8" fmla="*/ 1956708 w 2291443"/>
              <a:gd name="connsiteY8" fmla="*/ 361950 h 1398814"/>
              <a:gd name="connsiteX9" fmla="*/ 1885950 w 2291443"/>
              <a:gd name="connsiteY9" fmla="*/ 117021 h 1398814"/>
              <a:gd name="connsiteX10" fmla="*/ 2043793 w 2291443"/>
              <a:gd name="connsiteY10" fmla="*/ 0 h 1398814"/>
              <a:gd name="connsiteX11" fmla="*/ 2062843 w 2291443"/>
              <a:gd name="connsiteY11" fmla="*/ 117021 h 1398814"/>
              <a:gd name="connsiteX12" fmla="*/ 2106386 w 2291443"/>
              <a:gd name="connsiteY12" fmla="*/ 375557 h 1398814"/>
              <a:gd name="connsiteX13" fmla="*/ 2155372 w 2291443"/>
              <a:gd name="connsiteY13" fmla="*/ 617764 h 1398814"/>
              <a:gd name="connsiteX14" fmla="*/ 2204358 w 2291443"/>
              <a:gd name="connsiteY14" fmla="*/ 857250 h 1398814"/>
              <a:gd name="connsiteX15" fmla="*/ 2288722 w 2291443"/>
              <a:gd name="connsiteY15" fmla="*/ 1025978 h 1398814"/>
              <a:gd name="connsiteX16" fmla="*/ 2291443 w 2291443"/>
              <a:gd name="connsiteY16" fmla="*/ 1045028 h 1398814"/>
              <a:gd name="connsiteX17" fmla="*/ 2217965 w 2291443"/>
              <a:gd name="connsiteY17" fmla="*/ 1200150 h 1398814"/>
              <a:gd name="connsiteX18" fmla="*/ 2103665 w 2291443"/>
              <a:gd name="connsiteY18" fmla="*/ 1371600 h 1398814"/>
              <a:gd name="connsiteX19" fmla="*/ 2068286 w 2291443"/>
              <a:gd name="connsiteY19" fmla="*/ 1396092 h 1398814"/>
              <a:gd name="connsiteX20" fmla="*/ 2032908 w 2291443"/>
              <a:gd name="connsiteY20" fmla="*/ 1398814 h 1398814"/>
              <a:gd name="connsiteX21" fmla="*/ 1989365 w 2291443"/>
              <a:gd name="connsiteY21" fmla="*/ 1385207 h 1398814"/>
              <a:gd name="connsiteX22" fmla="*/ 1948543 w 2291443"/>
              <a:gd name="connsiteY22" fmla="*/ 1360714 h 1398814"/>
              <a:gd name="connsiteX23" fmla="*/ 1885950 w 2291443"/>
              <a:gd name="connsiteY23" fmla="*/ 1344385 h 1398814"/>
              <a:gd name="connsiteX24" fmla="*/ 1771650 w 2291443"/>
              <a:gd name="connsiteY24" fmla="*/ 1322614 h 1398814"/>
              <a:gd name="connsiteX25" fmla="*/ 1363436 w 2291443"/>
              <a:gd name="connsiteY25" fmla="*/ 1298121 h 1398814"/>
              <a:gd name="connsiteX26" fmla="*/ 402772 w 2291443"/>
              <a:gd name="connsiteY26" fmla="*/ 1298121 h 1398814"/>
              <a:gd name="connsiteX27" fmla="*/ 231322 w 2291443"/>
              <a:gd name="connsiteY27" fmla="*/ 1311728 h 1398814"/>
              <a:gd name="connsiteX28" fmla="*/ 179615 w 2291443"/>
              <a:gd name="connsiteY28" fmla="*/ 1311728 h 1398814"/>
              <a:gd name="connsiteX29" fmla="*/ 43543 w 2291443"/>
              <a:gd name="connsiteY29" fmla="*/ 1281792 h 1398814"/>
              <a:gd name="connsiteX30" fmla="*/ 16329 w 2291443"/>
              <a:gd name="connsiteY30" fmla="*/ 1251857 h 1398814"/>
              <a:gd name="connsiteX31" fmla="*/ 0 w 2291443"/>
              <a:gd name="connsiteY31" fmla="*/ 1197428 h 1398814"/>
              <a:gd name="connsiteX32" fmla="*/ 27215 w 2291443"/>
              <a:gd name="connsiteY32" fmla="*/ 1126671 h 1398814"/>
              <a:gd name="connsiteX33" fmla="*/ 103415 w 2291443"/>
              <a:gd name="connsiteY33" fmla="*/ 1031421 h 1398814"/>
              <a:gd name="connsiteX34" fmla="*/ 315686 w 2291443"/>
              <a:gd name="connsiteY34" fmla="*/ 1053192 h 1398814"/>
              <a:gd name="connsiteX35" fmla="*/ 906236 w 2291443"/>
              <a:gd name="connsiteY35" fmla="*/ 1053192 h 139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91443" h="1398814">
                <a:moveTo>
                  <a:pt x="906236" y="1053192"/>
                </a:moveTo>
                <a:lnTo>
                  <a:pt x="1314450" y="1058635"/>
                </a:lnTo>
                <a:lnTo>
                  <a:pt x="1924050" y="1058635"/>
                </a:lnTo>
                <a:lnTo>
                  <a:pt x="2030186" y="1053192"/>
                </a:lnTo>
                <a:lnTo>
                  <a:pt x="2054679" y="1028700"/>
                </a:lnTo>
                <a:lnTo>
                  <a:pt x="2071008" y="990600"/>
                </a:lnTo>
                <a:lnTo>
                  <a:pt x="2071008" y="941614"/>
                </a:lnTo>
                <a:lnTo>
                  <a:pt x="2038350" y="740228"/>
                </a:lnTo>
                <a:lnTo>
                  <a:pt x="1956708" y="361950"/>
                </a:lnTo>
                <a:lnTo>
                  <a:pt x="1885950" y="117021"/>
                </a:lnTo>
                <a:lnTo>
                  <a:pt x="2043793" y="0"/>
                </a:lnTo>
                <a:lnTo>
                  <a:pt x="2062843" y="117021"/>
                </a:lnTo>
                <a:lnTo>
                  <a:pt x="2106386" y="375557"/>
                </a:lnTo>
                <a:lnTo>
                  <a:pt x="2155372" y="617764"/>
                </a:lnTo>
                <a:lnTo>
                  <a:pt x="2204358" y="857250"/>
                </a:lnTo>
                <a:lnTo>
                  <a:pt x="2288722" y="1025978"/>
                </a:lnTo>
                <a:lnTo>
                  <a:pt x="2291443" y="1045028"/>
                </a:lnTo>
                <a:lnTo>
                  <a:pt x="2217965" y="1200150"/>
                </a:lnTo>
                <a:lnTo>
                  <a:pt x="2103665" y="1371600"/>
                </a:lnTo>
                <a:lnTo>
                  <a:pt x="2068286" y="1396092"/>
                </a:lnTo>
                <a:lnTo>
                  <a:pt x="2032908" y="1398814"/>
                </a:lnTo>
                <a:lnTo>
                  <a:pt x="1989365" y="1385207"/>
                </a:lnTo>
                <a:lnTo>
                  <a:pt x="1948543" y="1360714"/>
                </a:lnTo>
                <a:lnTo>
                  <a:pt x="1885950" y="1344385"/>
                </a:lnTo>
                <a:lnTo>
                  <a:pt x="1771650" y="1322614"/>
                </a:lnTo>
                <a:lnTo>
                  <a:pt x="1363436" y="1298121"/>
                </a:lnTo>
                <a:lnTo>
                  <a:pt x="402772" y="1298121"/>
                </a:lnTo>
                <a:lnTo>
                  <a:pt x="231322" y="1311728"/>
                </a:lnTo>
                <a:lnTo>
                  <a:pt x="179615" y="1311728"/>
                </a:lnTo>
                <a:lnTo>
                  <a:pt x="43543" y="1281792"/>
                </a:lnTo>
                <a:lnTo>
                  <a:pt x="16329" y="1251857"/>
                </a:lnTo>
                <a:lnTo>
                  <a:pt x="0" y="1197428"/>
                </a:lnTo>
                <a:lnTo>
                  <a:pt x="27215" y="1126671"/>
                </a:lnTo>
                <a:lnTo>
                  <a:pt x="103415" y="1031421"/>
                </a:lnTo>
                <a:lnTo>
                  <a:pt x="315686" y="1053192"/>
                </a:lnTo>
                <a:lnTo>
                  <a:pt x="906236" y="105319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630C6F8-A6C3-49F7-9147-5EFF7EA830DC}"/>
              </a:ext>
            </a:extLst>
          </p:cNvPr>
          <p:cNvSpPr/>
          <p:nvPr/>
        </p:nvSpPr>
        <p:spPr>
          <a:xfrm>
            <a:off x="4241800" y="2943226"/>
            <a:ext cx="1123950" cy="352425"/>
          </a:xfrm>
          <a:custGeom>
            <a:avLst/>
            <a:gdLst>
              <a:gd name="connsiteX0" fmla="*/ 581025 w 1123950"/>
              <a:gd name="connsiteY0" fmla="*/ 269081 h 352425"/>
              <a:gd name="connsiteX1" fmla="*/ 311944 w 1123950"/>
              <a:gd name="connsiteY1" fmla="*/ 326231 h 352425"/>
              <a:gd name="connsiteX2" fmla="*/ 288132 w 1123950"/>
              <a:gd name="connsiteY2" fmla="*/ 338138 h 352425"/>
              <a:gd name="connsiteX3" fmla="*/ 264319 w 1123950"/>
              <a:gd name="connsiteY3" fmla="*/ 347663 h 352425"/>
              <a:gd name="connsiteX4" fmla="*/ 219075 w 1123950"/>
              <a:gd name="connsiteY4" fmla="*/ 352425 h 352425"/>
              <a:gd name="connsiteX5" fmla="*/ 138113 w 1123950"/>
              <a:gd name="connsiteY5" fmla="*/ 342900 h 352425"/>
              <a:gd name="connsiteX6" fmla="*/ 52388 w 1123950"/>
              <a:gd name="connsiteY6" fmla="*/ 335756 h 352425"/>
              <a:gd name="connsiteX7" fmla="*/ 0 w 1123950"/>
              <a:gd name="connsiteY7" fmla="*/ 209550 h 352425"/>
              <a:gd name="connsiteX8" fmla="*/ 114300 w 1123950"/>
              <a:gd name="connsiteY8" fmla="*/ 195263 h 352425"/>
              <a:gd name="connsiteX9" fmla="*/ 500063 w 1123950"/>
              <a:gd name="connsiteY9" fmla="*/ 121444 h 352425"/>
              <a:gd name="connsiteX10" fmla="*/ 888207 w 1123950"/>
              <a:gd name="connsiteY10" fmla="*/ 45244 h 352425"/>
              <a:gd name="connsiteX11" fmla="*/ 1066800 w 1123950"/>
              <a:gd name="connsiteY11" fmla="*/ 0 h 352425"/>
              <a:gd name="connsiteX12" fmla="*/ 1123950 w 1123950"/>
              <a:gd name="connsiteY12" fmla="*/ 185738 h 352425"/>
              <a:gd name="connsiteX13" fmla="*/ 1007269 w 1123950"/>
              <a:gd name="connsiteY13" fmla="*/ 197644 h 352425"/>
              <a:gd name="connsiteX14" fmla="*/ 581025 w 1123950"/>
              <a:gd name="connsiteY14" fmla="*/ 269081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23950" h="352425">
                <a:moveTo>
                  <a:pt x="581025" y="269081"/>
                </a:moveTo>
                <a:lnTo>
                  <a:pt x="311944" y="326231"/>
                </a:lnTo>
                <a:lnTo>
                  <a:pt x="288132" y="338138"/>
                </a:lnTo>
                <a:lnTo>
                  <a:pt x="264319" y="347663"/>
                </a:lnTo>
                <a:lnTo>
                  <a:pt x="219075" y="352425"/>
                </a:lnTo>
                <a:lnTo>
                  <a:pt x="138113" y="342900"/>
                </a:lnTo>
                <a:lnTo>
                  <a:pt x="52388" y="335756"/>
                </a:lnTo>
                <a:lnTo>
                  <a:pt x="0" y="209550"/>
                </a:lnTo>
                <a:lnTo>
                  <a:pt x="114300" y="195263"/>
                </a:lnTo>
                <a:lnTo>
                  <a:pt x="500063" y="121444"/>
                </a:lnTo>
                <a:lnTo>
                  <a:pt x="888207" y="45244"/>
                </a:lnTo>
                <a:lnTo>
                  <a:pt x="1066800" y="0"/>
                </a:lnTo>
                <a:lnTo>
                  <a:pt x="1123950" y="185738"/>
                </a:lnTo>
                <a:lnTo>
                  <a:pt x="1007269" y="197644"/>
                </a:lnTo>
                <a:lnTo>
                  <a:pt x="581025" y="2690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9A4840F-59F8-40C4-A218-A64D880CA73E}"/>
              </a:ext>
            </a:extLst>
          </p:cNvPr>
          <p:cNvSpPr/>
          <p:nvPr/>
        </p:nvSpPr>
        <p:spPr>
          <a:xfrm>
            <a:off x="4265614" y="3935413"/>
            <a:ext cx="1101725" cy="360362"/>
          </a:xfrm>
          <a:custGeom>
            <a:avLst/>
            <a:gdLst>
              <a:gd name="connsiteX0" fmla="*/ 373856 w 1102519"/>
              <a:gd name="connsiteY0" fmla="*/ 280988 h 359569"/>
              <a:gd name="connsiteX1" fmla="*/ 111919 w 1102519"/>
              <a:gd name="connsiteY1" fmla="*/ 340519 h 359569"/>
              <a:gd name="connsiteX2" fmla="*/ 50006 w 1102519"/>
              <a:gd name="connsiteY2" fmla="*/ 359569 h 359569"/>
              <a:gd name="connsiteX3" fmla="*/ 0 w 1102519"/>
              <a:gd name="connsiteY3" fmla="*/ 188119 h 359569"/>
              <a:gd name="connsiteX4" fmla="*/ 107156 w 1102519"/>
              <a:gd name="connsiteY4" fmla="*/ 180975 h 359569"/>
              <a:gd name="connsiteX5" fmla="*/ 433387 w 1102519"/>
              <a:gd name="connsiteY5" fmla="*/ 109538 h 359569"/>
              <a:gd name="connsiteX6" fmla="*/ 719137 w 1102519"/>
              <a:gd name="connsiteY6" fmla="*/ 42863 h 359569"/>
              <a:gd name="connsiteX7" fmla="*/ 881062 w 1102519"/>
              <a:gd name="connsiteY7" fmla="*/ 4763 h 359569"/>
              <a:gd name="connsiteX8" fmla="*/ 973931 w 1102519"/>
              <a:gd name="connsiteY8" fmla="*/ 2382 h 359569"/>
              <a:gd name="connsiteX9" fmla="*/ 1050131 w 1102519"/>
              <a:gd name="connsiteY9" fmla="*/ 0 h 359569"/>
              <a:gd name="connsiteX10" fmla="*/ 1102519 w 1102519"/>
              <a:gd name="connsiteY10" fmla="*/ 173832 h 359569"/>
              <a:gd name="connsiteX11" fmla="*/ 952500 w 1102519"/>
              <a:gd name="connsiteY11" fmla="*/ 185738 h 359569"/>
              <a:gd name="connsiteX12" fmla="*/ 719137 w 1102519"/>
              <a:gd name="connsiteY12" fmla="*/ 226219 h 359569"/>
              <a:gd name="connsiteX13" fmla="*/ 373856 w 1102519"/>
              <a:gd name="connsiteY13" fmla="*/ 280988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2519" h="359569">
                <a:moveTo>
                  <a:pt x="373856" y="280988"/>
                </a:moveTo>
                <a:lnTo>
                  <a:pt x="111919" y="340519"/>
                </a:lnTo>
                <a:lnTo>
                  <a:pt x="50006" y="359569"/>
                </a:lnTo>
                <a:lnTo>
                  <a:pt x="0" y="188119"/>
                </a:lnTo>
                <a:lnTo>
                  <a:pt x="107156" y="180975"/>
                </a:lnTo>
                <a:lnTo>
                  <a:pt x="433387" y="109538"/>
                </a:lnTo>
                <a:lnTo>
                  <a:pt x="719137" y="42863"/>
                </a:lnTo>
                <a:lnTo>
                  <a:pt x="881062" y="4763"/>
                </a:lnTo>
                <a:lnTo>
                  <a:pt x="973931" y="2382"/>
                </a:lnTo>
                <a:lnTo>
                  <a:pt x="1050131" y="0"/>
                </a:lnTo>
                <a:lnTo>
                  <a:pt x="1102519" y="173832"/>
                </a:lnTo>
                <a:lnTo>
                  <a:pt x="952500" y="185738"/>
                </a:lnTo>
                <a:lnTo>
                  <a:pt x="719137" y="226219"/>
                </a:lnTo>
                <a:lnTo>
                  <a:pt x="373856" y="2809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316AA77-1E25-4A4F-AA6B-245AE751BA6B}"/>
              </a:ext>
            </a:extLst>
          </p:cNvPr>
          <p:cNvSpPr/>
          <p:nvPr/>
        </p:nvSpPr>
        <p:spPr>
          <a:xfrm rot="16200000">
            <a:off x="5153819" y="2775744"/>
            <a:ext cx="4097338" cy="1797050"/>
          </a:xfrm>
          <a:custGeom>
            <a:avLst/>
            <a:gdLst>
              <a:gd name="connsiteX0" fmla="*/ 1774479 w 4096693"/>
              <a:gd name="connsiteY0" fmla="*/ 1670364 h 1797112"/>
              <a:gd name="connsiteX1" fmla="*/ 1285592 w 4096693"/>
              <a:gd name="connsiteY1" fmla="*/ 1679417 h 1797112"/>
              <a:gd name="connsiteX2" fmla="*/ 918927 w 4096693"/>
              <a:gd name="connsiteY2" fmla="*/ 1688471 h 1797112"/>
              <a:gd name="connsiteX3" fmla="*/ 506994 w 4096693"/>
              <a:gd name="connsiteY3" fmla="*/ 1702051 h 1797112"/>
              <a:gd name="connsiteX4" fmla="*/ 307818 w 4096693"/>
              <a:gd name="connsiteY4" fmla="*/ 1711105 h 1797112"/>
              <a:gd name="connsiteX5" fmla="*/ 226337 w 4096693"/>
              <a:gd name="connsiteY5" fmla="*/ 1724685 h 1797112"/>
              <a:gd name="connsiteX6" fmla="*/ 104115 w 4096693"/>
              <a:gd name="connsiteY6" fmla="*/ 1742792 h 1797112"/>
              <a:gd name="connsiteX7" fmla="*/ 67901 w 4096693"/>
              <a:gd name="connsiteY7" fmla="*/ 1747318 h 1797112"/>
              <a:gd name="connsiteX8" fmla="*/ 0 w 4096693"/>
              <a:gd name="connsiteY8" fmla="*/ 1720158 h 1797112"/>
              <a:gd name="connsiteX9" fmla="*/ 49794 w 4096693"/>
              <a:gd name="connsiteY9" fmla="*/ 1539089 h 1797112"/>
              <a:gd name="connsiteX10" fmla="*/ 203703 w 4096693"/>
              <a:gd name="connsiteY10" fmla="*/ 1425920 h 1797112"/>
              <a:gd name="connsiteX11" fmla="*/ 226337 w 4096693"/>
              <a:gd name="connsiteY11" fmla="*/ 1439501 h 1797112"/>
              <a:gd name="connsiteX12" fmla="*/ 452673 w 4096693"/>
              <a:gd name="connsiteY12" fmla="*/ 1439501 h 1797112"/>
              <a:gd name="connsiteX13" fmla="*/ 1226745 w 4096693"/>
              <a:gd name="connsiteY13" fmla="*/ 1425920 h 1797112"/>
              <a:gd name="connsiteX14" fmla="*/ 1774479 w 4096693"/>
              <a:gd name="connsiteY14" fmla="*/ 1416867 h 1797112"/>
              <a:gd name="connsiteX15" fmla="*/ 2032503 w 4096693"/>
              <a:gd name="connsiteY15" fmla="*/ 1421394 h 1797112"/>
              <a:gd name="connsiteX16" fmla="*/ 2824681 w 4096693"/>
              <a:gd name="connsiteY16" fmla="*/ 1416867 h 1797112"/>
              <a:gd name="connsiteX17" fmla="*/ 3032911 w 4096693"/>
              <a:gd name="connsiteY17" fmla="*/ 1421394 h 1797112"/>
              <a:gd name="connsiteX18" fmla="*/ 3748135 w 4096693"/>
              <a:gd name="connsiteY18" fmla="*/ 1416867 h 1797112"/>
              <a:gd name="connsiteX19" fmla="*/ 3806982 w 4096693"/>
              <a:gd name="connsiteY19" fmla="*/ 1407813 h 1797112"/>
              <a:gd name="connsiteX20" fmla="*/ 3834143 w 4096693"/>
              <a:gd name="connsiteY20" fmla="*/ 1385180 h 1797112"/>
              <a:gd name="connsiteX21" fmla="*/ 3847723 w 4096693"/>
              <a:gd name="connsiteY21" fmla="*/ 1344439 h 1797112"/>
              <a:gd name="connsiteX22" fmla="*/ 3852250 w 4096693"/>
              <a:gd name="connsiteY22" fmla="*/ 1290118 h 1797112"/>
              <a:gd name="connsiteX23" fmla="*/ 3829616 w 4096693"/>
              <a:gd name="connsiteY23" fmla="*/ 1140736 h 1797112"/>
              <a:gd name="connsiteX24" fmla="*/ 3775295 w 4096693"/>
              <a:gd name="connsiteY24" fmla="*/ 841972 h 1797112"/>
              <a:gd name="connsiteX25" fmla="*/ 3716448 w 4096693"/>
              <a:gd name="connsiteY25" fmla="*/ 497940 h 1797112"/>
              <a:gd name="connsiteX26" fmla="*/ 3680234 w 4096693"/>
              <a:gd name="connsiteY26" fmla="*/ 303291 h 1797112"/>
              <a:gd name="connsiteX27" fmla="*/ 3675707 w 4096693"/>
              <a:gd name="connsiteY27" fmla="*/ 131275 h 1797112"/>
              <a:gd name="connsiteX28" fmla="*/ 3825089 w 4096693"/>
              <a:gd name="connsiteY28" fmla="*/ 0 h 1797112"/>
              <a:gd name="connsiteX29" fmla="*/ 3838669 w 4096693"/>
              <a:gd name="connsiteY29" fmla="*/ 131275 h 1797112"/>
              <a:gd name="connsiteX30" fmla="*/ 3883937 w 4096693"/>
              <a:gd name="connsiteY30" fmla="*/ 407406 h 1797112"/>
              <a:gd name="connsiteX31" fmla="*/ 3933731 w 4096693"/>
              <a:gd name="connsiteY31" fmla="*/ 715223 h 1797112"/>
              <a:gd name="connsiteX32" fmla="*/ 3983525 w 4096693"/>
              <a:gd name="connsiteY32" fmla="*/ 959667 h 1797112"/>
              <a:gd name="connsiteX33" fmla="*/ 4024265 w 4096693"/>
              <a:gd name="connsiteY33" fmla="*/ 1158843 h 1797112"/>
              <a:gd name="connsiteX34" fmla="*/ 4051426 w 4096693"/>
              <a:gd name="connsiteY34" fmla="*/ 1267485 h 1797112"/>
              <a:gd name="connsiteX35" fmla="*/ 4087640 w 4096693"/>
              <a:gd name="connsiteY35" fmla="*/ 1367073 h 1797112"/>
              <a:gd name="connsiteX36" fmla="*/ 4096693 w 4096693"/>
              <a:gd name="connsiteY36" fmla="*/ 1403287 h 1797112"/>
              <a:gd name="connsiteX37" fmla="*/ 4019739 w 4096693"/>
              <a:gd name="connsiteY37" fmla="*/ 1543615 h 1797112"/>
              <a:gd name="connsiteX38" fmla="*/ 3883937 w 4096693"/>
              <a:gd name="connsiteY38" fmla="*/ 1747318 h 1797112"/>
              <a:gd name="connsiteX39" fmla="*/ 3847723 w 4096693"/>
              <a:gd name="connsiteY39" fmla="*/ 1788059 h 1797112"/>
              <a:gd name="connsiteX40" fmla="*/ 3816036 w 4096693"/>
              <a:gd name="connsiteY40" fmla="*/ 1797112 h 1797112"/>
              <a:gd name="connsiteX41" fmla="*/ 3779822 w 4096693"/>
              <a:gd name="connsiteY41" fmla="*/ 1788059 h 1797112"/>
              <a:gd name="connsiteX42" fmla="*/ 3739081 w 4096693"/>
              <a:gd name="connsiteY42" fmla="*/ 1738265 h 1797112"/>
              <a:gd name="connsiteX43" fmla="*/ 3680234 w 4096693"/>
              <a:gd name="connsiteY43" fmla="*/ 1711105 h 1797112"/>
              <a:gd name="connsiteX44" fmla="*/ 3612333 w 4096693"/>
              <a:gd name="connsiteY44" fmla="*/ 1692998 h 1797112"/>
              <a:gd name="connsiteX45" fmla="*/ 3553485 w 4096693"/>
              <a:gd name="connsiteY45" fmla="*/ 1683944 h 1797112"/>
              <a:gd name="connsiteX46" fmla="*/ 2598345 w 4096693"/>
              <a:gd name="connsiteY46" fmla="*/ 1665837 h 1797112"/>
              <a:gd name="connsiteX47" fmla="*/ 1774479 w 4096693"/>
              <a:gd name="connsiteY47" fmla="*/ 1670364 h 179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96693" h="1797112">
                <a:moveTo>
                  <a:pt x="1774479" y="1670364"/>
                </a:moveTo>
                <a:lnTo>
                  <a:pt x="1285592" y="1679417"/>
                </a:lnTo>
                <a:lnTo>
                  <a:pt x="918927" y="1688471"/>
                </a:lnTo>
                <a:lnTo>
                  <a:pt x="506994" y="1702051"/>
                </a:lnTo>
                <a:lnTo>
                  <a:pt x="307818" y="1711105"/>
                </a:lnTo>
                <a:lnTo>
                  <a:pt x="226337" y="1724685"/>
                </a:lnTo>
                <a:lnTo>
                  <a:pt x="104115" y="1742792"/>
                </a:lnTo>
                <a:lnTo>
                  <a:pt x="67901" y="1747318"/>
                </a:lnTo>
                <a:lnTo>
                  <a:pt x="0" y="1720158"/>
                </a:lnTo>
                <a:lnTo>
                  <a:pt x="49794" y="1539089"/>
                </a:lnTo>
                <a:lnTo>
                  <a:pt x="203703" y="1425920"/>
                </a:lnTo>
                <a:lnTo>
                  <a:pt x="226337" y="1439501"/>
                </a:lnTo>
                <a:lnTo>
                  <a:pt x="452673" y="1439501"/>
                </a:lnTo>
                <a:lnTo>
                  <a:pt x="1226745" y="1425920"/>
                </a:lnTo>
                <a:lnTo>
                  <a:pt x="1774479" y="1416867"/>
                </a:lnTo>
                <a:lnTo>
                  <a:pt x="2032503" y="1421394"/>
                </a:lnTo>
                <a:lnTo>
                  <a:pt x="2824681" y="1416867"/>
                </a:lnTo>
                <a:lnTo>
                  <a:pt x="3032911" y="1421394"/>
                </a:lnTo>
                <a:lnTo>
                  <a:pt x="3748135" y="1416867"/>
                </a:lnTo>
                <a:lnTo>
                  <a:pt x="3806982" y="1407813"/>
                </a:lnTo>
                <a:lnTo>
                  <a:pt x="3834143" y="1385180"/>
                </a:lnTo>
                <a:lnTo>
                  <a:pt x="3847723" y="1344439"/>
                </a:lnTo>
                <a:lnTo>
                  <a:pt x="3852250" y="1290118"/>
                </a:lnTo>
                <a:lnTo>
                  <a:pt x="3829616" y="1140736"/>
                </a:lnTo>
                <a:lnTo>
                  <a:pt x="3775295" y="841972"/>
                </a:lnTo>
                <a:lnTo>
                  <a:pt x="3716448" y="497940"/>
                </a:lnTo>
                <a:lnTo>
                  <a:pt x="3680234" y="303291"/>
                </a:lnTo>
                <a:lnTo>
                  <a:pt x="3675707" y="131275"/>
                </a:lnTo>
                <a:lnTo>
                  <a:pt x="3825089" y="0"/>
                </a:lnTo>
                <a:lnTo>
                  <a:pt x="3838669" y="131275"/>
                </a:lnTo>
                <a:lnTo>
                  <a:pt x="3883937" y="407406"/>
                </a:lnTo>
                <a:lnTo>
                  <a:pt x="3933731" y="715223"/>
                </a:lnTo>
                <a:lnTo>
                  <a:pt x="3983525" y="959667"/>
                </a:lnTo>
                <a:lnTo>
                  <a:pt x="4024265" y="1158843"/>
                </a:lnTo>
                <a:lnTo>
                  <a:pt x="4051426" y="1267485"/>
                </a:lnTo>
                <a:lnTo>
                  <a:pt x="4087640" y="1367073"/>
                </a:lnTo>
                <a:lnTo>
                  <a:pt x="4096693" y="1403287"/>
                </a:lnTo>
                <a:lnTo>
                  <a:pt x="4019739" y="1543615"/>
                </a:lnTo>
                <a:lnTo>
                  <a:pt x="3883937" y="1747318"/>
                </a:lnTo>
                <a:lnTo>
                  <a:pt x="3847723" y="1788059"/>
                </a:lnTo>
                <a:lnTo>
                  <a:pt x="3816036" y="1797112"/>
                </a:lnTo>
                <a:lnTo>
                  <a:pt x="3779822" y="1788059"/>
                </a:lnTo>
                <a:lnTo>
                  <a:pt x="3739081" y="1738265"/>
                </a:lnTo>
                <a:lnTo>
                  <a:pt x="3680234" y="1711105"/>
                </a:lnTo>
                <a:lnTo>
                  <a:pt x="3612333" y="1692998"/>
                </a:lnTo>
                <a:lnTo>
                  <a:pt x="3553485" y="1683944"/>
                </a:lnTo>
                <a:lnTo>
                  <a:pt x="2598345" y="1665837"/>
                </a:lnTo>
                <a:lnTo>
                  <a:pt x="1774479" y="16703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BB6A173-9502-442A-8308-4987F29ACEA4}"/>
              </a:ext>
            </a:extLst>
          </p:cNvPr>
          <p:cNvSpPr/>
          <p:nvPr/>
        </p:nvSpPr>
        <p:spPr>
          <a:xfrm>
            <a:off x="6991350" y="5348289"/>
            <a:ext cx="1042988" cy="682625"/>
          </a:xfrm>
          <a:custGeom>
            <a:avLst/>
            <a:gdLst>
              <a:gd name="connsiteX0" fmla="*/ 309563 w 1042988"/>
              <a:gd name="connsiteY0" fmla="*/ 95250 h 683418"/>
              <a:gd name="connsiteX1" fmla="*/ 573881 w 1042988"/>
              <a:gd name="connsiteY1" fmla="*/ 169068 h 683418"/>
              <a:gd name="connsiteX2" fmla="*/ 642938 w 1042988"/>
              <a:gd name="connsiteY2" fmla="*/ 185737 h 683418"/>
              <a:gd name="connsiteX3" fmla="*/ 673894 w 1042988"/>
              <a:gd name="connsiteY3" fmla="*/ 185737 h 683418"/>
              <a:gd name="connsiteX4" fmla="*/ 711994 w 1042988"/>
              <a:gd name="connsiteY4" fmla="*/ 180975 h 683418"/>
              <a:gd name="connsiteX5" fmla="*/ 769144 w 1042988"/>
              <a:gd name="connsiteY5" fmla="*/ 161925 h 683418"/>
              <a:gd name="connsiteX6" fmla="*/ 1042988 w 1042988"/>
              <a:gd name="connsiteY6" fmla="*/ 335756 h 683418"/>
              <a:gd name="connsiteX7" fmla="*/ 1023938 w 1042988"/>
              <a:gd name="connsiteY7" fmla="*/ 388143 h 683418"/>
              <a:gd name="connsiteX8" fmla="*/ 978694 w 1042988"/>
              <a:gd name="connsiteY8" fmla="*/ 476250 h 683418"/>
              <a:gd name="connsiteX9" fmla="*/ 883444 w 1042988"/>
              <a:gd name="connsiteY9" fmla="*/ 616743 h 683418"/>
              <a:gd name="connsiteX10" fmla="*/ 845344 w 1042988"/>
              <a:gd name="connsiteY10" fmla="*/ 666750 h 683418"/>
              <a:gd name="connsiteX11" fmla="*/ 821531 w 1042988"/>
              <a:gd name="connsiteY11" fmla="*/ 681037 h 683418"/>
              <a:gd name="connsiteX12" fmla="*/ 792956 w 1042988"/>
              <a:gd name="connsiteY12" fmla="*/ 683418 h 683418"/>
              <a:gd name="connsiteX13" fmla="*/ 771525 w 1042988"/>
              <a:gd name="connsiteY13" fmla="*/ 678656 h 683418"/>
              <a:gd name="connsiteX14" fmla="*/ 754856 w 1042988"/>
              <a:gd name="connsiteY14" fmla="*/ 659606 h 683418"/>
              <a:gd name="connsiteX15" fmla="*/ 738188 w 1042988"/>
              <a:gd name="connsiteY15" fmla="*/ 626268 h 683418"/>
              <a:gd name="connsiteX16" fmla="*/ 723900 w 1042988"/>
              <a:gd name="connsiteY16" fmla="*/ 581025 h 683418"/>
              <a:gd name="connsiteX17" fmla="*/ 697706 w 1042988"/>
              <a:gd name="connsiteY17" fmla="*/ 533400 h 683418"/>
              <a:gd name="connsiteX18" fmla="*/ 635794 w 1042988"/>
              <a:gd name="connsiteY18" fmla="*/ 461962 h 683418"/>
              <a:gd name="connsiteX19" fmla="*/ 585788 w 1042988"/>
              <a:gd name="connsiteY19" fmla="*/ 414337 h 683418"/>
              <a:gd name="connsiteX20" fmla="*/ 554831 w 1042988"/>
              <a:gd name="connsiteY20" fmla="*/ 392906 h 683418"/>
              <a:gd name="connsiteX21" fmla="*/ 180975 w 1042988"/>
              <a:gd name="connsiteY21" fmla="*/ 171450 h 683418"/>
              <a:gd name="connsiteX22" fmla="*/ 21431 w 1042988"/>
              <a:gd name="connsiteY22" fmla="*/ 76200 h 683418"/>
              <a:gd name="connsiteX23" fmla="*/ 4763 w 1042988"/>
              <a:gd name="connsiteY23" fmla="*/ 59531 h 683418"/>
              <a:gd name="connsiteX24" fmla="*/ 0 w 1042988"/>
              <a:gd name="connsiteY24" fmla="*/ 42862 h 683418"/>
              <a:gd name="connsiteX25" fmla="*/ 2381 w 1042988"/>
              <a:gd name="connsiteY25" fmla="*/ 23812 h 683418"/>
              <a:gd name="connsiteX26" fmla="*/ 7144 w 1042988"/>
              <a:gd name="connsiteY26" fmla="*/ 9525 h 683418"/>
              <a:gd name="connsiteX27" fmla="*/ 16669 w 1042988"/>
              <a:gd name="connsiteY27" fmla="*/ 2381 h 683418"/>
              <a:gd name="connsiteX28" fmla="*/ 30956 w 1042988"/>
              <a:gd name="connsiteY28" fmla="*/ 0 h 683418"/>
              <a:gd name="connsiteX29" fmla="*/ 92869 w 1042988"/>
              <a:gd name="connsiteY29" fmla="*/ 30956 h 683418"/>
              <a:gd name="connsiteX30" fmla="*/ 309563 w 1042988"/>
              <a:gd name="connsiteY30" fmla="*/ 95250 h 68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42988" h="683418">
                <a:moveTo>
                  <a:pt x="309563" y="95250"/>
                </a:moveTo>
                <a:lnTo>
                  <a:pt x="573881" y="169068"/>
                </a:lnTo>
                <a:lnTo>
                  <a:pt x="642938" y="185737"/>
                </a:lnTo>
                <a:lnTo>
                  <a:pt x="673894" y="185737"/>
                </a:lnTo>
                <a:lnTo>
                  <a:pt x="711994" y="180975"/>
                </a:lnTo>
                <a:lnTo>
                  <a:pt x="769144" y="161925"/>
                </a:lnTo>
                <a:lnTo>
                  <a:pt x="1042988" y="335756"/>
                </a:lnTo>
                <a:lnTo>
                  <a:pt x="1023938" y="388143"/>
                </a:lnTo>
                <a:lnTo>
                  <a:pt x="978694" y="476250"/>
                </a:lnTo>
                <a:lnTo>
                  <a:pt x="883444" y="616743"/>
                </a:lnTo>
                <a:lnTo>
                  <a:pt x="845344" y="666750"/>
                </a:lnTo>
                <a:lnTo>
                  <a:pt x="821531" y="681037"/>
                </a:lnTo>
                <a:lnTo>
                  <a:pt x="792956" y="683418"/>
                </a:lnTo>
                <a:lnTo>
                  <a:pt x="771525" y="678656"/>
                </a:lnTo>
                <a:lnTo>
                  <a:pt x="754856" y="659606"/>
                </a:lnTo>
                <a:lnTo>
                  <a:pt x="738188" y="626268"/>
                </a:lnTo>
                <a:lnTo>
                  <a:pt x="723900" y="581025"/>
                </a:lnTo>
                <a:lnTo>
                  <a:pt x="697706" y="533400"/>
                </a:lnTo>
                <a:lnTo>
                  <a:pt x="635794" y="461962"/>
                </a:lnTo>
                <a:lnTo>
                  <a:pt x="585788" y="414337"/>
                </a:lnTo>
                <a:lnTo>
                  <a:pt x="554831" y="392906"/>
                </a:lnTo>
                <a:lnTo>
                  <a:pt x="180975" y="171450"/>
                </a:lnTo>
                <a:lnTo>
                  <a:pt x="21431" y="76200"/>
                </a:lnTo>
                <a:lnTo>
                  <a:pt x="4763" y="59531"/>
                </a:lnTo>
                <a:lnTo>
                  <a:pt x="0" y="42862"/>
                </a:lnTo>
                <a:lnTo>
                  <a:pt x="2381" y="23812"/>
                </a:lnTo>
                <a:lnTo>
                  <a:pt x="7144" y="9525"/>
                </a:lnTo>
                <a:lnTo>
                  <a:pt x="16669" y="2381"/>
                </a:lnTo>
                <a:lnTo>
                  <a:pt x="30956" y="0"/>
                </a:lnTo>
                <a:lnTo>
                  <a:pt x="92869" y="30956"/>
                </a:lnTo>
                <a:lnTo>
                  <a:pt x="309563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A18323E-A72A-4BD7-9DD7-87EE9892B3DA}"/>
              </a:ext>
            </a:extLst>
          </p:cNvPr>
          <p:cNvSpPr/>
          <p:nvPr/>
        </p:nvSpPr>
        <p:spPr>
          <a:xfrm>
            <a:off x="6351588" y="2693988"/>
            <a:ext cx="1477962" cy="411162"/>
          </a:xfrm>
          <a:custGeom>
            <a:avLst/>
            <a:gdLst>
              <a:gd name="connsiteX0" fmla="*/ 528637 w 1478756"/>
              <a:gd name="connsiteY0" fmla="*/ 309562 h 411956"/>
              <a:gd name="connsiteX1" fmla="*/ 242887 w 1478756"/>
              <a:gd name="connsiteY1" fmla="*/ 366712 h 411956"/>
              <a:gd name="connsiteX2" fmla="*/ 64294 w 1478756"/>
              <a:gd name="connsiteY2" fmla="*/ 411956 h 411956"/>
              <a:gd name="connsiteX3" fmla="*/ 0 w 1478756"/>
              <a:gd name="connsiteY3" fmla="*/ 195262 h 411956"/>
              <a:gd name="connsiteX4" fmla="*/ 130969 w 1478756"/>
              <a:gd name="connsiteY4" fmla="*/ 197644 h 411956"/>
              <a:gd name="connsiteX5" fmla="*/ 421481 w 1478756"/>
              <a:gd name="connsiteY5" fmla="*/ 157162 h 411956"/>
              <a:gd name="connsiteX6" fmla="*/ 842962 w 1478756"/>
              <a:gd name="connsiteY6" fmla="*/ 85725 h 411956"/>
              <a:gd name="connsiteX7" fmla="*/ 1066800 w 1478756"/>
              <a:gd name="connsiteY7" fmla="*/ 30956 h 411956"/>
              <a:gd name="connsiteX8" fmla="*/ 1197769 w 1478756"/>
              <a:gd name="connsiteY8" fmla="*/ 2381 h 411956"/>
              <a:gd name="connsiteX9" fmla="*/ 1233487 w 1478756"/>
              <a:gd name="connsiteY9" fmla="*/ 0 h 411956"/>
              <a:gd name="connsiteX10" fmla="*/ 1333500 w 1478756"/>
              <a:gd name="connsiteY10" fmla="*/ 9525 h 411956"/>
              <a:gd name="connsiteX11" fmla="*/ 1407319 w 1478756"/>
              <a:gd name="connsiteY11" fmla="*/ 28575 h 411956"/>
              <a:gd name="connsiteX12" fmla="*/ 1478756 w 1478756"/>
              <a:gd name="connsiteY12" fmla="*/ 204787 h 411956"/>
              <a:gd name="connsiteX13" fmla="*/ 1359694 w 1478756"/>
              <a:gd name="connsiteY13" fmla="*/ 202406 h 411956"/>
              <a:gd name="connsiteX14" fmla="*/ 1169194 w 1478756"/>
              <a:gd name="connsiteY14" fmla="*/ 214312 h 411956"/>
              <a:gd name="connsiteX15" fmla="*/ 864394 w 1478756"/>
              <a:gd name="connsiteY15" fmla="*/ 250031 h 411956"/>
              <a:gd name="connsiteX16" fmla="*/ 528637 w 1478756"/>
              <a:gd name="connsiteY16" fmla="*/ 309562 h 41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78756" h="411956">
                <a:moveTo>
                  <a:pt x="528637" y="309562"/>
                </a:moveTo>
                <a:lnTo>
                  <a:pt x="242887" y="366712"/>
                </a:lnTo>
                <a:lnTo>
                  <a:pt x="64294" y="411956"/>
                </a:lnTo>
                <a:lnTo>
                  <a:pt x="0" y="195262"/>
                </a:lnTo>
                <a:lnTo>
                  <a:pt x="130969" y="197644"/>
                </a:lnTo>
                <a:lnTo>
                  <a:pt x="421481" y="157162"/>
                </a:lnTo>
                <a:lnTo>
                  <a:pt x="842962" y="85725"/>
                </a:lnTo>
                <a:lnTo>
                  <a:pt x="1066800" y="30956"/>
                </a:lnTo>
                <a:lnTo>
                  <a:pt x="1197769" y="2381"/>
                </a:lnTo>
                <a:lnTo>
                  <a:pt x="1233487" y="0"/>
                </a:lnTo>
                <a:lnTo>
                  <a:pt x="1333500" y="9525"/>
                </a:lnTo>
                <a:lnTo>
                  <a:pt x="1407319" y="28575"/>
                </a:lnTo>
                <a:lnTo>
                  <a:pt x="1478756" y="204787"/>
                </a:lnTo>
                <a:lnTo>
                  <a:pt x="1359694" y="202406"/>
                </a:lnTo>
                <a:lnTo>
                  <a:pt x="1169194" y="214312"/>
                </a:lnTo>
                <a:lnTo>
                  <a:pt x="864394" y="250031"/>
                </a:lnTo>
                <a:lnTo>
                  <a:pt x="528637" y="3095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515462B-C6C9-4EAA-8A3F-6A11CE391D2C}"/>
              </a:ext>
            </a:extLst>
          </p:cNvPr>
          <p:cNvSpPr/>
          <p:nvPr/>
        </p:nvSpPr>
        <p:spPr>
          <a:xfrm>
            <a:off x="6305550" y="3716338"/>
            <a:ext cx="1519238" cy="342900"/>
          </a:xfrm>
          <a:custGeom>
            <a:avLst/>
            <a:gdLst>
              <a:gd name="connsiteX0" fmla="*/ 454819 w 1519238"/>
              <a:gd name="connsiteY0" fmla="*/ 309563 h 342900"/>
              <a:gd name="connsiteX1" fmla="*/ 38100 w 1519238"/>
              <a:gd name="connsiteY1" fmla="*/ 342900 h 342900"/>
              <a:gd name="connsiteX2" fmla="*/ 0 w 1519238"/>
              <a:gd name="connsiteY2" fmla="*/ 159544 h 342900"/>
              <a:gd name="connsiteX3" fmla="*/ 130969 w 1519238"/>
              <a:gd name="connsiteY3" fmla="*/ 154782 h 342900"/>
              <a:gd name="connsiteX4" fmla="*/ 650081 w 1519238"/>
              <a:gd name="connsiteY4" fmla="*/ 107157 h 342900"/>
              <a:gd name="connsiteX5" fmla="*/ 1090613 w 1519238"/>
              <a:gd name="connsiteY5" fmla="*/ 52388 h 342900"/>
              <a:gd name="connsiteX6" fmla="*/ 1412081 w 1519238"/>
              <a:gd name="connsiteY6" fmla="*/ 2382 h 342900"/>
              <a:gd name="connsiteX7" fmla="*/ 1459706 w 1519238"/>
              <a:gd name="connsiteY7" fmla="*/ 0 h 342900"/>
              <a:gd name="connsiteX8" fmla="*/ 1519238 w 1519238"/>
              <a:gd name="connsiteY8" fmla="*/ 209550 h 342900"/>
              <a:gd name="connsiteX9" fmla="*/ 1409700 w 1519238"/>
              <a:gd name="connsiteY9" fmla="*/ 209550 h 342900"/>
              <a:gd name="connsiteX10" fmla="*/ 1026319 w 1519238"/>
              <a:gd name="connsiteY10" fmla="*/ 247650 h 342900"/>
              <a:gd name="connsiteX11" fmla="*/ 454819 w 1519238"/>
              <a:gd name="connsiteY11" fmla="*/ 309563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238" h="342900">
                <a:moveTo>
                  <a:pt x="454819" y="309563"/>
                </a:moveTo>
                <a:lnTo>
                  <a:pt x="38100" y="342900"/>
                </a:lnTo>
                <a:lnTo>
                  <a:pt x="0" y="159544"/>
                </a:lnTo>
                <a:lnTo>
                  <a:pt x="130969" y="154782"/>
                </a:lnTo>
                <a:lnTo>
                  <a:pt x="650081" y="107157"/>
                </a:lnTo>
                <a:lnTo>
                  <a:pt x="1090613" y="52388"/>
                </a:lnTo>
                <a:lnTo>
                  <a:pt x="1412081" y="2382"/>
                </a:lnTo>
                <a:lnTo>
                  <a:pt x="1459706" y="0"/>
                </a:lnTo>
                <a:lnTo>
                  <a:pt x="1519238" y="209550"/>
                </a:lnTo>
                <a:lnTo>
                  <a:pt x="1409700" y="209550"/>
                </a:lnTo>
                <a:lnTo>
                  <a:pt x="1026319" y="247650"/>
                </a:lnTo>
                <a:lnTo>
                  <a:pt x="454819" y="3095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114C79-3607-4424-87AA-F81D043D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75" y="1686941"/>
            <a:ext cx="4121253" cy="44016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00D37FB-E54F-4F1C-B519-1BE2C887B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373" y="1623124"/>
            <a:ext cx="4121253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7" grpId="0" animBg="1"/>
      <p:bldP spid="8" grpId="0" animBg="1"/>
      <p:bldP spid="19" grpId="0" animBg="1"/>
      <p:bldP spid="22" grpId="0" animBg="1"/>
      <p:bldP spid="9" grpId="0" animBg="1"/>
      <p:bldP spid="10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F43CD9-39D2-4CFA-9542-686D2231C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73" y="1228153"/>
            <a:ext cx="4121253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0350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CD38331F-8B49-4740-B15A-89FBD3BB85DC}"/>
              </a:ext>
            </a:extLst>
          </p:cNvPr>
          <p:cNvSpPr/>
          <p:nvPr/>
        </p:nvSpPr>
        <p:spPr>
          <a:xfrm>
            <a:off x="4241801" y="1949451"/>
            <a:ext cx="3724275" cy="765175"/>
          </a:xfrm>
          <a:custGeom>
            <a:avLst/>
            <a:gdLst>
              <a:gd name="connsiteX0" fmla="*/ 777860 w 3723801"/>
              <a:gd name="connsiteY0" fmla="*/ 380655 h 765448"/>
              <a:gd name="connsiteX1" fmla="*/ 1866038 w 3723801"/>
              <a:gd name="connsiteY1" fmla="*/ 211016 h 765448"/>
              <a:gd name="connsiteX2" fmla="*/ 2209455 w 3723801"/>
              <a:gd name="connsiteY2" fmla="*/ 153090 h 765448"/>
              <a:gd name="connsiteX3" fmla="*/ 2519772 w 3723801"/>
              <a:gd name="connsiteY3" fmla="*/ 111714 h 765448"/>
              <a:gd name="connsiteX4" fmla="*/ 2991453 w 3723801"/>
              <a:gd name="connsiteY4" fmla="*/ 78614 h 765448"/>
              <a:gd name="connsiteX5" fmla="*/ 3198331 w 3723801"/>
              <a:gd name="connsiteY5" fmla="*/ 49651 h 765448"/>
              <a:gd name="connsiteX6" fmla="*/ 3318320 w 3723801"/>
              <a:gd name="connsiteY6" fmla="*/ 20688 h 765448"/>
              <a:gd name="connsiteX7" fmla="*/ 3367971 w 3723801"/>
              <a:gd name="connsiteY7" fmla="*/ 0 h 765448"/>
              <a:gd name="connsiteX8" fmla="*/ 3487960 w 3723801"/>
              <a:gd name="connsiteY8" fmla="*/ 49651 h 765448"/>
              <a:gd name="connsiteX9" fmla="*/ 3612087 w 3723801"/>
              <a:gd name="connsiteY9" fmla="*/ 115852 h 765448"/>
              <a:gd name="connsiteX10" fmla="*/ 3723801 w 3723801"/>
              <a:gd name="connsiteY10" fmla="*/ 206878 h 765448"/>
              <a:gd name="connsiteX11" fmla="*/ 3198331 w 3723801"/>
              <a:gd name="connsiteY11" fmla="*/ 231703 h 765448"/>
              <a:gd name="connsiteX12" fmla="*/ 2494946 w 3723801"/>
              <a:gd name="connsiteY12" fmla="*/ 297904 h 765448"/>
              <a:gd name="connsiteX13" fmla="*/ 2027403 w 3723801"/>
              <a:gd name="connsiteY13" fmla="*/ 368243 h 765448"/>
              <a:gd name="connsiteX14" fmla="*/ 1700536 w 3723801"/>
              <a:gd name="connsiteY14" fmla="*/ 430306 h 765448"/>
              <a:gd name="connsiteX15" fmla="*/ 1456420 w 3723801"/>
              <a:gd name="connsiteY15" fmla="*/ 488232 h 765448"/>
              <a:gd name="connsiteX16" fmla="*/ 1059214 w 3723801"/>
              <a:gd name="connsiteY16" fmla="*/ 550295 h 765448"/>
              <a:gd name="connsiteX17" fmla="*/ 715797 w 3723801"/>
              <a:gd name="connsiteY17" fmla="*/ 628909 h 765448"/>
              <a:gd name="connsiteX18" fmla="*/ 624771 w 3723801"/>
              <a:gd name="connsiteY18" fmla="*/ 653734 h 765448"/>
              <a:gd name="connsiteX19" fmla="*/ 546157 w 3723801"/>
              <a:gd name="connsiteY19" fmla="*/ 682697 h 765448"/>
              <a:gd name="connsiteX20" fmla="*/ 426168 w 3723801"/>
              <a:gd name="connsiteY20" fmla="*/ 724073 h 765448"/>
              <a:gd name="connsiteX21" fmla="*/ 314454 w 3723801"/>
              <a:gd name="connsiteY21" fmla="*/ 765448 h 765448"/>
              <a:gd name="connsiteX22" fmla="*/ 256528 w 3723801"/>
              <a:gd name="connsiteY22" fmla="*/ 748898 h 765448"/>
              <a:gd name="connsiteX23" fmla="*/ 198603 w 3723801"/>
              <a:gd name="connsiteY23" fmla="*/ 711660 h 765448"/>
              <a:gd name="connsiteX24" fmla="*/ 148952 w 3723801"/>
              <a:gd name="connsiteY24" fmla="*/ 662009 h 765448"/>
              <a:gd name="connsiteX25" fmla="*/ 99301 w 3723801"/>
              <a:gd name="connsiteY25" fmla="*/ 604083 h 765448"/>
              <a:gd name="connsiteX26" fmla="*/ 57926 w 3723801"/>
              <a:gd name="connsiteY26" fmla="*/ 554433 h 765448"/>
              <a:gd name="connsiteX27" fmla="*/ 24825 w 3723801"/>
              <a:gd name="connsiteY27" fmla="*/ 488232 h 765448"/>
              <a:gd name="connsiteX28" fmla="*/ 0 w 3723801"/>
              <a:gd name="connsiteY28" fmla="*/ 401343 h 765448"/>
              <a:gd name="connsiteX29" fmla="*/ 0 w 3723801"/>
              <a:gd name="connsiteY29" fmla="*/ 347555 h 765448"/>
              <a:gd name="connsiteX30" fmla="*/ 8275 w 3723801"/>
              <a:gd name="connsiteY30" fmla="*/ 331005 h 765448"/>
              <a:gd name="connsiteX31" fmla="*/ 33100 w 3723801"/>
              <a:gd name="connsiteY31" fmla="*/ 339280 h 765448"/>
              <a:gd name="connsiteX32" fmla="*/ 66201 w 3723801"/>
              <a:gd name="connsiteY32" fmla="*/ 364105 h 765448"/>
              <a:gd name="connsiteX33" fmla="*/ 119989 w 3723801"/>
              <a:gd name="connsiteY33" fmla="*/ 405481 h 765448"/>
              <a:gd name="connsiteX34" fmla="*/ 177915 w 3723801"/>
              <a:gd name="connsiteY34" fmla="*/ 442719 h 765448"/>
              <a:gd name="connsiteX35" fmla="*/ 260666 w 3723801"/>
              <a:gd name="connsiteY35" fmla="*/ 467544 h 765448"/>
              <a:gd name="connsiteX36" fmla="*/ 335142 w 3723801"/>
              <a:gd name="connsiteY36" fmla="*/ 471682 h 765448"/>
              <a:gd name="connsiteX37" fmla="*/ 388930 w 3723801"/>
              <a:gd name="connsiteY37" fmla="*/ 455131 h 765448"/>
              <a:gd name="connsiteX38" fmla="*/ 525470 w 3723801"/>
              <a:gd name="connsiteY38" fmla="*/ 426168 h 765448"/>
              <a:gd name="connsiteX39" fmla="*/ 777860 w 3723801"/>
              <a:gd name="connsiteY39" fmla="*/ 380655 h 76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723801" h="765448">
                <a:moveTo>
                  <a:pt x="777860" y="380655"/>
                </a:moveTo>
                <a:lnTo>
                  <a:pt x="1866038" y="211016"/>
                </a:lnTo>
                <a:lnTo>
                  <a:pt x="2209455" y="153090"/>
                </a:lnTo>
                <a:lnTo>
                  <a:pt x="2519772" y="111714"/>
                </a:lnTo>
                <a:lnTo>
                  <a:pt x="2991453" y="78614"/>
                </a:lnTo>
                <a:lnTo>
                  <a:pt x="3198331" y="49651"/>
                </a:lnTo>
                <a:lnTo>
                  <a:pt x="3318320" y="20688"/>
                </a:lnTo>
                <a:lnTo>
                  <a:pt x="3367971" y="0"/>
                </a:lnTo>
                <a:lnTo>
                  <a:pt x="3487960" y="49651"/>
                </a:lnTo>
                <a:lnTo>
                  <a:pt x="3612087" y="115852"/>
                </a:lnTo>
                <a:lnTo>
                  <a:pt x="3723801" y="206878"/>
                </a:lnTo>
                <a:lnTo>
                  <a:pt x="3198331" y="231703"/>
                </a:lnTo>
                <a:lnTo>
                  <a:pt x="2494946" y="297904"/>
                </a:lnTo>
                <a:lnTo>
                  <a:pt x="2027403" y="368243"/>
                </a:lnTo>
                <a:lnTo>
                  <a:pt x="1700536" y="430306"/>
                </a:lnTo>
                <a:lnTo>
                  <a:pt x="1456420" y="488232"/>
                </a:lnTo>
                <a:lnTo>
                  <a:pt x="1059214" y="550295"/>
                </a:lnTo>
                <a:lnTo>
                  <a:pt x="715797" y="628909"/>
                </a:lnTo>
                <a:lnTo>
                  <a:pt x="624771" y="653734"/>
                </a:lnTo>
                <a:lnTo>
                  <a:pt x="546157" y="682697"/>
                </a:lnTo>
                <a:lnTo>
                  <a:pt x="426168" y="724073"/>
                </a:lnTo>
                <a:lnTo>
                  <a:pt x="314454" y="765448"/>
                </a:lnTo>
                <a:lnTo>
                  <a:pt x="256528" y="748898"/>
                </a:lnTo>
                <a:lnTo>
                  <a:pt x="198603" y="711660"/>
                </a:lnTo>
                <a:lnTo>
                  <a:pt x="148952" y="662009"/>
                </a:lnTo>
                <a:lnTo>
                  <a:pt x="99301" y="604083"/>
                </a:lnTo>
                <a:lnTo>
                  <a:pt x="57926" y="554433"/>
                </a:lnTo>
                <a:lnTo>
                  <a:pt x="24825" y="488232"/>
                </a:lnTo>
                <a:lnTo>
                  <a:pt x="0" y="401343"/>
                </a:lnTo>
                <a:lnTo>
                  <a:pt x="0" y="347555"/>
                </a:lnTo>
                <a:lnTo>
                  <a:pt x="8275" y="331005"/>
                </a:lnTo>
                <a:lnTo>
                  <a:pt x="33100" y="339280"/>
                </a:lnTo>
                <a:lnTo>
                  <a:pt x="66201" y="364105"/>
                </a:lnTo>
                <a:lnTo>
                  <a:pt x="119989" y="405481"/>
                </a:lnTo>
                <a:lnTo>
                  <a:pt x="177915" y="442719"/>
                </a:lnTo>
                <a:lnTo>
                  <a:pt x="260666" y="467544"/>
                </a:lnTo>
                <a:lnTo>
                  <a:pt x="335142" y="471682"/>
                </a:lnTo>
                <a:lnTo>
                  <a:pt x="388930" y="455131"/>
                </a:lnTo>
                <a:lnTo>
                  <a:pt x="525470" y="426168"/>
                </a:lnTo>
                <a:lnTo>
                  <a:pt x="777860" y="3806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CAEB56F-2983-4A87-B990-A9C225FB17F5}"/>
              </a:ext>
            </a:extLst>
          </p:cNvPr>
          <p:cNvSpPr/>
          <p:nvPr/>
        </p:nvSpPr>
        <p:spPr>
          <a:xfrm>
            <a:off x="6445251" y="2135188"/>
            <a:ext cx="1609725" cy="3549650"/>
          </a:xfrm>
          <a:custGeom>
            <a:avLst/>
            <a:gdLst>
              <a:gd name="connsiteX0" fmla="*/ 1398896 w 1610436"/>
              <a:gd name="connsiteY0" fmla="*/ 750626 h 3548418"/>
              <a:gd name="connsiteX1" fmla="*/ 1269242 w 1610436"/>
              <a:gd name="connsiteY1" fmla="*/ 1235122 h 3548418"/>
              <a:gd name="connsiteX2" fmla="*/ 1071349 w 1610436"/>
              <a:gd name="connsiteY2" fmla="*/ 1917510 h 3548418"/>
              <a:gd name="connsiteX3" fmla="*/ 880281 w 1610436"/>
              <a:gd name="connsiteY3" fmla="*/ 2490716 h 3548418"/>
              <a:gd name="connsiteX4" fmla="*/ 736979 w 1610436"/>
              <a:gd name="connsiteY4" fmla="*/ 2872853 h 3548418"/>
              <a:gd name="connsiteX5" fmla="*/ 661917 w 1610436"/>
              <a:gd name="connsiteY5" fmla="*/ 3043450 h 3548418"/>
              <a:gd name="connsiteX6" fmla="*/ 593678 w 1610436"/>
              <a:gd name="connsiteY6" fmla="*/ 3179928 h 3548418"/>
              <a:gd name="connsiteX7" fmla="*/ 532263 w 1610436"/>
              <a:gd name="connsiteY7" fmla="*/ 3275462 h 3548418"/>
              <a:gd name="connsiteX8" fmla="*/ 457200 w 1610436"/>
              <a:gd name="connsiteY8" fmla="*/ 3364173 h 3548418"/>
              <a:gd name="connsiteX9" fmla="*/ 382138 w 1610436"/>
              <a:gd name="connsiteY9" fmla="*/ 3425588 h 3548418"/>
              <a:gd name="connsiteX10" fmla="*/ 313899 w 1610436"/>
              <a:gd name="connsiteY10" fmla="*/ 3480179 h 3548418"/>
              <a:gd name="connsiteX11" fmla="*/ 204717 w 1610436"/>
              <a:gd name="connsiteY11" fmla="*/ 3527946 h 3548418"/>
              <a:gd name="connsiteX12" fmla="*/ 129654 w 1610436"/>
              <a:gd name="connsiteY12" fmla="*/ 3548418 h 3548418"/>
              <a:gd name="connsiteX13" fmla="*/ 68239 w 1610436"/>
              <a:gd name="connsiteY13" fmla="*/ 3548418 h 3548418"/>
              <a:gd name="connsiteX14" fmla="*/ 40944 w 1610436"/>
              <a:gd name="connsiteY14" fmla="*/ 3527946 h 3548418"/>
              <a:gd name="connsiteX15" fmla="*/ 13648 w 1610436"/>
              <a:gd name="connsiteY15" fmla="*/ 3473355 h 3548418"/>
              <a:gd name="connsiteX16" fmla="*/ 0 w 1610436"/>
              <a:gd name="connsiteY16" fmla="*/ 3418764 h 3548418"/>
              <a:gd name="connsiteX17" fmla="*/ 0 w 1610436"/>
              <a:gd name="connsiteY17" fmla="*/ 3384644 h 3548418"/>
              <a:gd name="connsiteX18" fmla="*/ 313899 w 1610436"/>
              <a:gd name="connsiteY18" fmla="*/ 3077570 h 3548418"/>
              <a:gd name="connsiteX19" fmla="*/ 402609 w 1610436"/>
              <a:gd name="connsiteY19" fmla="*/ 2954740 h 3548418"/>
              <a:gd name="connsiteX20" fmla="*/ 504967 w 1610436"/>
              <a:gd name="connsiteY20" fmla="*/ 2709080 h 3548418"/>
              <a:gd name="connsiteX21" fmla="*/ 689212 w 1610436"/>
              <a:gd name="connsiteY21" fmla="*/ 2224585 h 3548418"/>
              <a:gd name="connsiteX22" fmla="*/ 839338 w 1610436"/>
              <a:gd name="connsiteY22" fmla="*/ 1733265 h 3548418"/>
              <a:gd name="connsiteX23" fmla="*/ 1030406 w 1610436"/>
              <a:gd name="connsiteY23" fmla="*/ 1084997 h 3548418"/>
              <a:gd name="connsiteX24" fmla="*/ 1194179 w 1610436"/>
              <a:gd name="connsiteY24" fmla="*/ 436728 h 3548418"/>
              <a:gd name="connsiteX25" fmla="*/ 1228299 w 1610436"/>
              <a:gd name="connsiteY25" fmla="*/ 232012 h 3548418"/>
              <a:gd name="connsiteX26" fmla="*/ 1221475 w 1610436"/>
              <a:gd name="connsiteY26" fmla="*/ 177421 h 3548418"/>
              <a:gd name="connsiteX27" fmla="*/ 1201003 w 1610436"/>
              <a:gd name="connsiteY27" fmla="*/ 136477 h 3548418"/>
              <a:gd name="connsiteX28" fmla="*/ 1119117 w 1610436"/>
              <a:gd name="connsiteY28" fmla="*/ 68238 h 3548418"/>
              <a:gd name="connsiteX29" fmla="*/ 1044054 w 1610436"/>
              <a:gd name="connsiteY29" fmla="*/ 20471 h 3548418"/>
              <a:gd name="connsiteX30" fmla="*/ 1480782 w 1610436"/>
              <a:gd name="connsiteY30" fmla="*/ 0 h 3548418"/>
              <a:gd name="connsiteX31" fmla="*/ 1542197 w 1610436"/>
              <a:gd name="connsiteY31" fmla="*/ 34119 h 3548418"/>
              <a:gd name="connsiteX32" fmla="*/ 1576317 w 1610436"/>
              <a:gd name="connsiteY32" fmla="*/ 61415 h 3548418"/>
              <a:gd name="connsiteX33" fmla="*/ 1610436 w 1610436"/>
              <a:gd name="connsiteY33" fmla="*/ 109182 h 3548418"/>
              <a:gd name="connsiteX34" fmla="*/ 1610436 w 1610436"/>
              <a:gd name="connsiteY34" fmla="*/ 156949 h 3548418"/>
              <a:gd name="connsiteX35" fmla="*/ 1596788 w 1610436"/>
              <a:gd name="connsiteY35" fmla="*/ 204716 h 3548418"/>
              <a:gd name="connsiteX36" fmla="*/ 1555845 w 1610436"/>
              <a:gd name="connsiteY36" fmla="*/ 252483 h 3548418"/>
              <a:gd name="connsiteX37" fmla="*/ 1535373 w 1610436"/>
              <a:gd name="connsiteY37" fmla="*/ 279779 h 3548418"/>
              <a:gd name="connsiteX38" fmla="*/ 1508078 w 1610436"/>
              <a:gd name="connsiteY38" fmla="*/ 395785 h 3548418"/>
              <a:gd name="connsiteX39" fmla="*/ 1460311 w 1610436"/>
              <a:gd name="connsiteY39" fmla="*/ 552734 h 3548418"/>
              <a:gd name="connsiteX40" fmla="*/ 1412544 w 1610436"/>
              <a:gd name="connsiteY40" fmla="*/ 675564 h 3548418"/>
              <a:gd name="connsiteX41" fmla="*/ 1398896 w 1610436"/>
              <a:gd name="connsiteY41" fmla="*/ 750626 h 35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10436" h="3548418">
                <a:moveTo>
                  <a:pt x="1398896" y="750626"/>
                </a:moveTo>
                <a:lnTo>
                  <a:pt x="1269242" y="1235122"/>
                </a:lnTo>
                <a:lnTo>
                  <a:pt x="1071349" y="1917510"/>
                </a:lnTo>
                <a:lnTo>
                  <a:pt x="880281" y="2490716"/>
                </a:lnTo>
                <a:lnTo>
                  <a:pt x="736979" y="2872853"/>
                </a:lnTo>
                <a:lnTo>
                  <a:pt x="661917" y="3043450"/>
                </a:lnTo>
                <a:lnTo>
                  <a:pt x="593678" y="3179928"/>
                </a:lnTo>
                <a:lnTo>
                  <a:pt x="532263" y="3275462"/>
                </a:lnTo>
                <a:lnTo>
                  <a:pt x="457200" y="3364173"/>
                </a:lnTo>
                <a:lnTo>
                  <a:pt x="382138" y="3425588"/>
                </a:lnTo>
                <a:lnTo>
                  <a:pt x="313899" y="3480179"/>
                </a:lnTo>
                <a:lnTo>
                  <a:pt x="204717" y="3527946"/>
                </a:lnTo>
                <a:lnTo>
                  <a:pt x="129654" y="3548418"/>
                </a:lnTo>
                <a:lnTo>
                  <a:pt x="68239" y="3548418"/>
                </a:lnTo>
                <a:lnTo>
                  <a:pt x="40944" y="3527946"/>
                </a:lnTo>
                <a:lnTo>
                  <a:pt x="13648" y="3473355"/>
                </a:lnTo>
                <a:lnTo>
                  <a:pt x="0" y="3418764"/>
                </a:lnTo>
                <a:lnTo>
                  <a:pt x="0" y="3384644"/>
                </a:lnTo>
                <a:lnTo>
                  <a:pt x="313899" y="3077570"/>
                </a:lnTo>
                <a:lnTo>
                  <a:pt x="402609" y="2954740"/>
                </a:lnTo>
                <a:lnTo>
                  <a:pt x="504967" y="2709080"/>
                </a:lnTo>
                <a:lnTo>
                  <a:pt x="689212" y="2224585"/>
                </a:lnTo>
                <a:lnTo>
                  <a:pt x="839338" y="1733265"/>
                </a:lnTo>
                <a:lnTo>
                  <a:pt x="1030406" y="1084997"/>
                </a:lnTo>
                <a:lnTo>
                  <a:pt x="1194179" y="436728"/>
                </a:lnTo>
                <a:lnTo>
                  <a:pt x="1228299" y="232012"/>
                </a:lnTo>
                <a:lnTo>
                  <a:pt x="1221475" y="177421"/>
                </a:lnTo>
                <a:lnTo>
                  <a:pt x="1201003" y="136477"/>
                </a:lnTo>
                <a:lnTo>
                  <a:pt x="1119117" y="68238"/>
                </a:lnTo>
                <a:lnTo>
                  <a:pt x="1044054" y="20471"/>
                </a:lnTo>
                <a:lnTo>
                  <a:pt x="1480782" y="0"/>
                </a:lnTo>
                <a:lnTo>
                  <a:pt x="1542197" y="34119"/>
                </a:lnTo>
                <a:lnTo>
                  <a:pt x="1576317" y="61415"/>
                </a:lnTo>
                <a:lnTo>
                  <a:pt x="1610436" y="109182"/>
                </a:lnTo>
                <a:lnTo>
                  <a:pt x="1610436" y="156949"/>
                </a:lnTo>
                <a:lnTo>
                  <a:pt x="1596788" y="204716"/>
                </a:lnTo>
                <a:lnTo>
                  <a:pt x="1555845" y="252483"/>
                </a:lnTo>
                <a:lnTo>
                  <a:pt x="1535373" y="279779"/>
                </a:lnTo>
                <a:lnTo>
                  <a:pt x="1508078" y="395785"/>
                </a:lnTo>
                <a:lnTo>
                  <a:pt x="1460311" y="552734"/>
                </a:lnTo>
                <a:lnTo>
                  <a:pt x="1412544" y="675564"/>
                </a:lnTo>
                <a:lnTo>
                  <a:pt x="1398896" y="7506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1972EFF-F9A9-47A5-8611-59DFE4C0D1CB}"/>
              </a:ext>
            </a:extLst>
          </p:cNvPr>
          <p:cNvSpPr/>
          <p:nvPr/>
        </p:nvSpPr>
        <p:spPr>
          <a:xfrm>
            <a:off x="5859464" y="5095876"/>
            <a:ext cx="892175" cy="442913"/>
          </a:xfrm>
          <a:custGeom>
            <a:avLst/>
            <a:gdLst>
              <a:gd name="connsiteX0" fmla="*/ 631032 w 890588"/>
              <a:gd name="connsiteY0" fmla="*/ 173831 h 442913"/>
              <a:gd name="connsiteX1" fmla="*/ 135732 w 890588"/>
              <a:gd name="connsiteY1" fmla="*/ 33338 h 442913"/>
              <a:gd name="connsiteX2" fmla="*/ 35719 w 890588"/>
              <a:gd name="connsiteY2" fmla="*/ 9525 h 442913"/>
              <a:gd name="connsiteX3" fmla="*/ 0 w 890588"/>
              <a:gd name="connsiteY3" fmla="*/ 0 h 442913"/>
              <a:gd name="connsiteX4" fmla="*/ 35719 w 890588"/>
              <a:gd name="connsiteY4" fmla="*/ 61913 h 442913"/>
              <a:gd name="connsiteX5" fmla="*/ 140494 w 890588"/>
              <a:gd name="connsiteY5" fmla="*/ 107156 h 442913"/>
              <a:gd name="connsiteX6" fmla="*/ 292894 w 890588"/>
              <a:gd name="connsiteY6" fmla="*/ 183356 h 442913"/>
              <a:gd name="connsiteX7" fmla="*/ 411957 w 890588"/>
              <a:gd name="connsiteY7" fmla="*/ 257175 h 442913"/>
              <a:gd name="connsiteX8" fmla="*/ 531019 w 890588"/>
              <a:gd name="connsiteY8" fmla="*/ 352425 h 442913"/>
              <a:gd name="connsiteX9" fmla="*/ 564357 w 890588"/>
              <a:gd name="connsiteY9" fmla="*/ 390525 h 442913"/>
              <a:gd name="connsiteX10" fmla="*/ 602457 w 890588"/>
              <a:gd name="connsiteY10" fmla="*/ 442913 h 442913"/>
              <a:gd name="connsiteX11" fmla="*/ 890588 w 890588"/>
              <a:gd name="connsiteY11" fmla="*/ 150019 h 442913"/>
              <a:gd name="connsiteX12" fmla="*/ 812007 w 890588"/>
              <a:gd name="connsiteY12" fmla="*/ 178594 h 442913"/>
              <a:gd name="connsiteX13" fmla="*/ 742950 w 890588"/>
              <a:gd name="connsiteY13" fmla="*/ 190500 h 442913"/>
              <a:gd name="connsiteX14" fmla="*/ 683419 w 890588"/>
              <a:gd name="connsiteY14" fmla="*/ 185738 h 442913"/>
              <a:gd name="connsiteX15" fmla="*/ 631032 w 890588"/>
              <a:gd name="connsiteY15" fmla="*/ 173831 h 4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8" h="442913">
                <a:moveTo>
                  <a:pt x="631032" y="173831"/>
                </a:moveTo>
                <a:lnTo>
                  <a:pt x="135732" y="33338"/>
                </a:lnTo>
                <a:lnTo>
                  <a:pt x="35719" y="9525"/>
                </a:lnTo>
                <a:lnTo>
                  <a:pt x="0" y="0"/>
                </a:lnTo>
                <a:lnTo>
                  <a:pt x="35719" y="61913"/>
                </a:lnTo>
                <a:lnTo>
                  <a:pt x="140494" y="107156"/>
                </a:lnTo>
                <a:lnTo>
                  <a:pt x="292894" y="183356"/>
                </a:lnTo>
                <a:lnTo>
                  <a:pt x="411957" y="257175"/>
                </a:lnTo>
                <a:lnTo>
                  <a:pt x="531019" y="352425"/>
                </a:lnTo>
                <a:lnTo>
                  <a:pt x="564357" y="390525"/>
                </a:lnTo>
                <a:lnTo>
                  <a:pt x="602457" y="442913"/>
                </a:lnTo>
                <a:lnTo>
                  <a:pt x="890588" y="150019"/>
                </a:lnTo>
                <a:lnTo>
                  <a:pt x="812007" y="178594"/>
                </a:lnTo>
                <a:lnTo>
                  <a:pt x="742950" y="190500"/>
                </a:lnTo>
                <a:lnTo>
                  <a:pt x="683419" y="185738"/>
                </a:lnTo>
                <a:lnTo>
                  <a:pt x="631032" y="173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8C32614-3320-4238-86FF-6684E141F902}"/>
              </a:ext>
            </a:extLst>
          </p:cNvPr>
          <p:cNvSpPr/>
          <p:nvPr/>
        </p:nvSpPr>
        <p:spPr>
          <a:xfrm>
            <a:off x="3930650" y="2311400"/>
            <a:ext cx="2222500" cy="3225800"/>
          </a:xfrm>
          <a:custGeom>
            <a:avLst/>
            <a:gdLst>
              <a:gd name="connsiteX0" fmla="*/ 2025650 w 2222500"/>
              <a:gd name="connsiteY0" fmla="*/ 577850 h 3225800"/>
              <a:gd name="connsiteX1" fmla="*/ 1885950 w 2222500"/>
              <a:gd name="connsiteY1" fmla="*/ 933450 h 3225800"/>
              <a:gd name="connsiteX2" fmla="*/ 1739900 w 2222500"/>
              <a:gd name="connsiteY2" fmla="*/ 1244600 h 3225800"/>
              <a:gd name="connsiteX3" fmla="*/ 1600200 w 2222500"/>
              <a:gd name="connsiteY3" fmla="*/ 1524000 h 3225800"/>
              <a:gd name="connsiteX4" fmla="*/ 1397000 w 2222500"/>
              <a:gd name="connsiteY4" fmla="*/ 1873250 h 3225800"/>
              <a:gd name="connsiteX5" fmla="*/ 1168400 w 2222500"/>
              <a:gd name="connsiteY5" fmla="*/ 2203450 h 3225800"/>
              <a:gd name="connsiteX6" fmla="*/ 990600 w 2222500"/>
              <a:gd name="connsiteY6" fmla="*/ 2432050 h 3225800"/>
              <a:gd name="connsiteX7" fmla="*/ 800100 w 2222500"/>
              <a:gd name="connsiteY7" fmla="*/ 2628900 h 3225800"/>
              <a:gd name="connsiteX8" fmla="*/ 469900 w 2222500"/>
              <a:gd name="connsiteY8" fmla="*/ 2914650 h 3225800"/>
              <a:gd name="connsiteX9" fmla="*/ 203200 w 2222500"/>
              <a:gd name="connsiteY9" fmla="*/ 3124200 h 3225800"/>
              <a:gd name="connsiteX10" fmla="*/ 50800 w 2222500"/>
              <a:gd name="connsiteY10" fmla="*/ 3225800 h 3225800"/>
              <a:gd name="connsiteX11" fmla="*/ 12700 w 2222500"/>
              <a:gd name="connsiteY11" fmla="*/ 3225800 h 3225800"/>
              <a:gd name="connsiteX12" fmla="*/ 0 w 2222500"/>
              <a:gd name="connsiteY12" fmla="*/ 3194050 h 3225800"/>
              <a:gd name="connsiteX13" fmla="*/ 38100 w 2222500"/>
              <a:gd name="connsiteY13" fmla="*/ 3162300 h 3225800"/>
              <a:gd name="connsiteX14" fmla="*/ 190500 w 2222500"/>
              <a:gd name="connsiteY14" fmla="*/ 3028950 h 3225800"/>
              <a:gd name="connsiteX15" fmla="*/ 400050 w 2222500"/>
              <a:gd name="connsiteY15" fmla="*/ 2832100 h 3225800"/>
              <a:gd name="connsiteX16" fmla="*/ 628650 w 2222500"/>
              <a:gd name="connsiteY16" fmla="*/ 2603500 h 3225800"/>
              <a:gd name="connsiteX17" fmla="*/ 831850 w 2222500"/>
              <a:gd name="connsiteY17" fmla="*/ 2368550 h 3225800"/>
              <a:gd name="connsiteX18" fmla="*/ 1003300 w 2222500"/>
              <a:gd name="connsiteY18" fmla="*/ 2133600 h 3225800"/>
              <a:gd name="connsiteX19" fmla="*/ 1181100 w 2222500"/>
              <a:gd name="connsiteY19" fmla="*/ 1847850 h 3225800"/>
              <a:gd name="connsiteX20" fmla="*/ 1346200 w 2222500"/>
              <a:gd name="connsiteY20" fmla="*/ 1536700 h 3225800"/>
              <a:gd name="connsiteX21" fmla="*/ 1555750 w 2222500"/>
              <a:gd name="connsiteY21" fmla="*/ 1117600 h 3225800"/>
              <a:gd name="connsiteX22" fmla="*/ 1714500 w 2222500"/>
              <a:gd name="connsiteY22" fmla="*/ 685800 h 3225800"/>
              <a:gd name="connsiteX23" fmla="*/ 1790700 w 2222500"/>
              <a:gd name="connsiteY23" fmla="*/ 444500 h 3225800"/>
              <a:gd name="connsiteX24" fmla="*/ 1822450 w 2222500"/>
              <a:gd name="connsiteY24" fmla="*/ 273050 h 3225800"/>
              <a:gd name="connsiteX25" fmla="*/ 1854200 w 2222500"/>
              <a:gd name="connsiteY25" fmla="*/ 0 h 3225800"/>
              <a:gd name="connsiteX26" fmla="*/ 2108200 w 2222500"/>
              <a:gd name="connsiteY26" fmla="*/ 38100 h 3225800"/>
              <a:gd name="connsiteX27" fmla="*/ 2165350 w 2222500"/>
              <a:gd name="connsiteY27" fmla="*/ 82550 h 3225800"/>
              <a:gd name="connsiteX28" fmla="*/ 2222500 w 2222500"/>
              <a:gd name="connsiteY28" fmla="*/ 139700 h 3225800"/>
              <a:gd name="connsiteX29" fmla="*/ 2222500 w 2222500"/>
              <a:gd name="connsiteY29" fmla="*/ 152400 h 3225800"/>
              <a:gd name="connsiteX30" fmla="*/ 2209800 w 2222500"/>
              <a:gd name="connsiteY30" fmla="*/ 171450 h 3225800"/>
              <a:gd name="connsiteX31" fmla="*/ 2178050 w 2222500"/>
              <a:gd name="connsiteY31" fmla="*/ 203200 h 3225800"/>
              <a:gd name="connsiteX32" fmla="*/ 2146300 w 2222500"/>
              <a:gd name="connsiteY32" fmla="*/ 266700 h 3225800"/>
              <a:gd name="connsiteX33" fmla="*/ 2025650 w 2222500"/>
              <a:gd name="connsiteY33" fmla="*/ 577850 h 322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22500" h="3225800">
                <a:moveTo>
                  <a:pt x="2025650" y="577850"/>
                </a:moveTo>
                <a:lnTo>
                  <a:pt x="1885950" y="933450"/>
                </a:lnTo>
                <a:lnTo>
                  <a:pt x="1739900" y="1244600"/>
                </a:lnTo>
                <a:lnTo>
                  <a:pt x="1600200" y="1524000"/>
                </a:lnTo>
                <a:lnTo>
                  <a:pt x="1397000" y="1873250"/>
                </a:lnTo>
                <a:lnTo>
                  <a:pt x="1168400" y="2203450"/>
                </a:lnTo>
                <a:lnTo>
                  <a:pt x="990600" y="2432050"/>
                </a:lnTo>
                <a:lnTo>
                  <a:pt x="800100" y="2628900"/>
                </a:lnTo>
                <a:lnTo>
                  <a:pt x="469900" y="2914650"/>
                </a:lnTo>
                <a:lnTo>
                  <a:pt x="203200" y="3124200"/>
                </a:lnTo>
                <a:lnTo>
                  <a:pt x="50800" y="3225800"/>
                </a:lnTo>
                <a:lnTo>
                  <a:pt x="12700" y="3225800"/>
                </a:lnTo>
                <a:lnTo>
                  <a:pt x="0" y="3194050"/>
                </a:lnTo>
                <a:lnTo>
                  <a:pt x="38100" y="3162300"/>
                </a:lnTo>
                <a:lnTo>
                  <a:pt x="190500" y="3028950"/>
                </a:lnTo>
                <a:lnTo>
                  <a:pt x="400050" y="2832100"/>
                </a:lnTo>
                <a:lnTo>
                  <a:pt x="628650" y="2603500"/>
                </a:lnTo>
                <a:lnTo>
                  <a:pt x="831850" y="2368550"/>
                </a:lnTo>
                <a:lnTo>
                  <a:pt x="1003300" y="2133600"/>
                </a:lnTo>
                <a:lnTo>
                  <a:pt x="1181100" y="1847850"/>
                </a:lnTo>
                <a:lnTo>
                  <a:pt x="1346200" y="1536700"/>
                </a:lnTo>
                <a:lnTo>
                  <a:pt x="1555750" y="1117600"/>
                </a:lnTo>
                <a:lnTo>
                  <a:pt x="1714500" y="685800"/>
                </a:lnTo>
                <a:lnTo>
                  <a:pt x="1790700" y="444500"/>
                </a:lnTo>
                <a:lnTo>
                  <a:pt x="1822450" y="273050"/>
                </a:lnTo>
                <a:lnTo>
                  <a:pt x="1854200" y="0"/>
                </a:lnTo>
                <a:lnTo>
                  <a:pt x="2108200" y="38100"/>
                </a:lnTo>
                <a:lnTo>
                  <a:pt x="2165350" y="82550"/>
                </a:lnTo>
                <a:lnTo>
                  <a:pt x="2222500" y="139700"/>
                </a:lnTo>
                <a:lnTo>
                  <a:pt x="2222500" y="152400"/>
                </a:lnTo>
                <a:lnTo>
                  <a:pt x="2209800" y="171450"/>
                </a:lnTo>
                <a:lnTo>
                  <a:pt x="2178050" y="203200"/>
                </a:lnTo>
                <a:lnTo>
                  <a:pt x="2146300" y="266700"/>
                </a:lnTo>
                <a:lnTo>
                  <a:pt x="2025650" y="5778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0967A99-A2E6-4274-AD43-1CE2F0641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50" y="1874642"/>
            <a:ext cx="4121253" cy="37371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3E4998D-4B5C-42FD-B3DA-0B689EDB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577" y="1911154"/>
            <a:ext cx="4121253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C808671-B423-4FA6-82D1-699441104D32}"/>
              </a:ext>
            </a:extLst>
          </p:cNvPr>
          <p:cNvSpPr/>
          <p:nvPr/>
        </p:nvSpPr>
        <p:spPr>
          <a:xfrm>
            <a:off x="5780089" y="1595439"/>
            <a:ext cx="612775" cy="828675"/>
          </a:xfrm>
          <a:custGeom>
            <a:avLst/>
            <a:gdLst>
              <a:gd name="connsiteX0" fmla="*/ 266700 w 614362"/>
              <a:gd name="connsiteY0" fmla="*/ 614362 h 828675"/>
              <a:gd name="connsiteX1" fmla="*/ 242887 w 614362"/>
              <a:gd name="connsiteY1" fmla="*/ 471487 h 828675"/>
              <a:gd name="connsiteX2" fmla="*/ 230981 w 614362"/>
              <a:gd name="connsiteY2" fmla="*/ 359568 h 828675"/>
              <a:gd name="connsiteX3" fmla="*/ 209550 w 614362"/>
              <a:gd name="connsiteY3" fmla="*/ 245268 h 828675"/>
              <a:gd name="connsiteX4" fmla="*/ 183356 w 614362"/>
              <a:gd name="connsiteY4" fmla="*/ 192881 h 828675"/>
              <a:gd name="connsiteX5" fmla="*/ 140494 w 614362"/>
              <a:gd name="connsiteY5" fmla="*/ 152400 h 828675"/>
              <a:gd name="connsiteX6" fmla="*/ 76200 w 614362"/>
              <a:gd name="connsiteY6" fmla="*/ 119062 h 828675"/>
              <a:gd name="connsiteX7" fmla="*/ 35719 w 614362"/>
              <a:gd name="connsiteY7" fmla="*/ 102393 h 828675"/>
              <a:gd name="connsiteX8" fmla="*/ 11906 w 614362"/>
              <a:gd name="connsiteY8" fmla="*/ 88106 h 828675"/>
              <a:gd name="connsiteX9" fmla="*/ 0 w 614362"/>
              <a:gd name="connsiteY9" fmla="*/ 50006 h 828675"/>
              <a:gd name="connsiteX10" fmla="*/ 21431 w 614362"/>
              <a:gd name="connsiteY10" fmla="*/ 23812 h 828675"/>
              <a:gd name="connsiteX11" fmla="*/ 50006 w 614362"/>
              <a:gd name="connsiteY11" fmla="*/ 2381 h 828675"/>
              <a:gd name="connsiteX12" fmla="*/ 126206 w 614362"/>
              <a:gd name="connsiteY12" fmla="*/ 0 h 828675"/>
              <a:gd name="connsiteX13" fmla="*/ 297656 w 614362"/>
              <a:gd name="connsiteY13" fmla="*/ 30956 h 828675"/>
              <a:gd name="connsiteX14" fmla="*/ 400050 w 614362"/>
              <a:gd name="connsiteY14" fmla="*/ 66675 h 828675"/>
              <a:gd name="connsiteX15" fmla="*/ 500062 w 614362"/>
              <a:gd name="connsiteY15" fmla="*/ 119062 h 828675"/>
              <a:gd name="connsiteX16" fmla="*/ 564356 w 614362"/>
              <a:gd name="connsiteY16" fmla="*/ 171450 h 828675"/>
              <a:gd name="connsiteX17" fmla="*/ 597694 w 614362"/>
              <a:gd name="connsiteY17" fmla="*/ 207168 h 828675"/>
              <a:gd name="connsiteX18" fmla="*/ 609600 w 614362"/>
              <a:gd name="connsiteY18" fmla="*/ 235743 h 828675"/>
              <a:gd name="connsiteX19" fmla="*/ 614362 w 614362"/>
              <a:gd name="connsiteY19" fmla="*/ 278606 h 828675"/>
              <a:gd name="connsiteX20" fmla="*/ 604837 w 614362"/>
              <a:gd name="connsiteY20" fmla="*/ 316706 h 828675"/>
              <a:gd name="connsiteX21" fmla="*/ 564356 w 614362"/>
              <a:gd name="connsiteY21" fmla="*/ 371475 h 828675"/>
              <a:gd name="connsiteX22" fmla="*/ 538162 w 614362"/>
              <a:gd name="connsiteY22" fmla="*/ 414337 h 828675"/>
              <a:gd name="connsiteX23" fmla="*/ 526256 w 614362"/>
              <a:gd name="connsiteY23" fmla="*/ 483393 h 828675"/>
              <a:gd name="connsiteX24" fmla="*/ 514350 w 614362"/>
              <a:gd name="connsiteY24" fmla="*/ 626268 h 828675"/>
              <a:gd name="connsiteX25" fmla="*/ 511969 w 614362"/>
              <a:gd name="connsiteY25" fmla="*/ 764381 h 828675"/>
              <a:gd name="connsiteX26" fmla="*/ 516731 w 614362"/>
              <a:gd name="connsiteY26" fmla="*/ 809625 h 828675"/>
              <a:gd name="connsiteX27" fmla="*/ 288131 w 614362"/>
              <a:gd name="connsiteY27" fmla="*/ 828675 h 828675"/>
              <a:gd name="connsiteX28" fmla="*/ 288131 w 614362"/>
              <a:gd name="connsiteY28" fmla="*/ 783431 h 828675"/>
              <a:gd name="connsiteX29" fmla="*/ 266700 w 614362"/>
              <a:gd name="connsiteY29" fmla="*/ 614362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4362" h="828675">
                <a:moveTo>
                  <a:pt x="266700" y="614362"/>
                </a:moveTo>
                <a:lnTo>
                  <a:pt x="242887" y="471487"/>
                </a:lnTo>
                <a:lnTo>
                  <a:pt x="230981" y="359568"/>
                </a:lnTo>
                <a:lnTo>
                  <a:pt x="209550" y="245268"/>
                </a:lnTo>
                <a:lnTo>
                  <a:pt x="183356" y="192881"/>
                </a:lnTo>
                <a:lnTo>
                  <a:pt x="140494" y="152400"/>
                </a:lnTo>
                <a:lnTo>
                  <a:pt x="76200" y="119062"/>
                </a:lnTo>
                <a:lnTo>
                  <a:pt x="35719" y="102393"/>
                </a:lnTo>
                <a:lnTo>
                  <a:pt x="11906" y="88106"/>
                </a:lnTo>
                <a:lnTo>
                  <a:pt x="0" y="50006"/>
                </a:lnTo>
                <a:lnTo>
                  <a:pt x="21431" y="23812"/>
                </a:lnTo>
                <a:lnTo>
                  <a:pt x="50006" y="2381"/>
                </a:lnTo>
                <a:lnTo>
                  <a:pt x="126206" y="0"/>
                </a:lnTo>
                <a:lnTo>
                  <a:pt x="297656" y="30956"/>
                </a:lnTo>
                <a:lnTo>
                  <a:pt x="400050" y="66675"/>
                </a:lnTo>
                <a:lnTo>
                  <a:pt x="500062" y="119062"/>
                </a:lnTo>
                <a:lnTo>
                  <a:pt x="564356" y="171450"/>
                </a:lnTo>
                <a:lnTo>
                  <a:pt x="597694" y="207168"/>
                </a:lnTo>
                <a:lnTo>
                  <a:pt x="609600" y="235743"/>
                </a:lnTo>
                <a:lnTo>
                  <a:pt x="614362" y="278606"/>
                </a:lnTo>
                <a:lnTo>
                  <a:pt x="604837" y="316706"/>
                </a:lnTo>
                <a:lnTo>
                  <a:pt x="564356" y="371475"/>
                </a:lnTo>
                <a:lnTo>
                  <a:pt x="538162" y="414337"/>
                </a:lnTo>
                <a:lnTo>
                  <a:pt x="526256" y="483393"/>
                </a:lnTo>
                <a:lnTo>
                  <a:pt x="514350" y="626268"/>
                </a:lnTo>
                <a:cubicBezTo>
                  <a:pt x="513556" y="672306"/>
                  <a:pt x="512763" y="718343"/>
                  <a:pt x="511969" y="764381"/>
                </a:cubicBezTo>
                <a:lnTo>
                  <a:pt x="516731" y="809625"/>
                </a:lnTo>
                <a:lnTo>
                  <a:pt x="288131" y="828675"/>
                </a:lnTo>
                <a:lnTo>
                  <a:pt x="288131" y="783431"/>
                </a:lnTo>
                <a:lnTo>
                  <a:pt x="266700" y="6143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71CB270-2DDF-44AB-8115-64E787B95C29}"/>
              </a:ext>
            </a:extLst>
          </p:cNvPr>
          <p:cNvSpPr/>
          <p:nvPr/>
        </p:nvSpPr>
        <p:spPr>
          <a:xfrm>
            <a:off x="5100639" y="3176588"/>
            <a:ext cx="1385887" cy="2324100"/>
          </a:xfrm>
          <a:custGeom>
            <a:avLst/>
            <a:gdLst>
              <a:gd name="connsiteX0" fmla="*/ 1219200 w 1385887"/>
              <a:gd name="connsiteY0" fmla="*/ 552450 h 2324100"/>
              <a:gd name="connsiteX1" fmla="*/ 1009650 w 1385887"/>
              <a:gd name="connsiteY1" fmla="*/ 923925 h 2324100"/>
              <a:gd name="connsiteX2" fmla="*/ 776287 w 1385887"/>
              <a:gd name="connsiteY2" fmla="*/ 1290637 h 2324100"/>
              <a:gd name="connsiteX3" fmla="*/ 471487 w 1385887"/>
              <a:gd name="connsiteY3" fmla="*/ 1766887 h 2324100"/>
              <a:gd name="connsiteX4" fmla="*/ 261937 w 1385887"/>
              <a:gd name="connsiteY4" fmla="*/ 2085975 h 2324100"/>
              <a:gd name="connsiteX5" fmla="*/ 109537 w 1385887"/>
              <a:gd name="connsiteY5" fmla="*/ 2324100 h 2324100"/>
              <a:gd name="connsiteX6" fmla="*/ 0 w 1385887"/>
              <a:gd name="connsiteY6" fmla="*/ 2309812 h 2324100"/>
              <a:gd name="connsiteX7" fmla="*/ 109537 w 1385887"/>
              <a:gd name="connsiteY7" fmla="*/ 2119312 h 2324100"/>
              <a:gd name="connsiteX8" fmla="*/ 280987 w 1385887"/>
              <a:gd name="connsiteY8" fmla="*/ 1809750 h 2324100"/>
              <a:gd name="connsiteX9" fmla="*/ 500062 w 1385887"/>
              <a:gd name="connsiteY9" fmla="*/ 1385887 h 2324100"/>
              <a:gd name="connsiteX10" fmla="*/ 762000 w 1385887"/>
              <a:gd name="connsiteY10" fmla="*/ 847725 h 2324100"/>
              <a:gd name="connsiteX11" fmla="*/ 923925 w 1385887"/>
              <a:gd name="connsiteY11" fmla="*/ 471487 h 2324100"/>
              <a:gd name="connsiteX12" fmla="*/ 971550 w 1385887"/>
              <a:gd name="connsiteY12" fmla="*/ 357187 h 2324100"/>
              <a:gd name="connsiteX13" fmla="*/ 985837 w 1385887"/>
              <a:gd name="connsiteY13" fmla="*/ 228600 h 2324100"/>
              <a:gd name="connsiteX14" fmla="*/ 985837 w 1385887"/>
              <a:gd name="connsiteY14" fmla="*/ 185737 h 2324100"/>
              <a:gd name="connsiteX15" fmla="*/ 962025 w 1385887"/>
              <a:gd name="connsiteY15" fmla="*/ 152400 h 2324100"/>
              <a:gd name="connsiteX16" fmla="*/ 904875 w 1385887"/>
              <a:gd name="connsiteY16" fmla="*/ 114300 h 2324100"/>
              <a:gd name="connsiteX17" fmla="*/ 866775 w 1385887"/>
              <a:gd name="connsiteY17" fmla="*/ 100012 h 2324100"/>
              <a:gd name="connsiteX18" fmla="*/ 833437 w 1385887"/>
              <a:gd name="connsiteY18" fmla="*/ 61912 h 2324100"/>
              <a:gd name="connsiteX19" fmla="*/ 819150 w 1385887"/>
              <a:gd name="connsiteY19" fmla="*/ 28575 h 2324100"/>
              <a:gd name="connsiteX20" fmla="*/ 833437 w 1385887"/>
              <a:gd name="connsiteY20" fmla="*/ 4762 h 2324100"/>
              <a:gd name="connsiteX21" fmla="*/ 914400 w 1385887"/>
              <a:gd name="connsiteY21" fmla="*/ 0 h 2324100"/>
              <a:gd name="connsiteX22" fmla="*/ 1052512 w 1385887"/>
              <a:gd name="connsiteY22" fmla="*/ 19050 h 2324100"/>
              <a:gd name="connsiteX23" fmla="*/ 1190625 w 1385887"/>
              <a:gd name="connsiteY23" fmla="*/ 61912 h 2324100"/>
              <a:gd name="connsiteX24" fmla="*/ 1300162 w 1385887"/>
              <a:gd name="connsiteY24" fmla="*/ 119062 h 2324100"/>
              <a:gd name="connsiteX25" fmla="*/ 1362075 w 1385887"/>
              <a:gd name="connsiteY25" fmla="*/ 180975 h 2324100"/>
              <a:gd name="connsiteX26" fmla="*/ 1385887 w 1385887"/>
              <a:gd name="connsiteY26" fmla="*/ 238125 h 2324100"/>
              <a:gd name="connsiteX27" fmla="*/ 1385887 w 1385887"/>
              <a:gd name="connsiteY27" fmla="*/ 290512 h 2324100"/>
              <a:gd name="connsiteX28" fmla="*/ 1362075 w 1385887"/>
              <a:gd name="connsiteY28" fmla="*/ 333375 h 2324100"/>
              <a:gd name="connsiteX29" fmla="*/ 1314450 w 1385887"/>
              <a:gd name="connsiteY29" fmla="*/ 371475 h 2324100"/>
              <a:gd name="connsiteX30" fmla="*/ 1219200 w 1385887"/>
              <a:gd name="connsiteY30" fmla="*/ 55245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85887" h="2324100">
                <a:moveTo>
                  <a:pt x="1219200" y="552450"/>
                </a:moveTo>
                <a:lnTo>
                  <a:pt x="1009650" y="923925"/>
                </a:lnTo>
                <a:lnTo>
                  <a:pt x="776287" y="1290637"/>
                </a:lnTo>
                <a:lnTo>
                  <a:pt x="471487" y="1766887"/>
                </a:lnTo>
                <a:lnTo>
                  <a:pt x="261937" y="2085975"/>
                </a:lnTo>
                <a:lnTo>
                  <a:pt x="109537" y="2324100"/>
                </a:lnTo>
                <a:lnTo>
                  <a:pt x="0" y="2309812"/>
                </a:lnTo>
                <a:lnTo>
                  <a:pt x="109537" y="2119312"/>
                </a:lnTo>
                <a:lnTo>
                  <a:pt x="280987" y="1809750"/>
                </a:lnTo>
                <a:lnTo>
                  <a:pt x="500062" y="1385887"/>
                </a:lnTo>
                <a:lnTo>
                  <a:pt x="762000" y="847725"/>
                </a:lnTo>
                <a:lnTo>
                  <a:pt x="923925" y="471487"/>
                </a:lnTo>
                <a:lnTo>
                  <a:pt x="971550" y="357187"/>
                </a:lnTo>
                <a:lnTo>
                  <a:pt x="985837" y="228600"/>
                </a:lnTo>
                <a:lnTo>
                  <a:pt x="985837" y="185737"/>
                </a:lnTo>
                <a:lnTo>
                  <a:pt x="962025" y="152400"/>
                </a:lnTo>
                <a:lnTo>
                  <a:pt x="904875" y="114300"/>
                </a:lnTo>
                <a:lnTo>
                  <a:pt x="866775" y="100012"/>
                </a:lnTo>
                <a:lnTo>
                  <a:pt x="833437" y="61912"/>
                </a:lnTo>
                <a:lnTo>
                  <a:pt x="819150" y="28575"/>
                </a:lnTo>
                <a:lnTo>
                  <a:pt x="833437" y="4762"/>
                </a:lnTo>
                <a:lnTo>
                  <a:pt x="914400" y="0"/>
                </a:lnTo>
                <a:lnTo>
                  <a:pt x="1052512" y="19050"/>
                </a:lnTo>
                <a:lnTo>
                  <a:pt x="1190625" y="61912"/>
                </a:lnTo>
                <a:lnTo>
                  <a:pt x="1300162" y="119062"/>
                </a:lnTo>
                <a:lnTo>
                  <a:pt x="1362075" y="180975"/>
                </a:lnTo>
                <a:lnTo>
                  <a:pt x="1385887" y="238125"/>
                </a:lnTo>
                <a:lnTo>
                  <a:pt x="1385887" y="290512"/>
                </a:lnTo>
                <a:lnTo>
                  <a:pt x="1362075" y="333375"/>
                </a:lnTo>
                <a:lnTo>
                  <a:pt x="1314450" y="371475"/>
                </a:lnTo>
                <a:lnTo>
                  <a:pt x="1219200" y="552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A9C22CD-8069-4329-B045-7EAE140A9B95}"/>
              </a:ext>
            </a:extLst>
          </p:cNvPr>
          <p:cNvSpPr/>
          <p:nvPr/>
        </p:nvSpPr>
        <p:spPr>
          <a:xfrm>
            <a:off x="4730750" y="2155826"/>
            <a:ext cx="3359150" cy="550863"/>
          </a:xfrm>
          <a:custGeom>
            <a:avLst/>
            <a:gdLst>
              <a:gd name="connsiteX0" fmla="*/ 177914 w 3359695"/>
              <a:gd name="connsiteY0" fmla="*/ 322729 h 550295"/>
              <a:gd name="connsiteX1" fmla="*/ 1042664 w 3359695"/>
              <a:gd name="connsiteY1" fmla="*/ 256528 h 550295"/>
              <a:gd name="connsiteX2" fmla="*/ 1683985 w 3359695"/>
              <a:gd name="connsiteY2" fmla="*/ 186190 h 550295"/>
              <a:gd name="connsiteX3" fmla="*/ 2499084 w 3359695"/>
              <a:gd name="connsiteY3" fmla="*/ 99301 h 550295"/>
              <a:gd name="connsiteX4" fmla="*/ 2627348 w 3359695"/>
              <a:gd name="connsiteY4" fmla="*/ 86889 h 550295"/>
              <a:gd name="connsiteX5" fmla="*/ 2768025 w 3359695"/>
              <a:gd name="connsiteY5" fmla="*/ 16550 h 550295"/>
              <a:gd name="connsiteX6" fmla="*/ 2825951 w 3359695"/>
              <a:gd name="connsiteY6" fmla="*/ 0 h 550295"/>
              <a:gd name="connsiteX7" fmla="*/ 2892152 w 3359695"/>
              <a:gd name="connsiteY7" fmla="*/ 8275 h 550295"/>
              <a:gd name="connsiteX8" fmla="*/ 3003866 w 3359695"/>
              <a:gd name="connsiteY8" fmla="*/ 41376 h 550295"/>
              <a:gd name="connsiteX9" fmla="*/ 3132130 w 3359695"/>
              <a:gd name="connsiteY9" fmla="*/ 86889 h 550295"/>
              <a:gd name="connsiteX10" fmla="*/ 3227294 w 3359695"/>
              <a:gd name="connsiteY10" fmla="*/ 124127 h 550295"/>
              <a:gd name="connsiteX11" fmla="*/ 3260394 w 3359695"/>
              <a:gd name="connsiteY11" fmla="*/ 136539 h 550295"/>
              <a:gd name="connsiteX12" fmla="*/ 3314182 w 3359695"/>
              <a:gd name="connsiteY12" fmla="*/ 186190 h 550295"/>
              <a:gd name="connsiteX13" fmla="*/ 3343145 w 3359695"/>
              <a:gd name="connsiteY13" fmla="*/ 227566 h 550295"/>
              <a:gd name="connsiteX14" fmla="*/ 3359695 w 3359695"/>
              <a:gd name="connsiteY14" fmla="*/ 273079 h 550295"/>
              <a:gd name="connsiteX15" fmla="*/ 3347283 w 3359695"/>
              <a:gd name="connsiteY15" fmla="*/ 297904 h 550295"/>
              <a:gd name="connsiteX16" fmla="*/ 3318320 w 3359695"/>
              <a:gd name="connsiteY16" fmla="*/ 322729 h 550295"/>
              <a:gd name="connsiteX17" fmla="*/ 3285219 w 3359695"/>
              <a:gd name="connsiteY17" fmla="*/ 331004 h 550295"/>
              <a:gd name="connsiteX18" fmla="*/ 3239706 w 3359695"/>
              <a:gd name="connsiteY18" fmla="*/ 331004 h 550295"/>
              <a:gd name="connsiteX19" fmla="*/ 3140405 w 3359695"/>
              <a:gd name="connsiteY19" fmla="*/ 331004 h 550295"/>
              <a:gd name="connsiteX20" fmla="*/ 3008003 w 3359695"/>
              <a:gd name="connsiteY20" fmla="*/ 318592 h 550295"/>
              <a:gd name="connsiteX21" fmla="*/ 2772162 w 3359695"/>
              <a:gd name="connsiteY21" fmla="*/ 314454 h 550295"/>
              <a:gd name="connsiteX22" fmla="*/ 2201180 w 3359695"/>
              <a:gd name="connsiteY22" fmla="*/ 347555 h 550295"/>
              <a:gd name="connsiteX23" fmla="*/ 1394356 w 3359695"/>
              <a:gd name="connsiteY23" fmla="*/ 405481 h 550295"/>
              <a:gd name="connsiteX24" fmla="*/ 786135 w 3359695"/>
              <a:gd name="connsiteY24" fmla="*/ 467544 h 550295"/>
              <a:gd name="connsiteX25" fmla="*/ 0 w 3359695"/>
              <a:gd name="connsiteY25" fmla="*/ 550295 h 550295"/>
              <a:gd name="connsiteX26" fmla="*/ 53788 w 3359695"/>
              <a:gd name="connsiteY26" fmla="*/ 339280 h 550295"/>
              <a:gd name="connsiteX27" fmla="*/ 177914 w 3359695"/>
              <a:gd name="connsiteY27" fmla="*/ 322729 h 55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59695" h="550295">
                <a:moveTo>
                  <a:pt x="177914" y="322729"/>
                </a:moveTo>
                <a:lnTo>
                  <a:pt x="1042664" y="256528"/>
                </a:lnTo>
                <a:lnTo>
                  <a:pt x="1683985" y="186190"/>
                </a:lnTo>
                <a:lnTo>
                  <a:pt x="2499084" y="99301"/>
                </a:lnTo>
                <a:lnTo>
                  <a:pt x="2627348" y="86889"/>
                </a:lnTo>
                <a:lnTo>
                  <a:pt x="2768025" y="16550"/>
                </a:lnTo>
                <a:lnTo>
                  <a:pt x="2825951" y="0"/>
                </a:lnTo>
                <a:lnTo>
                  <a:pt x="2892152" y="8275"/>
                </a:lnTo>
                <a:lnTo>
                  <a:pt x="3003866" y="41376"/>
                </a:lnTo>
                <a:lnTo>
                  <a:pt x="3132130" y="86889"/>
                </a:lnTo>
                <a:lnTo>
                  <a:pt x="3227294" y="124127"/>
                </a:lnTo>
                <a:lnTo>
                  <a:pt x="3260394" y="136539"/>
                </a:lnTo>
                <a:lnTo>
                  <a:pt x="3314182" y="186190"/>
                </a:lnTo>
                <a:lnTo>
                  <a:pt x="3343145" y="227566"/>
                </a:lnTo>
                <a:lnTo>
                  <a:pt x="3359695" y="273079"/>
                </a:lnTo>
                <a:lnTo>
                  <a:pt x="3347283" y="297904"/>
                </a:lnTo>
                <a:lnTo>
                  <a:pt x="3318320" y="322729"/>
                </a:lnTo>
                <a:lnTo>
                  <a:pt x="3285219" y="331004"/>
                </a:lnTo>
                <a:lnTo>
                  <a:pt x="3239706" y="331004"/>
                </a:lnTo>
                <a:lnTo>
                  <a:pt x="3140405" y="331004"/>
                </a:lnTo>
                <a:lnTo>
                  <a:pt x="3008003" y="318592"/>
                </a:lnTo>
                <a:lnTo>
                  <a:pt x="2772162" y="314454"/>
                </a:lnTo>
                <a:lnTo>
                  <a:pt x="2201180" y="347555"/>
                </a:lnTo>
                <a:lnTo>
                  <a:pt x="1394356" y="405481"/>
                </a:lnTo>
                <a:lnTo>
                  <a:pt x="786135" y="467544"/>
                </a:lnTo>
                <a:lnTo>
                  <a:pt x="0" y="550295"/>
                </a:lnTo>
                <a:lnTo>
                  <a:pt x="53788" y="339280"/>
                </a:lnTo>
                <a:lnTo>
                  <a:pt x="177914" y="32272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FD1B45DA-EEE7-4E91-B856-5622A08FA42E}"/>
              </a:ext>
            </a:extLst>
          </p:cNvPr>
          <p:cNvSpPr/>
          <p:nvPr/>
        </p:nvSpPr>
        <p:spPr>
          <a:xfrm>
            <a:off x="3644900" y="2343150"/>
            <a:ext cx="1225550" cy="3422650"/>
          </a:xfrm>
          <a:custGeom>
            <a:avLst/>
            <a:gdLst>
              <a:gd name="connsiteX0" fmla="*/ 1168400 w 1225550"/>
              <a:gd name="connsiteY0" fmla="*/ 819150 h 3422650"/>
              <a:gd name="connsiteX1" fmla="*/ 1104900 w 1225550"/>
              <a:gd name="connsiteY1" fmla="*/ 1244600 h 3422650"/>
              <a:gd name="connsiteX2" fmla="*/ 1028700 w 1225550"/>
              <a:gd name="connsiteY2" fmla="*/ 1625600 h 3422650"/>
              <a:gd name="connsiteX3" fmla="*/ 933450 w 1225550"/>
              <a:gd name="connsiteY3" fmla="*/ 1993900 h 3422650"/>
              <a:gd name="connsiteX4" fmla="*/ 806450 w 1225550"/>
              <a:gd name="connsiteY4" fmla="*/ 2330450 h 3422650"/>
              <a:gd name="connsiteX5" fmla="*/ 647700 w 1225550"/>
              <a:gd name="connsiteY5" fmla="*/ 2628900 h 3422650"/>
              <a:gd name="connsiteX6" fmla="*/ 476250 w 1225550"/>
              <a:gd name="connsiteY6" fmla="*/ 2908300 h 3422650"/>
              <a:gd name="connsiteX7" fmla="*/ 260350 w 1225550"/>
              <a:gd name="connsiteY7" fmla="*/ 3187700 h 3422650"/>
              <a:gd name="connsiteX8" fmla="*/ 88900 w 1225550"/>
              <a:gd name="connsiteY8" fmla="*/ 3384550 h 3422650"/>
              <a:gd name="connsiteX9" fmla="*/ 38100 w 1225550"/>
              <a:gd name="connsiteY9" fmla="*/ 3416300 h 3422650"/>
              <a:gd name="connsiteX10" fmla="*/ 0 w 1225550"/>
              <a:gd name="connsiteY10" fmla="*/ 3422650 h 3422650"/>
              <a:gd name="connsiteX11" fmla="*/ 0 w 1225550"/>
              <a:gd name="connsiteY11" fmla="*/ 3378200 h 3422650"/>
              <a:gd name="connsiteX12" fmla="*/ 88900 w 1225550"/>
              <a:gd name="connsiteY12" fmla="*/ 3244850 h 3422650"/>
              <a:gd name="connsiteX13" fmla="*/ 254000 w 1225550"/>
              <a:gd name="connsiteY13" fmla="*/ 2984500 h 3422650"/>
              <a:gd name="connsiteX14" fmla="*/ 412750 w 1225550"/>
              <a:gd name="connsiteY14" fmla="*/ 2698750 h 3422650"/>
              <a:gd name="connsiteX15" fmla="*/ 571500 w 1225550"/>
              <a:gd name="connsiteY15" fmla="*/ 2336800 h 3422650"/>
              <a:gd name="connsiteX16" fmla="*/ 666750 w 1225550"/>
              <a:gd name="connsiteY16" fmla="*/ 2082800 h 3422650"/>
              <a:gd name="connsiteX17" fmla="*/ 749300 w 1225550"/>
              <a:gd name="connsiteY17" fmla="*/ 1771650 h 3422650"/>
              <a:gd name="connsiteX18" fmla="*/ 812800 w 1225550"/>
              <a:gd name="connsiteY18" fmla="*/ 1377950 h 3422650"/>
              <a:gd name="connsiteX19" fmla="*/ 857250 w 1225550"/>
              <a:gd name="connsiteY19" fmla="*/ 946150 h 3422650"/>
              <a:gd name="connsiteX20" fmla="*/ 876300 w 1225550"/>
              <a:gd name="connsiteY20" fmla="*/ 539750 h 3422650"/>
              <a:gd name="connsiteX21" fmla="*/ 882650 w 1225550"/>
              <a:gd name="connsiteY21" fmla="*/ 381000 h 3422650"/>
              <a:gd name="connsiteX22" fmla="*/ 869950 w 1225550"/>
              <a:gd name="connsiteY22" fmla="*/ 260350 h 3422650"/>
              <a:gd name="connsiteX23" fmla="*/ 825500 w 1225550"/>
              <a:gd name="connsiteY23" fmla="*/ 133350 h 3422650"/>
              <a:gd name="connsiteX24" fmla="*/ 793750 w 1225550"/>
              <a:gd name="connsiteY24" fmla="*/ 57150 h 3422650"/>
              <a:gd name="connsiteX25" fmla="*/ 787400 w 1225550"/>
              <a:gd name="connsiteY25" fmla="*/ 25400 h 3422650"/>
              <a:gd name="connsiteX26" fmla="*/ 800100 w 1225550"/>
              <a:gd name="connsiteY26" fmla="*/ 0 h 3422650"/>
              <a:gd name="connsiteX27" fmla="*/ 844550 w 1225550"/>
              <a:gd name="connsiteY27" fmla="*/ 6350 h 3422650"/>
              <a:gd name="connsiteX28" fmla="*/ 927100 w 1225550"/>
              <a:gd name="connsiteY28" fmla="*/ 38100 h 3422650"/>
              <a:gd name="connsiteX29" fmla="*/ 1225550 w 1225550"/>
              <a:gd name="connsiteY29" fmla="*/ 196850 h 3422650"/>
              <a:gd name="connsiteX30" fmla="*/ 1206500 w 1225550"/>
              <a:gd name="connsiteY30" fmla="*/ 438150 h 3422650"/>
              <a:gd name="connsiteX31" fmla="*/ 1168400 w 1225550"/>
              <a:gd name="connsiteY31" fmla="*/ 819150 h 342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25550" h="3422650">
                <a:moveTo>
                  <a:pt x="1168400" y="819150"/>
                </a:moveTo>
                <a:lnTo>
                  <a:pt x="1104900" y="1244600"/>
                </a:lnTo>
                <a:lnTo>
                  <a:pt x="1028700" y="1625600"/>
                </a:lnTo>
                <a:lnTo>
                  <a:pt x="933450" y="1993900"/>
                </a:lnTo>
                <a:lnTo>
                  <a:pt x="806450" y="2330450"/>
                </a:lnTo>
                <a:lnTo>
                  <a:pt x="647700" y="2628900"/>
                </a:lnTo>
                <a:lnTo>
                  <a:pt x="476250" y="2908300"/>
                </a:lnTo>
                <a:lnTo>
                  <a:pt x="260350" y="3187700"/>
                </a:lnTo>
                <a:lnTo>
                  <a:pt x="88900" y="3384550"/>
                </a:lnTo>
                <a:lnTo>
                  <a:pt x="38100" y="3416300"/>
                </a:lnTo>
                <a:lnTo>
                  <a:pt x="0" y="3422650"/>
                </a:lnTo>
                <a:lnTo>
                  <a:pt x="0" y="3378200"/>
                </a:lnTo>
                <a:lnTo>
                  <a:pt x="88900" y="3244850"/>
                </a:lnTo>
                <a:lnTo>
                  <a:pt x="254000" y="2984500"/>
                </a:lnTo>
                <a:lnTo>
                  <a:pt x="412750" y="2698750"/>
                </a:lnTo>
                <a:lnTo>
                  <a:pt x="571500" y="2336800"/>
                </a:lnTo>
                <a:lnTo>
                  <a:pt x="666750" y="2082800"/>
                </a:lnTo>
                <a:lnTo>
                  <a:pt x="749300" y="1771650"/>
                </a:lnTo>
                <a:lnTo>
                  <a:pt x="812800" y="1377950"/>
                </a:lnTo>
                <a:lnTo>
                  <a:pt x="857250" y="946150"/>
                </a:lnTo>
                <a:lnTo>
                  <a:pt x="876300" y="539750"/>
                </a:lnTo>
                <a:lnTo>
                  <a:pt x="882650" y="381000"/>
                </a:lnTo>
                <a:lnTo>
                  <a:pt x="869950" y="260350"/>
                </a:lnTo>
                <a:lnTo>
                  <a:pt x="825500" y="133350"/>
                </a:lnTo>
                <a:lnTo>
                  <a:pt x="793750" y="57150"/>
                </a:lnTo>
                <a:lnTo>
                  <a:pt x="787400" y="25400"/>
                </a:lnTo>
                <a:lnTo>
                  <a:pt x="800100" y="0"/>
                </a:lnTo>
                <a:lnTo>
                  <a:pt x="844550" y="6350"/>
                </a:lnTo>
                <a:lnTo>
                  <a:pt x="927100" y="38100"/>
                </a:lnTo>
                <a:lnTo>
                  <a:pt x="1225550" y="196850"/>
                </a:lnTo>
                <a:lnTo>
                  <a:pt x="1206500" y="438150"/>
                </a:lnTo>
                <a:lnTo>
                  <a:pt x="1168400" y="8191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9E6E0FF-51C9-4F8F-84CA-B822C64CEDE8}"/>
              </a:ext>
            </a:extLst>
          </p:cNvPr>
          <p:cNvSpPr/>
          <p:nvPr/>
        </p:nvSpPr>
        <p:spPr>
          <a:xfrm>
            <a:off x="4794250" y="5032375"/>
            <a:ext cx="2768600" cy="774700"/>
          </a:xfrm>
          <a:custGeom>
            <a:avLst/>
            <a:gdLst>
              <a:gd name="connsiteX0" fmla="*/ 1022350 w 2768600"/>
              <a:gd name="connsiteY0" fmla="*/ 539750 h 774700"/>
              <a:gd name="connsiteX1" fmla="*/ 730250 w 2768600"/>
              <a:gd name="connsiteY1" fmla="*/ 625475 h 774700"/>
              <a:gd name="connsiteX2" fmla="*/ 606425 w 2768600"/>
              <a:gd name="connsiteY2" fmla="*/ 657225 h 774700"/>
              <a:gd name="connsiteX3" fmla="*/ 504825 w 2768600"/>
              <a:gd name="connsiteY3" fmla="*/ 688975 h 774700"/>
              <a:gd name="connsiteX4" fmla="*/ 425450 w 2768600"/>
              <a:gd name="connsiteY4" fmla="*/ 739775 h 774700"/>
              <a:gd name="connsiteX5" fmla="*/ 374650 w 2768600"/>
              <a:gd name="connsiteY5" fmla="*/ 765175 h 774700"/>
              <a:gd name="connsiteX6" fmla="*/ 346075 w 2768600"/>
              <a:gd name="connsiteY6" fmla="*/ 774700 h 774700"/>
              <a:gd name="connsiteX7" fmla="*/ 320675 w 2768600"/>
              <a:gd name="connsiteY7" fmla="*/ 774700 h 774700"/>
              <a:gd name="connsiteX8" fmla="*/ 276225 w 2768600"/>
              <a:gd name="connsiteY8" fmla="*/ 752475 h 774700"/>
              <a:gd name="connsiteX9" fmla="*/ 155575 w 2768600"/>
              <a:gd name="connsiteY9" fmla="*/ 638175 h 774700"/>
              <a:gd name="connsiteX10" fmla="*/ 85725 w 2768600"/>
              <a:gd name="connsiteY10" fmla="*/ 561975 h 774700"/>
              <a:gd name="connsiteX11" fmla="*/ 15875 w 2768600"/>
              <a:gd name="connsiteY11" fmla="*/ 454025 h 774700"/>
              <a:gd name="connsiteX12" fmla="*/ 0 w 2768600"/>
              <a:gd name="connsiteY12" fmla="*/ 403225 h 774700"/>
              <a:gd name="connsiteX13" fmla="*/ 0 w 2768600"/>
              <a:gd name="connsiteY13" fmla="*/ 393700 h 774700"/>
              <a:gd name="connsiteX14" fmla="*/ 12700 w 2768600"/>
              <a:gd name="connsiteY14" fmla="*/ 374650 h 774700"/>
              <a:gd name="connsiteX15" fmla="*/ 50800 w 2768600"/>
              <a:gd name="connsiteY15" fmla="*/ 368300 h 774700"/>
              <a:gd name="connsiteX16" fmla="*/ 104775 w 2768600"/>
              <a:gd name="connsiteY16" fmla="*/ 384175 h 774700"/>
              <a:gd name="connsiteX17" fmla="*/ 266700 w 2768600"/>
              <a:gd name="connsiteY17" fmla="*/ 406400 h 774700"/>
              <a:gd name="connsiteX18" fmla="*/ 352425 w 2768600"/>
              <a:gd name="connsiteY18" fmla="*/ 403225 h 774700"/>
              <a:gd name="connsiteX19" fmla="*/ 492125 w 2768600"/>
              <a:gd name="connsiteY19" fmla="*/ 393700 h 774700"/>
              <a:gd name="connsiteX20" fmla="*/ 790575 w 2768600"/>
              <a:gd name="connsiteY20" fmla="*/ 346075 h 774700"/>
              <a:gd name="connsiteX21" fmla="*/ 1187450 w 2768600"/>
              <a:gd name="connsiteY21" fmla="*/ 282575 h 774700"/>
              <a:gd name="connsiteX22" fmla="*/ 1619250 w 2768600"/>
              <a:gd name="connsiteY22" fmla="*/ 200025 h 774700"/>
              <a:gd name="connsiteX23" fmla="*/ 2279650 w 2768600"/>
              <a:gd name="connsiteY23" fmla="*/ 76200 h 774700"/>
              <a:gd name="connsiteX24" fmla="*/ 2527300 w 2768600"/>
              <a:gd name="connsiteY24" fmla="*/ 31750 h 774700"/>
              <a:gd name="connsiteX25" fmla="*/ 2603500 w 2768600"/>
              <a:gd name="connsiteY25" fmla="*/ 0 h 774700"/>
              <a:gd name="connsiteX26" fmla="*/ 2768600 w 2768600"/>
              <a:gd name="connsiteY26" fmla="*/ 111125 h 774700"/>
              <a:gd name="connsiteX27" fmla="*/ 2609850 w 2768600"/>
              <a:gd name="connsiteY27" fmla="*/ 139700 h 774700"/>
              <a:gd name="connsiteX28" fmla="*/ 2343150 w 2768600"/>
              <a:gd name="connsiteY28" fmla="*/ 209550 h 774700"/>
              <a:gd name="connsiteX29" fmla="*/ 2022475 w 2768600"/>
              <a:gd name="connsiteY29" fmla="*/ 285750 h 774700"/>
              <a:gd name="connsiteX30" fmla="*/ 1676400 w 2768600"/>
              <a:gd name="connsiteY30" fmla="*/ 371475 h 774700"/>
              <a:gd name="connsiteX31" fmla="*/ 1304925 w 2768600"/>
              <a:gd name="connsiteY31" fmla="*/ 469900 h 774700"/>
              <a:gd name="connsiteX32" fmla="*/ 1022350 w 2768600"/>
              <a:gd name="connsiteY32" fmla="*/ 53975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68600" h="774700">
                <a:moveTo>
                  <a:pt x="1022350" y="539750"/>
                </a:moveTo>
                <a:lnTo>
                  <a:pt x="730250" y="625475"/>
                </a:lnTo>
                <a:lnTo>
                  <a:pt x="606425" y="657225"/>
                </a:lnTo>
                <a:lnTo>
                  <a:pt x="504825" y="688975"/>
                </a:lnTo>
                <a:lnTo>
                  <a:pt x="425450" y="739775"/>
                </a:lnTo>
                <a:lnTo>
                  <a:pt x="374650" y="765175"/>
                </a:lnTo>
                <a:lnTo>
                  <a:pt x="346075" y="774700"/>
                </a:lnTo>
                <a:lnTo>
                  <a:pt x="320675" y="774700"/>
                </a:lnTo>
                <a:lnTo>
                  <a:pt x="276225" y="752475"/>
                </a:lnTo>
                <a:lnTo>
                  <a:pt x="155575" y="638175"/>
                </a:lnTo>
                <a:lnTo>
                  <a:pt x="85725" y="561975"/>
                </a:lnTo>
                <a:lnTo>
                  <a:pt x="15875" y="454025"/>
                </a:lnTo>
                <a:lnTo>
                  <a:pt x="0" y="403225"/>
                </a:lnTo>
                <a:lnTo>
                  <a:pt x="0" y="393700"/>
                </a:lnTo>
                <a:lnTo>
                  <a:pt x="12700" y="374650"/>
                </a:lnTo>
                <a:lnTo>
                  <a:pt x="50800" y="368300"/>
                </a:lnTo>
                <a:lnTo>
                  <a:pt x="104775" y="384175"/>
                </a:lnTo>
                <a:lnTo>
                  <a:pt x="266700" y="406400"/>
                </a:lnTo>
                <a:lnTo>
                  <a:pt x="352425" y="403225"/>
                </a:lnTo>
                <a:lnTo>
                  <a:pt x="492125" y="393700"/>
                </a:lnTo>
                <a:lnTo>
                  <a:pt x="790575" y="346075"/>
                </a:lnTo>
                <a:lnTo>
                  <a:pt x="1187450" y="282575"/>
                </a:lnTo>
                <a:lnTo>
                  <a:pt x="1619250" y="200025"/>
                </a:lnTo>
                <a:lnTo>
                  <a:pt x="2279650" y="76200"/>
                </a:lnTo>
                <a:lnTo>
                  <a:pt x="2527300" y="31750"/>
                </a:lnTo>
                <a:lnTo>
                  <a:pt x="2603500" y="0"/>
                </a:lnTo>
                <a:lnTo>
                  <a:pt x="2768600" y="111125"/>
                </a:lnTo>
                <a:lnTo>
                  <a:pt x="2609850" y="139700"/>
                </a:lnTo>
                <a:lnTo>
                  <a:pt x="2343150" y="209550"/>
                </a:lnTo>
                <a:lnTo>
                  <a:pt x="2022475" y="285750"/>
                </a:lnTo>
                <a:lnTo>
                  <a:pt x="1676400" y="371475"/>
                </a:lnTo>
                <a:lnTo>
                  <a:pt x="1304925" y="469900"/>
                </a:lnTo>
                <a:lnTo>
                  <a:pt x="1022350" y="539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EE7E2EC-4205-4759-86EC-5B083CF96909}"/>
              </a:ext>
            </a:extLst>
          </p:cNvPr>
          <p:cNvSpPr/>
          <p:nvPr/>
        </p:nvSpPr>
        <p:spPr>
          <a:xfrm>
            <a:off x="6705601" y="4143376"/>
            <a:ext cx="1279525" cy="1711325"/>
          </a:xfrm>
          <a:custGeom>
            <a:avLst/>
            <a:gdLst>
              <a:gd name="connsiteX0" fmla="*/ 914400 w 1279525"/>
              <a:gd name="connsiteY0" fmla="*/ 1333500 h 1711325"/>
              <a:gd name="connsiteX1" fmla="*/ 822325 w 1279525"/>
              <a:gd name="connsiteY1" fmla="*/ 1168400 h 1711325"/>
              <a:gd name="connsiteX2" fmla="*/ 733425 w 1279525"/>
              <a:gd name="connsiteY2" fmla="*/ 1038225 h 1711325"/>
              <a:gd name="connsiteX3" fmla="*/ 625475 w 1279525"/>
              <a:gd name="connsiteY3" fmla="*/ 876300 h 1711325"/>
              <a:gd name="connsiteX4" fmla="*/ 454025 w 1279525"/>
              <a:gd name="connsiteY4" fmla="*/ 641350 h 1711325"/>
              <a:gd name="connsiteX5" fmla="*/ 361950 w 1279525"/>
              <a:gd name="connsiteY5" fmla="*/ 517525 h 1711325"/>
              <a:gd name="connsiteX6" fmla="*/ 238125 w 1279525"/>
              <a:gd name="connsiteY6" fmla="*/ 352425 h 1711325"/>
              <a:gd name="connsiteX7" fmla="*/ 146050 w 1279525"/>
              <a:gd name="connsiteY7" fmla="*/ 238125 h 1711325"/>
              <a:gd name="connsiteX8" fmla="*/ 53975 w 1279525"/>
              <a:gd name="connsiteY8" fmla="*/ 130175 h 1711325"/>
              <a:gd name="connsiteX9" fmla="*/ 15875 w 1279525"/>
              <a:gd name="connsiteY9" fmla="*/ 73025 h 1711325"/>
              <a:gd name="connsiteX10" fmla="*/ 0 w 1279525"/>
              <a:gd name="connsiteY10" fmla="*/ 38100 h 1711325"/>
              <a:gd name="connsiteX11" fmla="*/ 0 w 1279525"/>
              <a:gd name="connsiteY11" fmla="*/ 19050 h 1711325"/>
              <a:gd name="connsiteX12" fmla="*/ 9525 w 1279525"/>
              <a:gd name="connsiteY12" fmla="*/ 0 h 1711325"/>
              <a:gd name="connsiteX13" fmla="*/ 25400 w 1279525"/>
              <a:gd name="connsiteY13" fmla="*/ 0 h 1711325"/>
              <a:gd name="connsiteX14" fmla="*/ 69850 w 1279525"/>
              <a:gd name="connsiteY14" fmla="*/ 31750 h 1711325"/>
              <a:gd name="connsiteX15" fmla="*/ 219075 w 1279525"/>
              <a:gd name="connsiteY15" fmla="*/ 152400 h 1711325"/>
              <a:gd name="connsiteX16" fmla="*/ 400050 w 1279525"/>
              <a:gd name="connsiteY16" fmla="*/ 298450 h 1711325"/>
              <a:gd name="connsiteX17" fmla="*/ 555625 w 1279525"/>
              <a:gd name="connsiteY17" fmla="*/ 422275 h 1711325"/>
              <a:gd name="connsiteX18" fmla="*/ 765175 w 1279525"/>
              <a:gd name="connsiteY18" fmla="*/ 600075 h 1711325"/>
              <a:gd name="connsiteX19" fmla="*/ 977900 w 1279525"/>
              <a:gd name="connsiteY19" fmla="*/ 812800 h 1711325"/>
              <a:gd name="connsiteX20" fmla="*/ 1082675 w 1279525"/>
              <a:gd name="connsiteY20" fmla="*/ 923925 h 1711325"/>
              <a:gd name="connsiteX21" fmla="*/ 1152525 w 1279525"/>
              <a:gd name="connsiteY21" fmla="*/ 1006475 h 1711325"/>
              <a:gd name="connsiteX22" fmla="*/ 1165225 w 1279525"/>
              <a:gd name="connsiteY22" fmla="*/ 1038225 h 1711325"/>
              <a:gd name="connsiteX23" fmla="*/ 1190625 w 1279525"/>
              <a:gd name="connsiteY23" fmla="*/ 1108075 h 1711325"/>
              <a:gd name="connsiteX24" fmla="*/ 1228725 w 1279525"/>
              <a:gd name="connsiteY24" fmla="*/ 1228725 h 1711325"/>
              <a:gd name="connsiteX25" fmla="*/ 1254125 w 1279525"/>
              <a:gd name="connsiteY25" fmla="*/ 1336675 h 1711325"/>
              <a:gd name="connsiteX26" fmla="*/ 1273175 w 1279525"/>
              <a:gd name="connsiteY26" fmla="*/ 1476375 h 1711325"/>
              <a:gd name="connsiteX27" fmla="*/ 1279525 w 1279525"/>
              <a:gd name="connsiteY27" fmla="*/ 1577975 h 1711325"/>
              <a:gd name="connsiteX28" fmla="*/ 1276350 w 1279525"/>
              <a:gd name="connsiteY28" fmla="*/ 1625600 h 1711325"/>
              <a:gd name="connsiteX29" fmla="*/ 1257300 w 1279525"/>
              <a:gd name="connsiteY29" fmla="*/ 1670050 h 1711325"/>
              <a:gd name="connsiteX30" fmla="*/ 1222375 w 1279525"/>
              <a:gd name="connsiteY30" fmla="*/ 1711325 h 1711325"/>
              <a:gd name="connsiteX31" fmla="*/ 1190625 w 1279525"/>
              <a:gd name="connsiteY31" fmla="*/ 1711325 h 1711325"/>
              <a:gd name="connsiteX32" fmla="*/ 1146175 w 1279525"/>
              <a:gd name="connsiteY32" fmla="*/ 1698625 h 1711325"/>
              <a:gd name="connsiteX33" fmla="*/ 1127125 w 1279525"/>
              <a:gd name="connsiteY33" fmla="*/ 1685925 h 1711325"/>
              <a:gd name="connsiteX34" fmla="*/ 1079500 w 1279525"/>
              <a:gd name="connsiteY34" fmla="*/ 1638300 h 1711325"/>
              <a:gd name="connsiteX35" fmla="*/ 987425 w 1279525"/>
              <a:gd name="connsiteY35" fmla="*/ 1457325 h 1711325"/>
              <a:gd name="connsiteX36" fmla="*/ 914400 w 1279525"/>
              <a:gd name="connsiteY36" fmla="*/ 1333500 h 1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79525" h="1711325">
                <a:moveTo>
                  <a:pt x="914400" y="1333500"/>
                </a:moveTo>
                <a:lnTo>
                  <a:pt x="822325" y="1168400"/>
                </a:lnTo>
                <a:lnTo>
                  <a:pt x="733425" y="1038225"/>
                </a:lnTo>
                <a:lnTo>
                  <a:pt x="625475" y="876300"/>
                </a:lnTo>
                <a:lnTo>
                  <a:pt x="454025" y="641350"/>
                </a:lnTo>
                <a:lnTo>
                  <a:pt x="361950" y="517525"/>
                </a:lnTo>
                <a:lnTo>
                  <a:pt x="238125" y="352425"/>
                </a:lnTo>
                <a:lnTo>
                  <a:pt x="146050" y="238125"/>
                </a:lnTo>
                <a:lnTo>
                  <a:pt x="53975" y="130175"/>
                </a:lnTo>
                <a:lnTo>
                  <a:pt x="15875" y="73025"/>
                </a:lnTo>
                <a:lnTo>
                  <a:pt x="0" y="38100"/>
                </a:lnTo>
                <a:lnTo>
                  <a:pt x="0" y="19050"/>
                </a:lnTo>
                <a:lnTo>
                  <a:pt x="9525" y="0"/>
                </a:lnTo>
                <a:lnTo>
                  <a:pt x="25400" y="0"/>
                </a:lnTo>
                <a:lnTo>
                  <a:pt x="69850" y="31750"/>
                </a:lnTo>
                <a:lnTo>
                  <a:pt x="219075" y="152400"/>
                </a:lnTo>
                <a:lnTo>
                  <a:pt x="400050" y="298450"/>
                </a:lnTo>
                <a:lnTo>
                  <a:pt x="555625" y="422275"/>
                </a:lnTo>
                <a:lnTo>
                  <a:pt x="765175" y="600075"/>
                </a:lnTo>
                <a:lnTo>
                  <a:pt x="977900" y="812800"/>
                </a:lnTo>
                <a:lnTo>
                  <a:pt x="1082675" y="923925"/>
                </a:lnTo>
                <a:lnTo>
                  <a:pt x="1152525" y="1006475"/>
                </a:lnTo>
                <a:lnTo>
                  <a:pt x="1165225" y="1038225"/>
                </a:lnTo>
                <a:lnTo>
                  <a:pt x="1190625" y="1108075"/>
                </a:lnTo>
                <a:lnTo>
                  <a:pt x="1228725" y="1228725"/>
                </a:lnTo>
                <a:lnTo>
                  <a:pt x="1254125" y="1336675"/>
                </a:lnTo>
                <a:lnTo>
                  <a:pt x="1273175" y="1476375"/>
                </a:lnTo>
                <a:lnTo>
                  <a:pt x="1279525" y="1577975"/>
                </a:lnTo>
                <a:lnTo>
                  <a:pt x="1276350" y="1625600"/>
                </a:lnTo>
                <a:lnTo>
                  <a:pt x="1257300" y="1670050"/>
                </a:lnTo>
                <a:lnTo>
                  <a:pt x="1222375" y="1711325"/>
                </a:lnTo>
                <a:lnTo>
                  <a:pt x="1190625" y="1711325"/>
                </a:lnTo>
                <a:lnTo>
                  <a:pt x="1146175" y="1698625"/>
                </a:lnTo>
                <a:lnTo>
                  <a:pt x="1127125" y="1685925"/>
                </a:lnTo>
                <a:lnTo>
                  <a:pt x="1079500" y="1638300"/>
                </a:lnTo>
                <a:lnTo>
                  <a:pt x="987425" y="1457325"/>
                </a:lnTo>
                <a:lnTo>
                  <a:pt x="914400" y="1333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CC7A434-46E4-4964-B068-030FDCD80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397" y="1551698"/>
            <a:ext cx="4444369" cy="425537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F740262-F1B1-4BB0-B345-493CB275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367" y="1589343"/>
            <a:ext cx="4450466" cy="426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1" grpId="0" animBg="1"/>
      <p:bldP spid="15" grpId="0" animBg="1"/>
      <p:bldP spid="13" grpId="0" animBg="1"/>
      <p:bldP spid="1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609752-3D72-4697-90F4-5A94D3353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73" y="1560414"/>
            <a:ext cx="4121253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9260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</a:t>
            </a:r>
            <a:b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アレクサンダとぜんまいねずみ　　　　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午 黒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27846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A6F8167-7555-4465-8746-972C609745C8}"/>
              </a:ext>
            </a:extLst>
          </p:cNvPr>
          <p:cNvSpPr/>
          <p:nvPr/>
        </p:nvSpPr>
        <p:spPr>
          <a:xfrm>
            <a:off x="4002089" y="1433513"/>
            <a:ext cx="1557337" cy="1670050"/>
          </a:xfrm>
          <a:custGeom>
            <a:avLst/>
            <a:gdLst>
              <a:gd name="connsiteX0" fmla="*/ 1299224 w 1556951"/>
              <a:gd name="connsiteY0" fmla="*/ 607246 h 1669927"/>
              <a:gd name="connsiteX1" fmla="*/ 1154474 w 1556951"/>
              <a:gd name="connsiteY1" fmla="*/ 769649 h 1669927"/>
              <a:gd name="connsiteX2" fmla="*/ 995601 w 1556951"/>
              <a:gd name="connsiteY2" fmla="*/ 963827 h 1669927"/>
              <a:gd name="connsiteX3" fmla="*/ 872034 w 1556951"/>
              <a:gd name="connsiteY3" fmla="*/ 1080333 h 1669927"/>
              <a:gd name="connsiteX4" fmla="*/ 713161 w 1556951"/>
              <a:gd name="connsiteY4" fmla="*/ 1221553 h 1669927"/>
              <a:gd name="connsiteX5" fmla="*/ 571941 w 1556951"/>
              <a:gd name="connsiteY5" fmla="*/ 1334530 h 1669927"/>
              <a:gd name="connsiteX6" fmla="*/ 388355 w 1556951"/>
              <a:gd name="connsiteY6" fmla="*/ 1465158 h 1669927"/>
              <a:gd name="connsiteX7" fmla="*/ 236543 w 1556951"/>
              <a:gd name="connsiteY7" fmla="*/ 1556951 h 1669927"/>
              <a:gd name="connsiteX8" fmla="*/ 91793 w 1556951"/>
              <a:gd name="connsiteY8" fmla="*/ 1641683 h 1669927"/>
              <a:gd name="connsiteX9" fmla="*/ 24713 w 1556951"/>
              <a:gd name="connsiteY9" fmla="*/ 1669927 h 1669927"/>
              <a:gd name="connsiteX10" fmla="*/ 3530 w 1556951"/>
              <a:gd name="connsiteY10" fmla="*/ 1662866 h 1669927"/>
              <a:gd name="connsiteX11" fmla="*/ 0 w 1556951"/>
              <a:gd name="connsiteY11" fmla="*/ 1641683 h 1669927"/>
              <a:gd name="connsiteX12" fmla="*/ 28244 w 1556951"/>
              <a:gd name="connsiteY12" fmla="*/ 1602848 h 1669927"/>
              <a:gd name="connsiteX13" fmla="*/ 162403 w 1556951"/>
              <a:gd name="connsiteY13" fmla="*/ 1496933 h 1669927"/>
              <a:gd name="connsiteX14" fmla="*/ 275379 w 1556951"/>
              <a:gd name="connsiteY14" fmla="*/ 1401609 h 1669927"/>
              <a:gd name="connsiteX15" fmla="*/ 409538 w 1556951"/>
              <a:gd name="connsiteY15" fmla="*/ 1278041 h 1669927"/>
              <a:gd name="connsiteX16" fmla="*/ 579002 w 1556951"/>
              <a:gd name="connsiteY16" fmla="*/ 1108577 h 1669927"/>
              <a:gd name="connsiteX17" fmla="*/ 723752 w 1556951"/>
              <a:gd name="connsiteY17" fmla="*/ 953235 h 1669927"/>
              <a:gd name="connsiteX18" fmla="*/ 879095 w 1556951"/>
              <a:gd name="connsiteY18" fmla="*/ 748466 h 1669927"/>
              <a:gd name="connsiteX19" fmla="*/ 1034437 w 1556951"/>
              <a:gd name="connsiteY19" fmla="*/ 504862 h 1669927"/>
              <a:gd name="connsiteX20" fmla="*/ 1119169 w 1556951"/>
              <a:gd name="connsiteY20" fmla="*/ 345989 h 1669927"/>
              <a:gd name="connsiteX21" fmla="*/ 1150943 w 1556951"/>
              <a:gd name="connsiteY21" fmla="*/ 275379 h 1669927"/>
              <a:gd name="connsiteX22" fmla="*/ 1119169 w 1556951"/>
              <a:gd name="connsiteY22" fmla="*/ 204769 h 1669927"/>
              <a:gd name="connsiteX23" fmla="*/ 1055620 w 1556951"/>
              <a:gd name="connsiteY23" fmla="*/ 116506 h 1669927"/>
              <a:gd name="connsiteX24" fmla="*/ 1006193 w 1556951"/>
              <a:gd name="connsiteY24" fmla="*/ 60018 h 1669927"/>
              <a:gd name="connsiteX25" fmla="*/ 981479 w 1556951"/>
              <a:gd name="connsiteY25" fmla="*/ 31774 h 1669927"/>
              <a:gd name="connsiteX26" fmla="*/ 981479 w 1556951"/>
              <a:gd name="connsiteY26" fmla="*/ 17652 h 1669927"/>
              <a:gd name="connsiteX27" fmla="*/ 1002662 w 1556951"/>
              <a:gd name="connsiteY27" fmla="*/ 0 h 1669927"/>
              <a:gd name="connsiteX28" fmla="*/ 1062681 w 1556951"/>
              <a:gd name="connsiteY28" fmla="*/ 10591 h 1669927"/>
              <a:gd name="connsiteX29" fmla="*/ 1218023 w 1556951"/>
              <a:gd name="connsiteY29" fmla="*/ 63549 h 1669927"/>
              <a:gd name="connsiteX30" fmla="*/ 1302755 w 1556951"/>
              <a:gd name="connsiteY30" fmla="*/ 105915 h 1669927"/>
              <a:gd name="connsiteX31" fmla="*/ 1408670 w 1556951"/>
              <a:gd name="connsiteY31" fmla="*/ 172994 h 1669927"/>
              <a:gd name="connsiteX32" fmla="*/ 1486341 w 1556951"/>
              <a:gd name="connsiteY32" fmla="*/ 233013 h 1669927"/>
              <a:gd name="connsiteX33" fmla="*/ 1539298 w 1556951"/>
              <a:gd name="connsiteY33" fmla="*/ 296562 h 1669927"/>
              <a:gd name="connsiteX34" fmla="*/ 1556951 w 1556951"/>
              <a:gd name="connsiteY34" fmla="*/ 338928 h 1669927"/>
              <a:gd name="connsiteX35" fmla="*/ 1556951 w 1556951"/>
              <a:gd name="connsiteY35" fmla="*/ 360111 h 1669927"/>
              <a:gd name="connsiteX36" fmla="*/ 1549890 w 1556951"/>
              <a:gd name="connsiteY36" fmla="*/ 388355 h 1669927"/>
              <a:gd name="connsiteX37" fmla="*/ 1518115 w 1556951"/>
              <a:gd name="connsiteY37" fmla="*/ 409538 h 1669927"/>
              <a:gd name="connsiteX38" fmla="*/ 1461627 w 1556951"/>
              <a:gd name="connsiteY38" fmla="*/ 444843 h 1669927"/>
              <a:gd name="connsiteX39" fmla="*/ 1440444 w 1556951"/>
              <a:gd name="connsiteY39" fmla="*/ 455435 h 1669927"/>
              <a:gd name="connsiteX40" fmla="*/ 1299224 w 1556951"/>
              <a:gd name="connsiteY40" fmla="*/ 607246 h 16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56951" h="1669927">
                <a:moveTo>
                  <a:pt x="1299224" y="607246"/>
                </a:moveTo>
                <a:lnTo>
                  <a:pt x="1154474" y="769649"/>
                </a:lnTo>
                <a:lnTo>
                  <a:pt x="995601" y="963827"/>
                </a:lnTo>
                <a:lnTo>
                  <a:pt x="872034" y="1080333"/>
                </a:lnTo>
                <a:lnTo>
                  <a:pt x="713161" y="1221553"/>
                </a:lnTo>
                <a:lnTo>
                  <a:pt x="571941" y="1334530"/>
                </a:lnTo>
                <a:lnTo>
                  <a:pt x="388355" y="1465158"/>
                </a:lnTo>
                <a:lnTo>
                  <a:pt x="236543" y="1556951"/>
                </a:lnTo>
                <a:lnTo>
                  <a:pt x="91793" y="1641683"/>
                </a:lnTo>
                <a:lnTo>
                  <a:pt x="24713" y="1669927"/>
                </a:lnTo>
                <a:lnTo>
                  <a:pt x="3530" y="1662866"/>
                </a:lnTo>
                <a:lnTo>
                  <a:pt x="0" y="1641683"/>
                </a:lnTo>
                <a:lnTo>
                  <a:pt x="28244" y="1602848"/>
                </a:lnTo>
                <a:lnTo>
                  <a:pt x="162403" y="1496933"/>
                </a:lnTo>
                <a:lnTo>
                  <a:pt x="275379" y="1401609"/>
                </a:lnTo>
                <a:lnTo>
                  <a:pt x="409538" y="1278041"/>
                </a:lnTo>
                <a:lnTo>
                  <a:pt x="579002" y="1108577"/>
                </a:lnTo>
                <a:lnTo>
                  <a:pt x="723752" y="953235"/>
                </a:lnTo>
                <a:lnTo>
                  <a:pt x="879095" y="748466"/>
                </a:lnTo>
                <a:lnTo>
                  <a:pt x="1034437" y="504862"/>
                </a:lnTo>
                <a:lnTo>
                  <a:pt x="1119169" y="345989"/>
                </a:lnTo>
                <a:lnTo>
                  <a:pt x="1150943" y="275379"/>
                </a:lnTo>
                <a:lnTo>
                  <a:pt x="1119169" y="204769"/>
                </a:lnTo>
                <a:lnTo>
                  <a:pt x="1055620" y="116506"/>
                </a:lnTo>
                <a:lnTo>
                  <a:pt x="1006193" y="60018"/>
                </a:lnTo>
                <a:lnTo>
                  <a:pt x="981479" y="31774"/>
                </a:lnTo>
                <a:lnTo>
                  <a:pt x="981479" y="17652"/>
                </a:lnTo>
                <a:lnTo>
                  <a:pt x="1002662" y="0"/>
                </a:lnTo>
                <a:lnTo>
                  <a:pt x="1062681" y="10591"/>
                </a:lnTo>
                <a:lnTo>
                  <a:pt x="1218023" y="63549"/>
                </a:lnTo>
                <a:lnTo>
                  <a:pt x="1302755" y="105915"/>
                </a:lnTo>
                <a:lnTo>
                  <a:pt x="1408670" y="172994"/>
                </a:lnTo>
                <a:lnTo>
                  <a:pt x="1486341" y="233013"/>
                </a:lnTo>
                <a:lnTo>
                  <a:pt x="1539298" y="296562"/>
                </a:lnTo>
                <a:lnTo>
                  <a:pt x="1556951" y="338928"/>
                </a:lnTo>
                <a:lnTo>
                  <a:pt x="1556951" y="360111"/>
                </a:lnTo>
                <a:lnTo>
                  <a:pt x="1549890" y="388355"/>
                </a:lnTo>
                <a:lnTo>
                  <a:pt x="1518115" y="409538"/>
                </a:lnTo>
                <a:lnTo>
                  <a:pt x="1461627" y="444843"/>
                </a:lnTo>
                <a:lnTo>
                  <a:pt x="1440444" y="455435"/>
                </a:lnTo>
                <a:lnTo>
                  <a:pt x="1299224" y="6072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83E39910-4FF4-4792-B063-F12001CDE72C}"/>
              </a:ext>
            </a:extLst>
          </p:cNvPr>
          <p:cNvSpPr/>
          <p:nvPr/>
        </p:nvSpPr>
        <p:spPr>
          <a:xfrm>
            <a:off x="3890963" y="3270251"/>
            <a:ext cx="4602162" cy="784225"/>
          </a:xfrm>
          <a:custGeom>
            <a:avLst/>
            <a:gdLst>
              <a:gd name="connsiteX0" fmla="*/ 1944356 w 4602145"/>
              <a:gd name="connsiteY0" fmla="*/ 432080 h 783772"/>
              <a:gd name="connsiteX1" fmla="*/ 1487156 w 4602145"/>
              <a:gd name="connsiteY1" fmla="*/ 512466 h 783772"/>
              <a:gd name="connsiteX2" fmla="*/ 1185706 w 4602145"/>
              <a:gd name="connsiteY2" fmla="*/ 577781 h 783772"/>
              <a:gd name="connsiteX3" fmla="*/ 944545 w 4602145"/>
              <a:gd name="connsiteY3" fmla="*/ 638071 h 783772"/>
              <a:gd name="connsiteX4" fmla="*/ 643095 w 4602145"/>
              <a:gd name="connsiteY4" fmla="*/ 718458 h 783772"/>
              <a:gd name="connsiteX5" fmla="*/ 447152 w 4602145"/>
              <a:gd name="connsiteY5" fmla="*/ 783772 h 783772"/>
              <a:gd name="connsiteX6" fmla="*/ 381838 w 4602145"/>
              <a:gd name="connsiteY6" fmla="*/ 758651 h 783772"/>
              <a:gd name="connsiteX7" fmla="*/ 276330 w 4602145"/>
              <a:gd name="connsiteY7" fmla="*/ 673240 h 783772"/>
              <a:gd name="connsiteX8" fmla="*/ 125605 w 4602145"/>
              <a:gd name="connsiteY8" fmla="*/ 512466 h 783772"/>
              <a:gd name="connsiteX9" fmla="*/ 0 w 4602145"/>
              <a:gd name="connsiteY9" fmla="*/ 371789 h 783772"/>
              <a:gd name="connsiteX10" fmla="*/ 0 w 4602145"/>
              <a:gd name="connsiteY10" fmla="*/ 336620 h 783772"/>
              <a:gd name="connsiteX11" fmla="*/ 20097 w 4602145"/>
              <a:gd name="connsiteY11" fmla="*/ 326572 h 783772"/>
              <a:gd name="connsiteX12" fmla="*/ 70339 w 4602145"/>
              <a:gd name="connsiteY12" fmla="*/ 346669 h 783772"/>
              <a:gd name="connsiteX13" fmla="*/ 211016 w 4602145"/>
              <a:gd name="connsiteY13" fmla="*/ 417007 h 783772"/>
              <a:gd name="connsiteX14" fmla="*/ 316523 w 4602145"/>
              <a:gd name="connsiteY14" fmla="*/ 447152 h 783772"/>
              <a:gd name="connsiteX15" fmla="*/ 437103 w 4602145"/>
              <a:gd name="connsiteY15" fmla="*/ 467249 h 783772"/>
              <a:gd name="connsiteX16" fmla="*/ 497394 w 4602145"/>
              <a:gd name="connsiteY16" fmla="*/ 472273 h 783772"/>
              <a:gd name="connsiteX17" fmla="*/ 1009860 w 4602145"/>
              <a:gd name="connsiteY17" fmla="*/ 381838 h 783772"/>
              <a:gd name="connsiteX18" fmla="*/ 2346290 w 4602145"/>
              <a:gd name="connsiteY18" fmla="*/ 185895 h 783772"/>
              <a:gd name="connsiteX19" fmla="*/ 2642717 w 4602145"/>
              <a:gd name="connsiteY19" fmla="*/ 170822 h 783772"/>
              <a:gd name="connsiteX20" fmla="*/ 3697794 w 4602145"/>
              <a:gd name="connsiteY20" fmla="*/ 90436 h 783772"/>
              <a:gd name="connsiteX21" fmla="*/ 3928906 w 4602145"/>
              <a:gd name="connsiteY21" fmla="*/ 55266 h 783772"/>
              <a:gd name="connsiteX22" fmla="*/ 4114800 w 4602145"/>
              <a:gd name="connsiteY22" fmla="*/ 0 h 783772"/>
              <a:gd name="connsiteX23" fmla="*/ 4220308 w 4602145"/>
              <a:gd name="connsiteY23" fmla="*/ 5025 h 783772"/>
              <a:gd name="connsiteX24" fmla="*/ 4366009 w 4602145"/>
              <a:gd name="connsiteY24" fmla="*/ 40194 h 783772"/>
              <a:gd name="connsiteX25" fmla="*/ 4476541 w 4602145"/>
              <a:gd name="connsiteY25" fmla="*/ 85411 h 783772"/>
              <a:gd name="connsiteX26" fmla="*/ 4531807 w 4602145"/>
              <a:gd name="connsiteY26" fmla="*/ 125605 h 783772"/>
              <a:gd name="connsiteX27" fmla="*/ 4577024 w 4602145"/>
              <a:gd name="connsiteY27" fmla="*/ 165798 h 783772"/>
              <a:gd name="connsiteX28" fmla="*/ 4602145 w 4602145"/>
              <a:gd name="connsiteY28" fmla="*/ 211016 h 783772"/>
              <a:gd name="connsiteX29" fmla="*/ 4597121 w 4602145"/>
              <a:gd name="connsiteY29" fmla="*/ 246185 h 783772"/>
              <a:gd name="connsiteX30" fmla="*/ 4582049 w 4602145"/>
              <a:gd name="connsiteY30" fmla="*/ 276330 h 783772"/>
              <a:gd name="connsiteX31" fmla="*/ 4546879 w 4602145"/>
              <a:gd name="connsiteY31" fmla="*/ 301451 h 783772"/>
              <a:gd name="connsiteX32" fmla="*/ 4471517 w 4602145"/>
              <a:gd name="connsiteY32" fmla="*/ 331596 h 783772"/>
              <a:gd name="connsiteX33" fmla="*/ 4376057 w 4602145"/>
              <a:gd name="connsiteY33" fmla="*/ 336620 h 783772"/>
              <a:gd name="connsiteX34" fmla="*/ 3748035 w 4602145"/>
              <a:gd name="connsiteY34" fmla="*/ 326572 h 783772"/>
              <a:gd name="connsiteX35" fmla="*/ 3089868 w 4602145"/>
              <a:gd name="connsiteY35" fmla="*/ 346669 h 783772"/>
              <a:gd name="connsiteX36" fmla="*/ 2381460 w 4602145"/>
              <a:gd name="connsiteY36" fmla="*/ 386862 h 783772"/>
              <a:gd name="connsiteX37" fmla="*/ 1944356 w 4602145"/>
              <a:gd name="connsiteY37" fmla="*/ 43208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02145" h="783772">
                <a:moveTo>
                  <a:pt x="1944356" y="432080"/>
                </a:moveTo>
                <a:lnTo>
                  <a:pt x="1487156" y="512466"/>
                </a:lnTo>
                <a:lnTo>
                  <a:pt x="1185706" y="577781"/>
                </a:lnTo>
                <a:lnTo>
                  <a:pt x="944545" y="638071"/>
                </a:lnTo>
                <a:lnTo>
                  <a:pt x="643095" y="718458"/>
                </a:lnTo>
                <a:lnTo>
                  <a:pt x="447152" y="783772"/>
                </a:lnTo>
                <a:lnTo>
                  <a:pt x="381838" y="758651"/>
                </a:lnTo>
                <a:lnTo>
                  <a:pt x="276330" y="673240"/>
                </a:lnTo>
                <a:lnTo>
                  <a:pt x="125605" y="512466"/>
                </a:lnTo>
                <a:lnTo>
                  <a:pt x="0" y="371789"/>
                </a:lnTo>
                <a:lnTo>
                  <a:pt x="0" y="336620"/>
                </a:lnTo>
                <a:lnTo>
                  <a:pt x="20097" y="326572"/>
                </a:lnTo>
                <a:lnTo>
                  <a:pt x="70339" y="346669"/>
                </a:lnTo>
                <a:lnTo>
                  <a:pt x="211016" y="417007"/>
                </a:lnTo>
                <a:lnTo>
                  <a:pt x="316523" y="447152"/>
                </a:lnTo>
                <a:lnTo>
                  <a:pt x="437103" y="467249"/>
                </a:lnTo>
                <a:lnTo>
                  <a:pt x="497394" y="472273"/>
                </a:lnTo>
                <a:lnTo>
                  <a:pt x="1009860" y="381838"/>
                </a:lnTo>
                <a:lnTo>
                  <a:pt x="2346290" y="185895"/>
                </a:lnTo>
                <a:lnTo>
                  <a:pt x="2642717" y="170822"/>
                </a:lnTo>
                <a:lnTo>
                  <a:pt x="3697794" y="90436"/>
                </a:lnTo>
                <a:lnTo>
                  <a:pt x="3928906" y="55266"/>
                </a:lnTo>
                <a:lnTo>
                  <a:pt x="4114800" y="0"/>
                </a:lnTo>
                <a:lnTo>
                  <a:pt x="4220308" y="5025"/>
                </a:lnTo>
                <a:lnTo>
                  <a:pt x="4366009" y="40194"/>
                </a:lnTo>
                <a:lnTo>
                  <a:pt x="4476541" y="85411"/>
                </a:lnTo>
                <a:lnTo>
                  <a:pt x="4531807" y="125605"/>
                </a:lnTo>
                <a:lnTo>
                  <a:pt x="4577024" y="165798"/>
                </a:lnTo>
                <a:lnTo>
                  <a:pt x="4602145" y="211016"/>
                </a:lnTo>
                <a:lnTo>
                  <a:pt x="4597121" y="246185"/>
                </a:lnTo>
                <a:lnTo>
                  <a:pt x="4582049" y="276330"/>
                </a:lnTo>
                <a:lnTo>
                  <a:pt x="4546879" y="301451"/>
                </a:lnTo>
                <a:lnTo>
                  <a:pt x="4471517" y="331596"/>
                </a:lnTo>
                <a:lnTo>
                  <a:pt x="4376057" y="336620"/>
                </a:lnTo>
                <a:lnTo>
                  <a:pt x="3748035" y="326572"/>
                </a:lnTo>
                <a:lnTo>
                  <a:pt x="3089868" y="346669"/>
                </a:lnTo>
                <a:lnTo>
                  <a:pt x="2381460" y="386862"/>
                </a:lnTo>
                <a:lnTo>
                  <a:pt x="1944356" y="43208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90DB507-8676-4CCB-9439-1F7D35608CF5}"/>
              </a:ext>
            </a:extLst>
          </p:cNvPr>
          <p:cNvSpPr/>
          <p:nvPr/>
        </p:nvSpPr>
        <p:spPr>
          <a:xfrm>
            <a:off x="4997451" y="2044700"/>
            <a:ext cx="2428875" cy="514350"/>
          </a:xfrm>
          <a:custGeom>
            <a:avLst/>
            <a:gdLst>
              <a:gd name="connsiteX0" fmla="*/ 1143000 w 2428875"/>
              <a:gd name="connsiteY0" fmla="*/ 257175 h 514350"/>
              <a:gd name="connsiteX1" fmla="*/ 806450 w 2428875"/>
              <a:gd name="connsiteY1" fmla="*/ 311150 h 514350"/>
              <a:gd name="connsiteX2" fmla="*/ 603250 w 2428875"/>
              <a:gd name="connsiteY2" fmla="*/ 339725 h 514350"/>
              <a:gd name="connsiteX3" fmla="*/ 463550 w 2428875"/>
              <a:gd name="connsiteY3" fmla="*/ 352425 h 514350"/>
              <a:gd name="connsiteX4" fmla="*/ 349250 w 2428875"/>
              <a:gd name="connsiteY4" fmla="*/ 355600 h 514350"/>
              <a:gd name="connsiteX5" fmla="*/ 269875 w 2428875"/>
              <a:gd name="connsiteY5" fmla="*/ 349250 h 514350"/>
              <a:gd name="connsiteX6" fmla="*/ 174625 w 2428875"/>
              <a:gd name="connsiteY6" fmla="*/ 330200 h 514350"/>
              <a:gd name="connsiteX7" fmla="*/ 130175 w 2428875"/>
              <a:gd name="connsiteY7" fmla="*/ 311150 h 514350"/>
              <a:gd name="connsiteX8" fmla="*/ 0 w 2428875"/>
              <a:gd name="connsiteY8" fmla="*/ 234950 h 514350"/>
              <a:gd name="connsiteX9" fmla="*/ 15875 w 2428875"/>
              <a:gd name="connsiteY9" fmla="*/ 323850 h 514350"/>
              <a:gd name="connsiteX10" fmla="*/ 53975 w 2428875"/>
              <a:gd name="connsiteY10" fmla="*/ 381000 h 514350"/>
              <a:gd name="connsiteX11" fmla="*/ 92075 w 2428875"/>
              <a:gd name="connsiteY11" fmla="*/ 415925 h 514350"/>
              <a:gd name="connsiteX12" fmla="*/ 146050 w 2428875"/>
              <a:gd name="connsiteY12" fmla="*/ 450850 h 514350"/>
              <a:gd name="connsiteX13" fmla="*/ 228600 w 2428875"/>
              <a:gd name="connsiteY13" fmla="*/ 482600 h 514350"/>
              <a:gd name="connsiteX14" fmla="*/ 320675 w 2428875"/>
              <a:gd name="connsiteY14" fmla="*/ 501650 h 514350"/>
              <a:gd name="connsiteX15" fmla="*/ 412750 w 2428875"/>
              <a:gd name="connsiteY15" fmla="*/ 508000 h 514350"/>
              <a:gd name="connsiteX16" fmla="*/ 520700 w 2428875"/>
              <a:gd name="connsiteY16" fmla="*/ 514350 h 514350"/>
              <a:gd name="connsiteX17" fmla="*/ 644525 w 2428875"/>
              <a:gd name="connsiteY17" fmla="*/ 514350 h 514350"/>
              <a:gd name="connsiteX18" fmla="*/ 901700 w 2428875"/>
              <a:gd name="connsiteY18" fmla="*/ 495300 h 514350"/>
              <a:gd name="connsiteX19" fmla="*/ 1123950 w 2428875"/>
              <a:gd name="connsiteY19" fmla="*/ 469900 h 514350"/>
              <a:gd name="connsiteX20" fmla="*/ 1358900 w 2428875"/>
              <a:gd name="connsiteY20" fmla="*/ 428625 h 514350"/>
              <a:gd name="connsiteX21" fmla="*/ 1628775 w 2428875"/>
              <a:gd name="connsiteY21" fmla="*/ 384175 h 514350"/>
              <a:gd name="connsiteX22" fmla="*/ 1981200 w 2428875"/>
              <a:gd name="connsiteY22" fmla="*/ 333375 h 514350"/>
              <a:gd name="connsiteX23" fmla="*/ 2279650 w 2428875"/>
              <a:gd name="connsiteY23" fmla="*/ 288925 h 514350"/>
              <a:gd name="connsiteX24" fmla="*/ 2365375 w 2428875"/>
              <a:gd name="connsiteY24" fmla="*/ 257175 h 514350"/>
              <a:gd name="connsiteX25" fmla="*/ 2413000 w 2428875"/>
              <a:gd name="connsiteY25" fmla="*/ 219075 h 514350"/>
              <a:gd name="connsiteX26" fmla="*/ 2428875 w 2428875"/>
              <a:gd name="connsiteY26" fmla="*/ 184150 h 514350"/>
              <a:gd name="connsiteX27" fmla="*/ 2413000 w 2428875"/>
              <a:gd name="connsiteY27" fmla="*/ 139700 h 514350"/>
              <a:gd name="connsiteX28" fmla="*/ 2371725 w 2428875"/>
              <a:gd name="connsiteY28" fmla="*/ 104775 h 514350"/>
              <a:gd name="connsiteX29" fmla="*/ 2305050 w 2428875"/>
              <a:gd name="connsiteY29" fmla="*/ 60325 h 514350"/>
              <a:gd name="connsiteX30" fmla="*/ 2232025 w 2428875"/>
              <a:gd name="connsiteY30" fmla="*/ 28575 h 514350"/>
              <a:gd name="connsiteX31" fmla="*/ 2130425 w 2428875"/>
              <a:gd name="connsiteY31" fmla="*/ 0 h 514350"/>
              <a:gd name="connsiteX32" fmla="*/ 2098675 w 2428875"/>
              <a:gd name="connsiteY32" fmla="*/ 15875 h 514350"/>
              <a:gd name="connsiteX33" fmla="*/ 2047875 w 2428875"/>
              <a:gd name="connsiteY33" fmla="*/ 47625 h 514350"/>
              <a:gd name="connsiteX34" fmla="*/ 1990725 w 2428875"/>
              <a:gd name="connsiteY34" fmla="*/ 76200 h 514350"/>
              <a:gd name="connsiteX35" fmla="*/ 1901825 w 2428875"/>
              <a:gd name="connsiteY35" fmla="*/ 111125 h 514350"/>
              <a:gd name="connsiteX36" fmla="*/ 1143000 w 2428875"/>
              <a:gd name="connsiteY36" fmla="*/ 25717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28875" h="514350">
                <a:moveTo>
                  <a:pt x="1143000" y="257175"/>
                </a:moveTo>
                <a:lnTo>
                  <a:pt x="806450" y="311150"/>
                </a:lnTo>
                <a:lnTo>
                  <a:pt x="603250" y="339725"/>
                </a:lnTo>
                <a:lnTo>
                  <a:pt x="463550" y="352425"/>
                </a:lnTo>
                <a:lnTo>
                  <a:pt x="349250" y="355600"/>
                </a:lnTo>
                <a:lnTo>
                  <a:pt x="269875" y="349250"/>
                </a:lnTo>
                <a:lnTo>
                  <a:pt x="174625" y="330200"/>
                </a:lnTo>
                <a:lnTo>
                  <a:pt x="130175" y="311150"/>
                </a:lnTo>
                <a:lnTo>
                  <a:pt x="0" y="234950"/>
                </a:lnTo>
                <a:lnTo>
                  <a:pt x="15875" y="323850"/>
                </a:lnTo>
                <a:lnTo>
                  <a:pt x="53975" y="381000"/>
                </a:lnTo>
                <a:lnTo>
                  <a:pt x="92075" y="415925"/>
                </a:lnTo>
                <a:lnTo>
                  <a:pt x="146050" y="450850"/>
                </a:lnTo>
                <a:lnTo>
                  <a:pt x="228600" y="482600"/>
                </a:lnTo>
                <a:lnTo>
                  <a:pt x="320675" y="501650"/>
                </a:lnTo>
                <a:lnTo>
                  <a:pt x="412750" y="508000"/>
                </a:lnTo>
                <a:lnTo>
                  <a:pt x="520700" y="514350"/>
                </a:lnTo>
                <a:lnTo>
                  <a:pt x="644525" y="514350"/>
                </a:lnTo>
                <a:lnTo>
                  <a:pt x="901700" y="495300"/>
                </a:lnTo>
                <a:lnTo>
                  <a:pt x="1123950" y="469900"/>
                </a:lnTo>
                <a:lnTo>
                  <a:pt x="1358900" y="428625"/>
                </a:lnTo>
                <a:lnTo>
                  <a:pt x="1628775" y="384175"/>
                </a:lnTo>
                <a:lnTo>
                  <a:pt x="1981200" y="333375"/>
                </a:lnTo>
                <a:lnTo>
                  <a:pt x="2279650" y="288925"/>
                </a:lnTo>
                <a:lnTo>
                  <a:pt x="2365375" y="257175"/>
                </a:lnTo>
                <a:lnTo>
                  <a:pt x="2413000" y="219075"/>
                </a:lnTo>
                <a:lnTo>
                  <a:pt x="2428875" y="184150"/>
                </a:lnTo>
                <a:lnTo>
                  <a:pt x="2413000" y="139700"/>
                </a:lnTo>
                <a:lnTo>
                  <a:pt x="2371725" y="104775"/>
                </a:lnTo>
                <a:lnTo>
                  <a:pt x="2305050" y="60325"/>
                </a:lnTo>
                <a:lnTo>
                  <a:pt x="2232025" y="28575"/>
                </a:lnTo>
                <a:lnTo>
                  <a:pt x="2130425" y="0"/>
                </a:lnTo>
                <a:lnTo>
                  <a:pt x="2098675" y="15875"/>
                </a:lnTo>
                <a:lnTo>
                  <a:pt x="2047875" y="47625"/>
                </a:lnTo>
                <a:lnTo>
                  <a:pt x="1990725" y="76200"/>
                </a:lnTo>
                <a:lnTo>
                  <a:pt x="1901825" y="111125"/>
                </a:lnTo>
                <a:lnTo>
                  <a:pt x="1143000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06B7821-743B-493A-B394-B6EB610441BF}"/>
              </a:ext>
            </a:extLst>
          </p:cNvPr>
          <p:cNvSpPr/>
          <p:nvPr/>
        </p:nvSpPr>
        <p:spPr>
          <a:xfrm>
            <a:off x="5883276" y="2493963"/>
            <a:ext cx="569913" cy="3746500"/>
          </a:xfrm>
          <a:custGeom>
            <a:avLst/>
            <a:gdLst>
              <a:gd name="connsiteX0" fmla="*/ 512064 w 570585"/>
              <a:gd name="connsiteY0" fmla="*/ 1506931 h 3745383"/>
              <a:gd name="connsiteX1" fmla="*/ 504748 w 570585"/>
              <a:gd name="connsiteY1" fmla="*/ 2165299 h 3745383"/>
              <a:gd name="connsiteX2" fmla="*/ 482803 w 570585"/>
              <a:gd name="connsiteY2" fmla="*/ 2823667 h 3745383"/>
              <a:gd name="connsiteX3" fmla="*/ 468172 w 570585"/>
              <a:gd name="connsiteY3" fmla="*/ 3160167 h 3745383"/>
              <a:gd name="connsiteX4" fmla="*/ 453542 w 570585"/>
              <a:gd name="connsiteY4" fmla="*/ 3423514 h 3745383"/>
              <a:gd name="connsiteX5" fmla="*/ 438912 w 570585"/>
              <a:gd name="connsiteY5" fmla="*/ 3540557 h 3745383"/>
              <a:gd name="connsiteX6" fmla="*/ 409651 w 570585"/>
              <a:gd name="connsiteY6" fmla="*/ 3657600 h 3745383"/>
              <a:gd name="connsiteX7" fmla="*/ 380390 w 570585"/>
              <a:gd name="connsiteY7" fmla="*/ 3716122 h 3745383"/>
              <a:gd name="connsiteX8" fmla="*/ 358444 w 570585"/>
              <a:gd name="connsiteY8" fmla="*/ 3745383 h 3745383"/>
              <a:gd name="connsiteX9" fmla="*/ 314553 w 570585"/>
              <a:gd name="connsiteY9" fmla="*/ 3723437 h 3745383"/>
              <a:gd name="connsiteX10" fmla="*/ 277977 w 570585"/>
              <a:gd name="connsiteY10" fmla="*/ 3642970 h 3745383"/>
              <a:gd name="connsiteX11" fmla="*/ 248716 w 570585"/>
              <a:gd name="connsiteY11" fmla="*/ 3562503 h 3745383"/>
              <a:gd name="connsiteX12" fmla="*/ 248716 w 570585"/>
              <a:gd name="connsiteY12" fmla="*/ 3496666 h 3745383"/>
              <a:gd name="connsiteX13" fmla="*/ 248716 w 570585"/>
              <a:gd name="connsiteY13" fmla="*/ 2406701 h 3745383"/>
              <a:gd name="connsiteX14" fmla="*/ 248716 w 570585"/>
              <a:gd name="connsiteY14" fmla="*/ 1060704 h 3745383"/>
              <a:gd name="connsiteX15" fmla="*/ 248716 w 570585"/>
              <a:gd name="connsiteY15" fmla="*/ 899770 h 3745383"/>
              <a:gd name="connsiteX16" fmla="*/ 248716 w 570585"/>
              <a:gd name="connsiteY16" fmla="*/ 395021 h 3745383"/>
              <a:gd name="connsiteX17" fmla="*/ 248716 w 570585"/>
              <a:gd name="connsiteY17" fmla="*/ 329184 h 3745383"/>
              <a:gd name="connsiteX18" fmla="*/ 204825 w 570585"/>
              <a:gd name="connsiteY18" fmla="*/ 263347 h 3745383"/>
              <a:gd name="connsiteX19" fmla="*/ 124358 w 570585"/>
              <a:gd name="connsiteY19" fmla="*/ 160935 h 3745383"/>
              <a:gd name="connsiteX20" fmla="*/ 0 w 570585"/>
              <a:gd name="connsiteY20" fmla="*/ 7315 h 3745383"/>
              <a:gd name="connsiteX21" fmla="*/ 212140 w 570585"/>
              <a:gd name="connsiteY21" fmla="*/ 0 h 3745383"/>
              <a:gd name="connsiteX22" fmla="*/ 256032 w 570585"/>
              <a:gd name="connsiteY22" fmla="*/ 51207 h 3745383"/>
              <a:gd name="connsiteX23" fmla="*/ 343814 w 570585"/>
              <a:gd name="connsiteY23" fmla="*/ 124359 h 3745383"/>
              <a:gd name="connsiteX24" fmla="*/ 424281 w 570585"/>
              <a:gd name="connsiteY24" fmla="*/ 175565 h 3745383"/>
              <a:gd name="connsiteX25" fmla="*/ 519379 w 570585"/>
              <a:gd name="connsiteY25" fmla="*/ 241402 h 3745383"/>
              <a:gd name="connsiteX26" fmla="*/ 548640 w 570585"/>
              <a:gd name="connsiteY26" fmla="*/ 270663 h 3745383"/>
              <a:gd name="connsiteX27" fmla="*/ 570585 w 570585"/>
              <a:gd name="connsiteY27" fmla="*/ 314554 h 3745383"/>
              <a:gd name="connsiteX28" fmla="*/ 548640 w 570585"/>
              <a:gd name="connsiteY28" fmla="*/ 387706 h 3745383"/>
              <a:gd name="connsiteX29" fmla="*/ 526694 w 570585"/>
              <a:gd name="connsiteY29" fmla="*/ 504749 h 3745383"/>
              <a:gd name="connsiteX30" fmla="*/ 512064 w 570585"/>
              <a:gd name="connsiteY30" fmla="*/ 1506931 h 374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0585" h="3745383">
                <a:moveTo>
                  <a:pt x="512064" y="1506931"/>
                </a:moveTo>
                <a:cubicBezTo>
                  <a:pt x="509625" y="1726387"/>
                  <a:pt x="512063" y="1899513"/>
                  <a:pt x="504748" y="2165299"/>
                </a:cubicBezTo>
                <a:lnTo>
                  <a:pt x="482803" y="2823667"/>
                </a:lnTo>
                <a:lnTo>
                  <a:pt x="468172" y="3160167"/>
                </a:lnTo>
                <a:lnTo>
                  <a:pt x="453542" y="3423514"/>
                </a:lnTo>
                <a:lnTo>
                  <a:pt x="438912" y="3540557"/>
                </a:lnTo>
                <a:lnTo>
                  <a:pt x="409651" y="3657600"/>
                </a:lnTo>
                <a:lnTo>
                  <a:pt x="380390" y="3716122"/>
                </a:lnTo>
                <a:lnTo>
                  <a:pt x="358444" y="3745383"/>
                </a:lnTo>
                <a:lnTo>
                  <a:pt x="314553" y="3723437"/>
                </a:lnTo>
                <a:lnTo>
                  <a:pt x="277977" y="3642970"/>
                </a:lnTo>
                <a:lnTo>
                  <a:pt x="248716" y="3562503"/>
                </a:lnTo>
                <a:lnTo>
                  <a:pt x="248716" y="3496666"/>
                </a:lnTo>
                <a:lnTo>
                  <a:pt x="248716" y="2406701"/>
                </a:lnTo>
                <a:lnTo>
                  <a:pt x="248716" y="1060704"/>
                </a:lnTo>
                <a:lnTo>
                  <a:pt x="248716" y="899770"/>
                </a:lnTo>
                <a:lnTo>
                  <a:pt x="248716" y="395021"/>
                </a:lnTo>
                <a:lnTo>
                  <a:pt x="248716" y="329184"/>
                </a:lnTo>
                <a:lnTo>
                  <a:pt x="204825" y="263347"/>
                </a:lnTo>
                <a:lnTo>
                  <a:pt x="124358" y="160935"/>
                </a:lnTo>
                <a:lnTo>
                  <a:pt x="0" y="7315"/>
                </a:lnTo>
                <a:cubicBezTo>
                  <a:pt x="70710" y="4790"/>
                  <a:pt x="141385" y="0"/>
                  <a:pt x="212140" y="0"/>
                </a:cubicBezTo>
                <a:lnTo>
                  <a:pt x="256032" y="51207"/>
                </a:lnTo>
                <a:lnTo>
                  <a:pt x="343814" y="124359"/>
                </a:lnTo>
                <a:lnTo>
                  <a:pt x="424281" y="175565"/>
                </a:lnTo>
                <a:lnTo>
                  <a:pt x="519379" y="241402"/>
                </a:lnTo>
                <a:lnTo>
                  <a:pt x="548640" y="270663"/>
                </a:lnTo>
                <a:lnTo>
                  <a:pt x="570585" y="314554"/>
                </a:lnTo>
                <a:lnTo>
                  <a:pt x="548640" y="387706"/>
                </a:lnTo>
                <a:lnTo>
                  <a:pt x="526694" y="504749"/>
                </a:lnTo>
                <a:lnTo>
                  <a:pt x="512064" y="15069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14988F7-AB8D-4321-B9F4-FE5310654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63" y="1430302"/>
            <a:ext cx="4602879" cy="481016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4587B9-4572-4C11-8C97-5E9C7859B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44" y="1430301"/>
            <a:ext cx="4608975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3" grpId="0" animBg="1"/>
      <p:bldP spid="25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BB5B06-9308-4036-9092-7AD38E114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60" y="1023919"/>
            <a:ext cx="4602879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64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D2FE4BCC-06AF-43F3-94CA-C523A023D3D9}"/>
              </a:ext>
            </a:extLst>
          </p:cNvPr>
          <p:cNvSpPr/>
          <p:nvPr/>
        </p:nvSpPr>
        <p:spPr>
          <a:xfrm>
            <a:off x="4391025" y="1649414"/>
            <a:ext cx="579438" cy="1622425"/>
          </a:xfrm>
          <a:custGeom>
            <a:avLst/>
            <a:gdLst>
              <a:gd name="connsiteX0" fmla="*/ 426244 w 578644"/>
              <a:gd name="connsiteY0" fmla="*/ 423863 h 1621632"/>
              <a:gd name="connsiteX1" fmla="*/ 457200 w 578644"/>
              <a:gd name="connsiteY1" fmla="*/ 602457 h 1621632"/>
              <a:gd name="connsiteX2" fmla="*/ 473869 w 578644"/>
              <a:gd name="connsiteY2" fmla="*/ 735807 h 1621632"/>
              <a:gd name="connsiteX3" fmla="*/ 514350 w 578644"/>
              <a:gd name="connsiteY3" fmla="*/ 988219 h 1621632"/>
              <a:gd name="connsiteX4" fmla="*/ 547688 w 578644"/>
              <a:gd name="connsiteY4" fmla="*/ 1207294 h 1621632"/>
              <a:gd name="connsiteX5" fmla="*/ 564356 w 578644"/>
              <a:gd name="connsiteY5" fmla="*/ 1350169 h 1621632"/>
              <a:gd name="connsiteX6" fmla="*/ 578644 w 578644"/>
              <a:gd name="connsiteY6" fmla="*/ 1493044 h 1621632"/>
              <a:gd name="connsiteX7" fmla="*/ 561975 w 578644"/>
              <a:gd name="connsiteY7" fmla="*/ 1557338 h 1621632"/>
              <a:gd name="connsiteX8" fmla="*/ 550069 w 578644"/>
              <a:gd name="connsiteY8" fmla="*/ 1578769 h 1621632"/>
              <a:gd name="connsiteX9" fmla="*/ 528638 w 578644"/>
              <a:gd name="connsiteY9" fmla="*/ 1602582 h 1621632"/>
              <a:gd name="connsiteX10" fmla="*/ 507206 w 578644"/>
              <a:gd name="connsiteY10" fmla="*/ 1614488 h 1621632"/>
              <a:gd name="connsiteX11" fmla="*/ 488156 w 578644"/>
              <a:gd name="connsiteY11" fmla="*/ 1619250 h 1621632"/>
              <a:gd name="connsiteX12" fmla="*/ 464344 w 578644"/>
              <a:gd name="connsiteY12" fmla="*/ 1621632 h 1621632"/>
              <a:gd name="connsiteX13" fmla="*/ 435769 w 578644"/>
              <a:gd name="connsiteY13" fmla="*/ 1612107 h 1621632"/>
              <a:gd name="connsiteX14" fmla="*/ 416719 w 578644"/>
              <a:gd name="connsiteY14" fmla="*/ 1593057 h 1621632"/>
              <a:gd name="connsiteX15" fmla="*/ 357188 w 578644"/>
              <a:gd name="connsiteY15" fmla="*/ 1509713 h 1621632"/>
              <a:gd name="connsiteX16" fmla="*/ 321469 w 578644"/>
              <a:gd name="connsiteY16" fmla="*/ 1445419 h 1621632"/>
              <a:gd name="connsiteX17" fmla="*/ 290513 w 578644"/>
              <a:gd name="connsiteY17" fmla="*/ 1357313 h 1621632"/>
              <a:gd name="connsiteX18" fmla="*/ 295275 w 578644"/>
              <a:gd name="connsiteY18" fmla="*/ 1302544 h 1621632"/>
              <a:gd name="connsiteX19" fmla="*/ 295275 w 578644"/>
              <a:gd name="connsiteY19" fmla="*/ 1204913 h 1621632"/>
              <a:gd name="connsiteX20" fmla="*/ 290513 w 578644"/>
              <a:gd name="connsiteY20" fmla="*/ 1081088 h 1621632"/>
              <a:gd name="connsiteX21" fmla="*/ 278606 w 578644"/>
              <a:gd name="connsiteY21" fmla="*/ 950119 h 1621632"/>
              <a:gd name="connsiteX22" fmla="*/ 252413 w 578644"/>
              <a:gd name="connsiteY22" fmla="*/ 728663 h 1621632"/>
              <a:gd name="connsiteX23" fmla="*/ 230981 w 578644"/>
              <a:gd name="connsiteY23" fmla="*/ 571500 h 1621632"/>
              <a:gd name="connsiteX24" fmla="*/ 207169 w 578644"/>
              <a:gd name="connsiteY24" fmla="*/ 450057 h 1621632"/>
              <a:gd name="connsiteX25" fmla="*/ 171450 w 578644"/>
              <a:gd name="connsiteY25" fmla="*/ 342900 h 1621632"/>
              <a:gd name="connsiteX26" fmla="*/ 140494 w 578644"/>
              <a:gd name="connsiteY26" fmla="*/ 261938 h 1621632"/>
              <a:gd name="connsiteX27" fmla="*/ 88106 w 578644"/>
              <a:gd name="connsiteY27" fmla="*/ 164307 h 1621632"/>
              <a:gd name="connsiteX28" fmla="*/ 40481 w 578644"/>
              <a:gd name="connsiteY28" fmla="*/ 104775 h 1621632"/>
              <a:gd name="connsiteX29" fmla="*/ 9525 w 578644"/>
              <a:gd name="connsiteY29" fmla="*/ 61913 h 1621632"/>
              <a:gd name="connsiteX30" fmla="*/ 0 w 578644"/>
              <a:gd name="connsiteY30" fmla="*/ 33338 h 1621632"/>
              <a:gd name="connsiteX31" fmla="*/ 4763 w 578644"/>
              <a:gd name="connsiteY31" fmla="*/ 7144 h 1621632"/>
              <a:gd name="connsiteX32" fmla="*/ 19050 w 578644"/>
              <a:gd name="connsiteY32" fmla="*/ 0 h 1621632"/>
              <a:gd name="connsiteX33" fmla="*/ 52388 w 578644"/>
              <a:gd name="connsiteY33" fmla="*/ 9525 h 1621632"/>
              <a:gd name="connsiteX34" fmla="*/ 133350 w 578644"/>
              <a:gd name="connsiteY34" fmla="*/ 38100 h 1621632"/>
              <a:gd name="connsiteX35" fmla="*/ 202406 w 578644"/>
              <a:gd name="connsiteY35" fmla="*/ 69057 h 1621632"/>
              <a:gd name="connsiteX36" fmla="*/ 273844 w 578644"/>
              <a:gd name="connsiteY36" fmla="*/ 100013 h 1621632"/>
              <a:gd name="connsiteX37" fmla="*/ 342900 w 578644"/>
              <a:gd name="connsiteY37" fmla="*/ 138113 h 1621632"/>
              <a:gd name="connsiteX38" fmla="*/ 366713 w 578644"/>
              <a:gd name="connsiteY38" fmla="*/ 157163 h 1621632"/>
              <a:gd name="connsiteX39" fmla="*/ 402431 w 578644"/>
              <a:gd name="connsiteY39" fmla="*/ 228600 h 1621632"/>
              <a:gd name="connsiteX40" fmla="*/ 407194 w 578644"/>
              <a:gd name="connsiteY40" fmla="*/ 307182 h 1621632"/>
              <a:gd name="connsiteX41" fmla="*/ 426244 w 578644"/>
              <a:gd name="connsiteY41" fmla="*/ 423863 h 162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644" h="1621632">
                <a:moveTo>
                  <a:pt x="426244" y="423863"/>
                </a:moveTo>
                <a:lnTo>
                  <a:pt x="457200" y="602457"/>
                </a:lnTo>
                <a:lnTo>
                  <a:pt x="473869" y="735807"/>
                </a:lnTo>
                <a:lnTo>
                  <a:pt x="514350" y="988219"/>
                </a:lnTo>
                <a:lnTo>
                  <a:pt x="547688" y="1207294"/>
                </a:lnTo>
                <a:lnTo>
                  <a:pt x="564356" y="1350169"/>
                </a:lnTo>
                <a:lnTo>
                  <a:pt x="578644" y="1493044"/>
                </a:lnTo>
                <a:lnTo>
                  <a:pt x="561975" y="1557338"/>
                </a:lnTo>
                <a:lnTo>
                  <a:pt x="550069" y="1578769"/>
                </a:lnTo>
                <a:lnTo>
                  <a:pt x="528638" y="1602582"/>
                </a:lnTo>
                <a:lnTo>
                  <a:pt x="507206" y="1614488"/>
                </a:lnTo>
                <a:lnTo>
                  <a:pt x="488156" y="1619250"/>
                </a:lnTo>
                <a:lnTo>
                  <a:pt x="464344" y="1621632"/>
                </a:lnTo>
                <a:lnTo>
                  <a:pt x="435769" y="1612107"/>
                </a:lnTo>
                <a:lnTo>
                  <a:pt x="416719" y="1593057"/>
                </a:lnTo>
                <a:lnTo>
                  <a:pt x="357188" y="1509713"/>
                </a:lnTo>
                <a:lnTo>
                  <a:pt x="321469" y="1445419"/>
                </a:lnTo>
                <a:lnTo>
                  <a:pt x="290513" y="1357313"/>
                </a:lnTo>
                <a:lnTo>
                  <a:pt x="295275" y="1302544"/>
                </a:lnTo>
                <a:lnTo>
                  <a:pt x="295275" y="1204913"/>
                </a:lnTo>
                <a:lnTo>
                  <a:pt x="290513" y="1081088"/>
                </a:lnTo>
                <a:lnTo>
                  <a:pt x="278606" y="950119"/>
                </a:lnTo>
                <a:lnTo>
                  <a:pt x="252413" y="728663"/>
                </a:lnTo>
                <a:lnTo>
                  <a:pt x="230981" y="571500"/>
                </a:lnTo>
                <a:lnTo>
                  <a:pt x="207169" y="450057"/>
                </a:lnTo>
                <a:lnTo>
                  <a:pt x="171450" y="342900"/>
                </a:lnTo>
                <a:lnTo>
                  <a:pt x="140494" y="261938"/>
                </a:lnTo>
                <a:lnTo>
                  <a:pt x="88106" y="164307"/>
                </a:lnTo>
                <a:lnTo>
                  <a:pt x="40481" y="104775"/>
                </a:lnTo>
                <a:lnTo>
                  <a:pt x="9525" y="61913"/>
                </a:lnTo>
                <a:lnTo>
                  <a:pt x="0" y="33338"/>
                </a:lnTo>
                <a:lnTo>
                  <a:pt x="4763" y="7144"/>
                </a:lnTo>
                <a:lnTo>
                  <a:pt x="19050" y="0"/>
                </a:lnTo>
                <a:lnTo>
                  <a:pt x="52388" y="9525"/>
                </a:lnTo>
                <a:lnTo>
                  <a:pt x="133350" y="38100"/>
                </a:lnTo>
                <a:lnTo>
                  <a:pt x="202406" y="69057"/>
                </a:lnTo>
                <a:lnTo>
                  <a:pt x="273844" y="100013"/>
                </a:lnTo>
                <a:lnTo>
                  <a:pt x="342900" y="138113"/>
                </a:lnTo>
                <a:lnTo>
                  <a:pt x="366713" y="157163"/>
                </a:lnTo>
                <a:lnTo>
                  <a:pt x="402431" y="228600"/>
                </a:lnTo>
                <a:lnTo>
                  <a:pt x="407194" y="307182"/>
                </a:lnTo>
                <a:lnTo>
                  <a:pt x="426244" y="423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993A92B6-7D0A-4BDE-BC32-711D82A13D3B}"/>
              </a:ext>
            </a:extLst>
          </p:cNvPr>
          <p:cNvSpPr/>
          <p:nvPr/>
        </p:nvSpPr>
        <p:spPr>
          <a:xfrm>
            <a:off x="3833814" y="4829175"/>
            <a:ext cx="663575" cy="1055688"/>
          </a:xfrm>
          <a:custGeom>
            <a:avLst/>
            <a:gdLst>
              <a:gd name="connsiteX0" fmla="*/ 640556 w 664368"/>
              <a:gd name="connsiteY0" fmla="*/ 157163 h 1054894"/>
              <a:gd name="connsiteX1" fmla="*/ 585787 w 664368"/>
              <a:gd name="connsiteY1" fmla="*/ 361950 h 1054894"/>
              <a:gd name="connsiteX2" fmla="*/ 514350 w 664368"/>
              <a:gd name="connsiteY2" fmla="*/ 550069 h 1054894"/>
              <a:gd name="connsiteX3" fmla="*/ 416718 w 664368"/>
              <a:gd name="connsiteY3" fmla="*/ 740569 h 1054894"/>
              <a:gd name="connsiteX4" fmla="*/ 300037 w 664368"/>
              <a:gd name="connsiteY4" fmla="*/ 907256 h 1054894"/>
              <a:gd name="connsiteX5" fmla="*/ 200025 w 664368"/>
              <a:gd name="connsiteY5" fmla="*/ 1014413 h 1054894"/>
              <a:gd name="connsiteX6" fmla="*/ 147637 w 664368"/>
              <a:gd name="connsiteY6" fmla="*/ 1042988 h 1054894"/>
              <a:gd name="connsiteX7" fmla="*/ 100012 w 664368"/>
              <a:gd name="connsiteY7" fmla="*/ 1054894 h 1054894"/>
              <a:gd name="connsiteX8" fmla="*/ 73818 w 664368"/>
              <a:gd name="connsiteY8" fmla="*/ 1054894 h 1054894"/>
              <a:gd name="connsiteX9" fmla="*/ 42862 w 664368"/>
              <a:gd name="connsiteY9" fmla="*/ 1042988 h 1054894"/>
              <a:gd name="connsiteX10" fmla="*/ 26193 w 664368"/>
              <a:gd name="connsiteY10" fmla="*/ 1023938 h 1054894"/>
              <a:gd name="connsiteX11" fmla="*/ 11906 w 664368"/>
              <a:gd name="connsiteY11" fmla="*/ 992981 h 1054894"/>
              <a:gd name="connsiteX12" fmla="*/ 0 w 664368"/>
              <a:gd name="connsiteY12" fmla="*/ 928688 h 1054894"/>
              <a:gd name="connsiteX13" fmla="*/ 0 w 664368"/>
              <a:gd name="connsiteY13" fmla="*/ 838200 h 1054894"/>
              <a:gd name="connsiteX14" fmla="*/ 4762 w 664368"/>
              <a:gd name="connsiteY14" fmla="*/ 745331 h 1054894"/>
              <a:gd name="connsiteX15" fmla="*/ 16668 w 664368"/>
              <a:gd name="connsiteY15" fmla="*/ 685800 h 1054894"/>
              <a:gd name="connsiteX16" fmla="*/ 30956 w 664368"/>
              <a:gd name="connsiteY16" fmla="*/ 645319 h 1054894"/>
              <a:gd name="connsiteX17" fmla="*/ 42862 w 664368"/>
              <a:gd name="connsiteY17" fmla="*/ 635794 h 1054894"/>
              <a:gd name="connsiteX18" fmla="*/ 135731 w 664368"/>
              <a:gd name="connsiteY18" fmla="*/ 564356 h 1054894"/>
              <a:gd name="connsiteX19" fmla="*/ 235743 w 664368"/>
              <a:gd name="connsiteY19" fmla="*/ 481013 h 1054894"/>
              <a:gd name="connsiteX20" fmla="*/ 338137 w 664368"/>
              <a:gd name="connsiteY20" fmla="*/ 388144 h 1054894"/>
              <a:gd name="connsiteX21" fmla="*/ 423862 w 664368"/>
              <a:gd name="connsiteY21" fmla="*/ 300038 h 1054894"/>
              <a:gd name="connsiteX22" fmla="*/ 502443 w 664368"/>
              <a:gd name="connsiteY22" fmla="*/ 202406 h 1054894"/>
              <a:gd name="connsiteX23" fmla="*/ 561975 w 664368"/>
              <a:gd name="connsiteY23" fmla="*/ 116681 h 1054894"/>
              <a:gd name="connsiteX24" fmla="*/ 592931 w 664368"/>
              <a:gd name="connsiteY24" fmla="*/ 61913 h 1054894"/>
              <a:gd name="connsiteX25" fmla="*/ 609600 w 664368"/>
              <a:gd name="connsiteY25" fmla="*/ 16669 h 1054894"/>
              <a:gd name="connsiteX26" fmla="*/ 623887 w 664368"/>
              <a:gd name="connsiteY26" fmla="*/ 0 h 1054894"/>
              <a:gd name="connsiteX27" fmla="*/ 635793 w 664368"/>
              <a:gd name="connsiteY27" fmla="*/ 0 h 1054894"/>
              <a:gd name="connsiteX28" fmla="*/ 647700 w 664368"/>
              <a:gd name="connsiteY28" fmla="*/ 7144 h 1054894"/>
              <a:gd name="connsiteX29" fmla="*/ 661987 w 664368"/>
              <a:gd name="connsiteY29" fmla="*/ 23813 h 1054894"/>
              <a:gd name="connsiteX30" fmla="*/ 664368 w 664368"/>
              <a:gd name="connsiteY30" fmla="*/ 38100 h 1054894"/>
              <a:gd name="connsiteX31" fmla="*/ 640556 w 664368"/>
              <a:gd name="connsiteY31" fmla="*/ 157163 h 10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4368" h="1054894">
                <a:moveTo>
                  <a:pt x="640556" y="157163"/>
                </a:moveTo>
                <a:lnTo>
                  <a:pt x="585787" y="361950"/>
                </a:lnTo>
                <a:lnTo>
                  <a:pt x="514350" y="550069"/>
                </a:lnTo>
                <a:lnTo>
                  <a:pt x="416718" y="740569"/>
                </a:lnTo>
                <a:lnTo>
                  <a:pt x="300037" y="907256"/>
                </a:lnTo>
                <a:lnTo>
                  <a:pt x="200025" y="1014413"/>
                </a:lnTo>
                <a:lnTo>
                  <a:pt x="147637" y="1042988"/>
                </a:lnTo>
                <a:lnTo>
                  <a:pt x="100012" y="1054894"/>
                </a:lnTo>
                <a:lnTo>
                  <a:pt x="73818" y="1054894"/>
                </a:lnTo>
                <a:lnTo>
                  <a:pt x="42862" y="1042988"/>
                </a:lnTo>
                <a:lnTo>
                  <a:pt x="26193" y="1023938"/>
                </a:lnTo>
                <a:lnTo>
                  <a:pt x="11906" y="992981"/>
                </a:lnTo>
                <a:lnTo>
                  <a:pt x="0" y="928688"/>
                </a:lnTo>
                <a:lnTo>
                  <a:pt x="0" y="838200"/>
                </a:lnTo>
                <a:lnTo>
                  <a:pt x="4762" y="745331"/>
                </a:lnTo>
                <a:lnTo>
                  <a:pt x="16668" y="685800"/>
                </a:lnTo>
                <a:lnTo>
                  <a:pt x="30956" y="645319"/>
                </a:lnTo>
                <a:lnTo>
                  <a:pt x="42862" y="635794"/>
                </a:lnTo>
                <a:lnTo>
                  <a:pt x="135731" y="564356"/>
                </a:lnTo>
                <a:lnTo>
                  <a:pt x="235743" y="481013"/>
                </a:lnTo>
                <a:lnTo>
                  <a:pt x="338137" y="388144"/>
                </a:lnTo>
                <a:lnTo>
                  <a:pt x="423862" y="300038"/>
                </a:lnTo>
                <a:lnTo>
                  <a:pt x="502443" y="202406"/>
                </a:lnTo>
                <a:lnTo>
                  <a:pt x="561975" y="116681"/>
                </a:lnTo>
                <a:lnTo>
                  <a:pt x="592931" y="61913"/>
                </a:lnTo>
                <a:lnTo>
                  <a:pt x="609600" y="16669"/>
                </a:lnTo>
                <a:cubicBezTo>
                  <a:pt x="624448" y="1820"/>
                  <a:pt x="623887" y="9116"/>
                  <a:pt x="623887" y="0"/>
                </a:cubicBezTo>
                <a:lnTo>
                  <a:pt x="635793" y="0"/>
                </a:lnTo>
                <a:lnTo>
                  <a:pt x="647700" y="7144"/>
                </a:lnTo>
                <a:lnTo>
                  <a:pt x="661987" y="23813"/>
                </a:lnTo>
                <a:lnTo>
                  <a:pt x="664368" y="38100"/>
                </a:lnTo>
                <a:lnTo>
                  <a:pt x="640556" y="1571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C9F6902C-2247-4FB3-A66C-A6E3C9343F1F}"/>
              </a:ext>
            </a:extLst>
          </p:cNvPr>
          <p:cNvSpPr/>
          <p:nvPr/>
        </p:nvSpPr>
        <p:spPr>
          <a:xfrm>
            <a:off x="5170488" y="4757738"/>
            <a:ext cx="476250" cy="1003300"/>
          </a:xfrm>
          <a:custGeom>
            <a:avLst/>
            <a:gdLst>
              <a:gd name="connsiteX0" fmla="*/ 169069 w 476250"/>
              <a:gd name="connsiteY0" fmla="*/ 628650 h 1002506"/>
              <a:gd name="connsiteX1" fmla="*/ 140494 w 476250"/>
              <a:gd name="connsiteY1" fmla="*/ 359568 h 1002506"/>
              <a:gd name="connsiteX2" fmla="*/ 128587 w 476250"/>
              <a:gd name="connsiteY2" fmla="*/ 302418 h 1002506"/>
              <a:gd name="connsiteX3" fmla="*/ 88106 w 476250"/>
              <a:gd name="connsiteY3" fmla="*/ 171450 h 1002506"/>
              <a:gd name="connsiteX4" fmla="*/ 57150 w 476250"/>
              <a:gd name="connsiteY4" fmla="*/ 111918 h 1002506"/>
              <a:gd name="connsiteX5" fmla="*/ 38100 w 476250"/>
              <a:gd name="connsiteY5" fmla="*/ 90487 h 1002506"/>
              <a:gd name="connsiteX6" fmla="*/ 14287 w 476250"/>
              <a:gd name="connsiteY6" fmla="*/ 57150 h 1002506"/>
              <a:gd name="connsiteX7" fmla="*/ 0 w 476250"/>
              <a:gd name="connsiteY7" fmla="*/ 4762 h 1002506"/>
              <a:gd name="connsiteX8" fmla="*/ 4762 w 476250"/>
              <a:gd name="connsiteY8" fmla="*/ 0 h 1002506"/>
              <a:gd name="connsiteX9" fmla="*/ 19050 w 476250"/>
              <a:gd name="connsiteY9" fmla="*/ 0 h 1002506"/>
              <a:gd name="connsiteX10" fmla="*/ 42862 w 476250"/>
              <a:gd name="connsiteY10" fmla="*/ 11906 h 1002506"/>
              <a:gd name="connsiteX11" fmla="*/ 111919 w 476250"/>
              <a:gd name="connsiteY11" fmla="*/ 66675 h 1002506"/>
              <a:gd name="connsiteX12" fmla="*/ 202406 w 476250"/>
              <a:gd name="connsiteY12" fmla="*/ 152400 h 1002506"/>
              <a:gd name="connsiteX13" fmla="*/ 273844 w 476250"/>
              <a:gd name="connsiteY13" fmla="*/ 230981 h 1002506"/>
              <a:gd name="connsiteX14" fmla="*/ 347662 w 476250"/>
              <a:gd name="connsiteY14" fmla="*/ 319087 h 1002506"/>
              <a:gd name="connsiteX15" fmla="*/ 402431 w 476250"/>
              <a:gd name="connsiteY15" fmla="*/ 409575 h 1002506"/>
              <a:gd name="connsiteX16" fmla="*/ 431006 w 476250"/>
              <a:gd name="connsiteY16" fmla="*/ 466725 h 1002506"/>
              <a:gd name="connsiteX17" fmla="*/ 450056 w 476250"/>
              <a:gd name="connsiteY17" fmla="*/ 514350 h 1002506"/>
              <a:gd name="connsiteX18" fmla="*/ 466725 w 476250"/>
              <a:gd name="connsiteY18" fmla="*/ 573881 h 1002506"/>
              <a:gd name="connsiteX19" fmla="*/ 473869 w 476250"/>
              <a:gd name="connsiteY19" fmla="*/ 628650 h 1002506"/>
              <a:gd name="connsiteX20" fmla="*/ 476250 w 476250"/>
              <a:gd name="connsiteY20" fmla="*/ 683418 h 1002506"/>
              <a:gd name="connsiteX21" fmla="*/ 471487 w 476250"/>
              <a:gd name="connsiteY21" fmla="*/ 778668 h 1002506"/>
              <a:gd name="connsiteX22" fmla="*/ 454819 w 476250"/>
              <a:gd name="connsiteY22" fmla="*/ 845343 h 1002506"/>
              <a:gd name="connsiteX23" fmla="*/ 433387 w 476250"/>
              <a:gd name="connsiteY23" fmla="*/ 895350 h 1002506"/>
              <a:gd name="connsiteX24" fmla="*/ 392906 w 476250"/>
              <a:gd name="connsiteY24" fmla="*/ 957262 h 1002506"/>
              <a:gd name="connsiteX25" fmla="*/ 359569 w 476250"/>
              <a:gd name="connsiteY25" fmla="*/ 988218 h 1002506"/>
              <a:gd name="connsiteX26" fmla="*/ 335756 w 476250"/>
              <a:gd name="connsiteY26" fmla="*/ 1000125 h 1002506"/>
              <a:gd name="connsiteX27" fmla="*/ 309562 w 476250"/>
              <a:gd name="connsiteY27" fmla="*/ 1002506 h 1002506"/>
              <a:gd name="connsiteX28" fmla="*/ 280987 w 476250"/>
              <a:gd name="connsiteY28" fmla="*/ 995362 h 1002506"/>
              <a:gd name="connsiteX29" fmla="*/ 252412 w 476250"/>
              <a:gd name="connsiteY29" fmla="*/ 981075 h 1002506"/>
              <a:gd name="connsiteX30" fmla="*/ 230981 w 476250"/>
              <a:gd name="connsiteY30" fmla="*/ 962025 h 1002506"/>
              <a:gd name="connsiteX31" fmla="*/ 214312 w 476250"/>
              <a:gd name="connsiteY31" fmla="*/ 940593 h 1002506"/>
              <a:gd name="connsiteX32" fmla="*/ 202406 w 476250"/>
              <a:gd name="connsiteY32" fmla="*/ 914400 h 1002506"/>
              <a:gd name="connsiteX33" fmla="*/ 188119 w 476250"/>
              <a:gd name="connsiteY33" fmla="*/ 854868 h 1002506"/>
              <a:gd name="connsiteX34" fmla="*/ 180975 w 476250"/>
              <a:gd name="connsiteY34" fmla="*/ 809625 h 1002506"/>
              <a:gd name="connsiteX35" fmla="*/ 169069 w 476250"/>
              <a:gd name="connsiteY35" fmla="*/ 628650 h 1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6250" h="1002506">
                <a:moveTo>
                  <a:pt x="169069" y="628650"/>
                </a:moveTo>
                <a:lnTo>
                  <a:pt x="140494" y="359568"/>
                </a:lnTo>
                <a:lnTo>
                  <a:pt x="128587" y="302418"/>
                </a:lnTo>
                <a:lnTo>
                  <a:pt x="88106" y="171450"/>
                </a:lnTo>
                <a:lnTo>
                  <a:pt x="57150" y="111918"/>
                </a:lnTo>
                <a:lnTo>
                  <a:pt x="38100" y="90487"/>
                </a:lnTo>
                <a:lnTo>
                  <a:pt x="14287" y="57150"/>
                </a:lnTo>
                <a:lnTo>
                  <a:pt x="0" y="4762"/>
                </a:lnTo>
                <a:lnTo>
                  <a:pt x="4762" y="0"/>
                </a:lnTo>
                <a:lnTo>
                  <a:pt x="19050" y="0"/>
                </a:lnTo>
                <a:lnTo>
                  <a:pt x="42862" y="11906"/>
                </a:lnTo>
                <a:lnTo>
                  <a:pt x="111919" y="66675"/>
                </a:lnTo>
                <a:lnTo>
                  <a:pt x="202406" y="152400"/>
                </a:lnTo>
                <a:lnTo>
                  <a:pt x="273844" y="230981"/>
                </a:lnTo>
                <a:lnTo>
                  <a:pt x="347662" y="319087"/>
                </a:lnTo>
                <a:lnTo>
                  <a:pt x="402431" y="409575"/>
                </a:lnTo>
                <a:lnTo>
                  <a:pt x="431006" y="466725"/>
                </a:lnTo>
                <a:lnTo>
                  <a:pt x="450056" y="514350"/>
                </a:lnTo>
                <a:lnTo>
                  <a:pt x="466725" y="573881"/>
                </a:lnTo>
                <a:lnTo>
                  <a:pt x="473869" y="628650"/>
                </a:lnTo>
                <a:lnTo>
                  <a:pt x="476250" y="683418"/>
                </a:lnTo>
                <a:lnTo>
                  <a:pt x="471487" y="778668"/>
                </a:lnTo>
                <a:lnTo>
                  <a:pt x="454819" y="845343"/>
                </a:lnTo>
                <a:lnTo>
                  <a:pt x="433387" y="895350"/>
                </a:lnTo>
                <a:lnTo>
                  <a:pt x="392906" y="957262"/>
                </a:lnTo>
                <a:lnTo>
                  <a:pt x="359569" y="988218"/>
                </a:lnTo>
                <a:lnTo>
                  <a:pt x="335756" y="1000125"/>
                </a:lnTo>
                <a:lnTo>
                  <a:pt x="309562" y="1002506"/>
                </a:lnTo>
                <a:lnTo>
                  <a:pt x="280987" y="995362"/>
                </a:lnTo>
                <a:lnTo>
                  <a:pt x="252412" y="981075"/>
                </a:lnTo>
                <a:lnTo>
                  <a:pt x="230981" y="962025"/>
                </a:lnTo>
                <a:lnTo>
                  <a:pt x="214312" y="940593"/>
                </a:lnTo>
                <a:lnTo>
                  <a:pt x="202406" y="914400"/>
                </a:lnTo>
                <a:lnTo>
                  <a:pt x="188119" y="854868"/>
                </a:lnTo>
                <a:lnTo>
                  <a:pt x="180975" y="809625"/>
                </a:lnTo>
                <a:lnTo>
                  <a:pt x="169069" y="6286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E4EA48CB-505A-4DA2-A86F-018D9D7A8614}"/>
              </a:ext>
            </a:extLst>
          </p:cNvPr>
          <p:cNvSpPr/>
          <p:nvPr/>
        </p:nvSpPr>
        <p:spPr>
          <a:xfrm>
            <a:off x="6257925" y="4743451"/>
            <a:ext cx="636588" cy="969963"/>
          </a:xfrm>
          <a:custGeom>
            <a:avLst/>
            <a:gdLst>
              <a:gd name="connsiteX0" fmla="*/ 130969 w 635794"/>
              <a:gd name="connsiteY0" fmla="*/ 259556 h 969169"/>
              <a:gd name="connsiteX1" fmla="*/ 42863 w 635794"/>
              <a:gd name="connsiteY1" fmla="*/ 102394 h 969169"/>
              <a:gd name="connsiteX2" fmla="*/ 11906 w 635794"/>
              <a:gd name="connsiteY2" fmla="*/ 45244 h 969169"/>
              <a:gd name="connsiteX3" fmla="*/ 0 w 635794"/>
              <a:gd name="connsiteY3" fmla="*/ 19050 h 969169"/>
              <a:gd name="connsiteX4" fmla="*/ 0 w 635794"/>
              <a:gd name="connsiteY4" fmla="*/ 4763 h 969169"/>
              <a:gd name="connsiteX5" fmla="*/ 7144 w 635794"/>
              <a:gd name="connsiteY5" fmla="*/ 0 h 969169"/>
              <a:gd name="connsiteX6" fmla="*/ 45244 w 635794"/>
              <a:gd name="connsiteY6" fmla="*/ 21431 h 969169"/>
              <a:gd name="connsiteX7" fmla="*/ 111919 w 635794"/>
              <a:gd name="connsiteY7" fmla="*/ 59531 h 969169"/>
              <a:gd name="connsiteX8" fmla="*/ 202406 w 635794"/>
              <a:gd name="connsiteY8" fmla="*/ 114300 h 969169"/>
              <a:gd name="connsiteX9" fmla="*/ 271463 w 635794"/>
              <a:gd name="connsiteY9" fmla="*/ 166688 h 969169"/>
              <a:gd name="connsiteX10" fmla="*/ 347663 w 635794"/>
              <a:gd name="connsiteY10" fmla="*/ 226219 h 969169"/>
              <a:gd name="connsiteX11" fmla="*/ 402431 w 635794"/>
              <a:gd name="connsiteY11" fmla="*/ 280988 h 969169"/>
              <a:gd name="connsiteX12" fmla="*/ 452438 w 635794"/>
              <a:gd name="connsiteY12" fmla="*/ 328613 h 969169"/>
              <a:gd name="connsiteX13" fmla="*/ 507206 w 635794"/>
              <a:gd name="connsiteY13" fmla="*/ 400050 h 969169"/>
              <a:gd name="connsiteX14" fmla="*/ 547688 w 635794"/>
              <a:gd name="connsiteY14" fmla="*/ 459581 h 969169"/>
              <a:gd name="connsiteX15" fmla="*/ 573881 w 635794"/>
              <a:gd name="connsiteY15" fmla="*/ 511969 h 969169"/>
              <a:gd name="connsiteX16" fmla="*/ 600075 w 635794"/>
              <a:gd name="connsiteY16" fmla="*/ 573881 h 969169"/>
              <a:gd name="connsiteX17" fmla="*/ 626269 w 635794"/>
              <a:gd name="connsiteY17" fmla="*/ 657225 h 969169"/>
              <a:gd name="connsiteX18" fmla="*/ 635794 w 635794"/>
              <a:gd name="connsiteY18" fmla="*/ 738188 h 969169"/>
              <a:gd name="connsiteX19" fmla="*/ 633413 w 635794"/>
              <a:gd name="connsiteY19" fmla="*/ 807244 h 969169"/>
              <a:gd name="connsiteX20" fmla="*/ 621506 w 635794"/>
              <a:gd name="connsiteY20" fmla="*/ 869156 h 969169"/>
              <a:gd name="connsiteX21" fmla="*/ 597694 w 635794"/>
              <a:gd name="connsiteY21" fmla="*/ 909638 h 969169"/>
              <a:gd name="connsiteX22" fmla="*/ 576263 w 635794"/>
              <a:gd name="connsiteY22" fmla="*/ 935831 h 969169"/>
              <a:gd name="connsiteX23" fmla="*/ 540544 w 635794"/>
              <a:gd name="connsiteY23" fmla="*/ 957263 h 969169"/>
              <a:gd name="connsiteX24" fmla="*/ 507206 w 635794"/>
              <a:gd name="connsiteY24" fmla="*/ 969169 h 969169"/>
              <a:gd name="connsiteX25" fmla="*/ 473869 w 635794"/>
              <a:gd name="connsiteY25" fmla="*/ 969169 h 969169"/>
              <a:gd name="connsiteX26" fmla="*/ 447675 w 635794"/>
              <a:gd name="connsiteY26" fmla="*/ 957263 h 969169"/>
              <a:gd name="connsiteX27" fmla="*/ 426244 w 635794"/>
              <a:gd name="connsiteY27" fmla="*/ 940594 h 969169"/>
              <a:gd name="connsiteX28" fmla="*/ 411956 w 635794"/>
              <a:gd name="connsiteY28" fmla="*/ 921544 h 969169"/>
              <a:gd name="connsiteX29" fmla="*/ 385763 w 635794"/>
              <a:gd name="connsiteY29" fmla="*/ 869156 h 969169"/>
              <a:gd name="connsiteX30" fmla="*/ 347663 w 635794"/>
              <a:gd name="connsiteY30" fmla="*/ 747713 h 969169"/>
              <a:gd name="connsiteX31" fmla="*/ 269081 w 635794"/>
              <a:gd name="connsiteY31" fmla="*/ 550069 h 969169"/>
              <a:gd name="connsiteX32" fmla="*/ 130969 w 635794"/>
              <a:gd name="connsiteY32" fmla="*/ 259556 h 9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5794" h="969169">
                <a:moveTo>
                  <a:pt x="130969" y="259556"/>
                </a:moveTo>
                <a:lnTo>
                  <a:pt x="42863" y="102394"/>
                </a:lnTo>
                <a:lnTo>
                  <a:pt x="11906" y="45244"/>
                </a:lnTo>
                <a:lnTo>
                  <a:pt x="0" y="19050"/>
                </a:lnTo>
                <a:lnTo>
                  <a:pt x="0" y="4763"/>
                </a:lnTo>
                <a:lnTo>
                  <a:pt x="7144" y="0"/>
                </a:lnTo>
                <a:lnTo>
                  <a:pt x="45244" y="21431"/>
                </a:lnTo>
                <a:lnTo>
                  <a:pt x="111919" y="59531"/>
                </a:lnTo>
                <a:lnTo>
                  <a:pt x="202406" y="114300"/>
                </a:lnTo>
                <a:lnTo>
                  <a:pt x="271463" y="166688"/>
                </a:lnTo>
                <a:lnTo>
                  <a:pt x="347663" y="226219"/>
                </a:lnTo>
                <a:lnTo>
                  <a:pt x="402431" y="280988"/>
                </a:lnTo>
                <a:lnTo>
                  <a:pt x="452438" y="328613"/>
                </a:lnTo>
                <a:lnTo>
                  <a:pt x="507206" y="400050"/>
                </a:lnTo>
                <a:lnTo>
                  <a:pt x="547688" y="459581"/>
                </a:lnTo>
                <a:lnTo>
                  <a:pt x="573881" y="511969"/>
                </a:lnTo>
                <a:lnTo>
                  <a:pt x="600075" y="573881"/>
                </a:lnTo>
                <a:lnTo>
                  <a:pt x="626269" y="657225"/>
                </a:lnTo>
                <a:lnTo>
                  <a:pt x="635794" y="738188"/>
                </a:lnTo>
                <a:cubicBezTo>
                  <a:pt x="635000" y="761207"/>
                  <a:pt x="634207" y="784225"/>
                  <a:pt x="633413" y="807244"/>
                </a:cubicBezTo>
                <a:lnTo>
                  <a:pt x="621506" y="869156"/>
                </a:lnTo>
                <a:lnTo>
                  <a:pt x="597694" y="909638"/>
                </a:lnTo>
                <a:lnTo>
                  <a:pt x="576263" y="935831"/>
                </a:lnTo>
                <a:lnTo>
                  <a:pt x="540544" y="957263"/>
                </a:lnTo>
                <a:lnTo>
                  <a:pt x="507206" y="969169"/>
                </a:lnTo>
                <a:lnTo>
                  <a:pt x="473869" y="969169"/>
                </a:lnTo>
                <a:lnTo>
                  <a:pt x="447675" y="957263"/>
                </a:lnTo>
                <a:lnTo>
                  <a:pt x="426244" y="940594"/>
                </a:lnTo>
                <a:lnTo>
                  <a:pt x="411956" y="921544"/>
                </a:lnTo>
                <a:lnTo>
                  <a:pt x="385763" y="869156"/>
                </a:lnTo>
                <a:lnTo>
                  <a:pt x="347663" y="747713"/>
                </a:lnTo>
                <a:lnTo>
                  <a:pt x="269081" y="550069"/>
                </a:lnTo>
                <a:lnTo>
                  <a:pt x="130969" y="2595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DCA9A9B2-F283-468C-8A6E-ED05D71475CA}"/>
              </a:ext>
            </a:extLst>
          </p:cNvPr>
          <p:cNvSpPr/>
          <p:nvPr/>
        </p:nvSpPr>
        <p:spPr>
          <a:xfrm>
            <a:off x="7373938" y="4779964"/>
            <a:ext cx="768350" cy="1000125"/>
          </a:xfrm>
          <a:custGeom>
            <a:avLst/>
            <a:gdLst>
              <a:gd name="connsiteX0" fmla="*/ 366713 w 766763"/>
              <a:gd name="connsiteY0" fmla="*/ 214312 h 1000125"/>
              <a:gd name="connsiteX1" fmla="*/ 107157 w 766763"/>
              <a:gd name="connsiteY1" fmla="*/ 45244 h 1000125"/>
              <a:gd name="connsiteX2" fmla="*/ 38100 w 766763"/>
              <a:gd name="connsiteY2" fmla="*/ 7144 h 1000125"/>
              <a:gd name="connsiteX3" fmla="*/ 23813 w 766763"/>
              <a:gd name="connsiteY3" fmla="*/ 0 h 1000125"/>
              <a:gd name="connsiteX4" fmla="*/ 9525 w 766763"/>
              <a:gd name="connsiteY4" fmla="*/ 0 h 1000125"/>
              <a:gd name="connsiteX5" fmla="*/ 0 w 766763"/>
              <a:gd name="connsiteY5" fmla="*/ 9525 h 1000125"/>
              <a:gd name="connsiteX6" fmla="*/ 2382 w 766763"/>
              <a:gd name="connsiteY6" fmla="*/ 23812 h 1000125"/>
              <a:gd name="connsiteX7" fmla="*/ 11907 w 766763"/>
              <a:gd name="connsiteY7" fmla="*/ 61912 h 1000125"/>
              <a:gd name="connsiteX8" fmla="*/ 47625 w 766763"/>
              <a:gd name="connsiteY8" fmla="*/ 102394 h 1000125"/>
              <a:gd name="connsiteX9" fmla="*/ 142875 w 766763"/>
              <a:gd name="connsiteY9" fmla="*/ 214312 h 1000125"/>
              <a:gd name="connsiteX10" fmla="*/ 233363 w 766763"/>
              <a:gd name="connsiteY10" fmla="*/ 330994 h 1000125"/>
              <a:gd name="connsiteX11" fmla="*/ 297657 w 766763"/>
              <a:gd name="connsiteY11" fmla="*/ 426244 h 1000125"/>
              <a:gd name="connsiteX12" fmla="*/ 350044 w 766763"/>
              <a:gd name="connsiteY12" fmla="*/ 511969 h 1000125"/>
              <a:gd name="connsiteX13" fmla="*/ 390525 w 766763"/>
              <a:gd name="connsiteY13" fmla="*/ 602456 h 1000125"/>
              <a:gd name="connsiteX14" fmla="*/ 435769 w 766763"/>
              <a:gd name="connsiteY14" fmla="*/ 709612 h 1000125"/>
              <a:gd name="connsiteX15" fmla="*/ 476250 w 766763"/>
              <a:gd name="connsiteY15" fmla="*/ 828675 h 1000125"/>
              <a:gd name="connsiteX16" fmla="*/ 500063 w 766763"/>
              <a:gd name="connsiteY16" fmla="*/ 900112 h 1000125"/>
              <a:gd name="connsiteX17" fmla="*/ 514350 w 766763"/>
              <a:gd name="connsiteY17" fmla="*/ 926306 h 1000125"/>
              <a:gd name="connsiteX18" fmla="*/ 542925 w 766763"/>
              <a:gd name="connsiteY18" fmla="*/ 952500 h 1000125"/>
              <a:gd name="connsiteX19" fmla="*/ 566738 w 766763"/>
              <a:gd name="connsiteY19" fmla="*/ 971550 h 1000125"/>
              <a:gd name="connsiteX20" fmla="*/ 602457 w 766763"/>
              <a:gd name="connsiteY20" fmla="*/ 990600 h 1000125"/>
              <a:gd name="connsiteX21" fmla="*/ 628650 w 766763"/>
              <a:gd name="connsiteY21" fmla="*/ 1000125 h 1000125"/>
              <a:gd name="connsiteX22" fmla="*/ 652463 w 766763"/>
              <a:gd name="connsiteY22" fmla="*/ 1000125 h 1000125"/>
              <a:gd name="connsiteX23" fmla="*/ 678657 w 766763"/>
              <a:gd name="connsiteY23" fmla="*/ 997744 h 1000125"/>
              <a:gd name="connsiteX24" fmla="*/ 704850 w 766763"/>
              <a:gd name="connsiteY24" fmla="*/ 983456 h 1000125"/>
              <a:gd name="connsiteX25" fmla="*/ 726282 w 766763"/>
              <a:gd name="connsiteY25" fmla="*/ 954881 h 1000125"/>
              <a:gd name="connsiteX26" fmla="*/ 752475 w 766763"/>
              <a:gd name="connsiteY26" fmla="*/ 904875 h 1000125"/>
              <a:gd name="connsiteX27" fmla="*/ 766763 w 766763"/>
              <a:gd name="connsiteY27" fmla="*/ 854869 h 1000125"/>
              <a:gd name="connsiteX28" fmla="*/ 766763 w 766763"/>
              <a:gd name="connsiteY28" fmla="*/ 833437 h 1000125"/>
              <a:gd name="connsiteX29" fmla="*/ 762000 w 766763"/>
              <a:gd name="connsiteY29" fmla="*/ 752475 h 1000125"/>
              <a:gd name="connsiteX30" fmla="*/ 747713 w 766763"/>
              <a:gd name="connsiteY30" fmla="*/ 661987 h 1000125"/>
              <a:gd name="connsiteX31" fmla="*/ 721519 w 766763"/>
              <a:gd name="connsiteY31" fmla="*/ 569119 h 1000125"/>
              <a:gd name="connsiteX32" fmla="*/ 695325 w 766763"/>
              <a:gd name="connsiteY32" fmla="*/ 502444 h 1000125"/>
              <a:gd name="connsiteX33" fmla="*/ 664369 w 766763"/>
              <a:gd name="connsiteY33" fmla="*/ 447675 h 1000125"/>
              <a:gd name="connsiteX34" fmla="*/ 647700 w 766763"/>
              <a:gd name="connsiteY34" fmla="*/ 431006 h 1000125"/>
              <a:gd name="connsiteX35" fmla="*/ 597694 w 766763"/>
              <a:gd name="connsiteY35" fmla="*/ 390525 h 1000125"/>
              <a:gd name="connsiteX36" fmla="*/ 419100 w 766763"/>
              <a:gd name="connsiteY36" fmla="*/ 252412 h 1000125"/>
              <a:gd name="connsiteX37" fmla="*/ 366713 w 766763"/>
              <a:gd name="connsiteY37" fmla="*/ 214312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6763" h="1000125">
                <a:moveTo>
                  <a:pt x="366713" y="214312"/>
                </a:moveTo>
                <a:lnTo>
                  <a:pt x="107157" y="45244"/>
                </a:lnTo>
                <a:lnTo>
                  <a:pt x="38100" y="7144"/>
                </a:lnTo>
                <a:lnTo>
                  <a:pt x="23813" y="0"/>
                </a:lnTo>
                <a:lnTo>
                  <a:pt x="9525" y="0"/>
                </a:lnTo>
                <a:lnTo>
                  <a:pt x="0" y="9525"/>
                </a:lnTo>
                <a:lnTo>
                  <a:pt x="2382" y="23812"/>
                </a:lnTo>
                <a:lnTo>
                  <a:pt x="11907" y="61912"/>
                </a:lnTo>
                <a:lnTo>
                  <a:pt x="47625" y="102394"/>
                </a:lnTo>
                <a:lnTo>
                  <a:pt x="142875" y="214312"/>
                </a:lnTo>
                <a:lnTo>
                  <a:pt x="233363" y="330994"/>
                </a:lnTo>
                <a:lnTo>
                  <a:pt x="297657" y="426244"/>
                </a:lnTo>
                <a:lnTo>
                  <a:pt x="350044" y="511969"/>
                </a:lnTo>
                <a:lnTo>
                  <a:pt x="390525" y="602456"/>
                </a:lnTo>
                <a:lnTo>
                  <a:pt x="435769" y="709612"/>
                </a:lnTo>
                <a:lnTo>
                  <a:pt x="476250" y="828675"/>
                </a:lnTo>
                <a:lnTo>
                  <a:pt x="500063" y="900112"/>
                </a:lnTo>
                <a:lnTo>
                  <a:pt x="514350" y="926306"/>
                </a:lnTo>
                <a:lnTo>
                  <a:pt x="542925" y="952500"/>
                </a:lnTo>
                <a:lnTo>
                  <a:pt x="566738" y="971550"/>
                </a:lnTo>
                <a:lnTo>
                  <a:pt x="602457" y="990600"/>
                </a:lnTo>
                <a:lnTo>
                  <a:pt x="628650" y="1000125"/>
                </a:lnTo>
                <a:lnTo>
                  <a:pt x="652463" y="1000125"/>
                </a:lnTo>
                <a:lnTo>
                  <a:pt x="678657" y="997744"/>
                </a:lnTo>
                <a:lnTo>
                  <a:pt x="704850" y="983456"/>
                </a:lnTo>
                <a:lnTo>
                  <a:pt x="726282" y="954881"/>
                </a:lnTo>
                <a:lnTo>
                  <a:pt x="752475" y="904875"/>
                </a:lnTo>
                <a:lnTo>
                  <a:pt x="766763" y="854869"/>
                </a:lnTo>
                <a:lnTo>
                  <a:pt x="766763" y="833437"/>
                </a:lnTo>
                <a:lnTo>
                  <a:pt x="762000" y="752475"/>
                </a:lnTo>
                <a:lnTo>
                  <a:pt x="747713" y="661987"/>
                </a:lnTo>
                <a:lnTo>
                  <a:pt x="721519" y="569119"/>
                </a:lnTo>
                <a:lnTo>
                  <a:pt x="695325" y="502444"/>
                </a:lnTo>
                <a:lnTo>
                  <a:pt x="664369" y="447675"/>
                </a:lnTo>
                <a:lnTo>
                  <a:pt x="647700" y="431006"/>
                </a:lnTo>
                <a:lnTo>
                  <a:pt x="597694" y="390525"/>
                </a:lnTo>
                <a:lnTo>
                  <a:pt x="419100" y="252412"/>
                </a:lnTo>
                <a:lnTo>
                  <a:pt x="366713" y="2143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0D6F775-3ED9-4E03-A207-0589F35D5EE4}"/>
              </a:ext>
            </a:extLst>
          </p:cNvPr>
          <p:cNvSpPr/>
          <p:nvPr/>
        </p:nvSpPr>
        <p:spPr>
          <a:xfrm>
            <a:off x="4714876" y="1597025"/>
            <a:ext cx="2911475" cy="1441450"/>
          </a:xfrm>
          <a:custGeom>
            <a:avLst/>
            <a:gdLst>
              <a:gd name="connsiteX0" fmla="*/ 355600 w 2911475"/>
              <a:gd name="connsiteY0" fmla="*/ 206375 h 1441450"/>
              <a:gd name="connsiteX1" fmla="*/ 231775 w 2911475"/>
              <a:gd name="connsiteY1" fmla="*/ 209550 h 1441450"/>
              <a:gd name="connsiteX2" fmla="*/ 120650 w 2911475"/>
              <a:gd name="connsiteY2" fmla="*/ 212725 h 1441450"/>
              <a:gd name="connsiteX3" fmla="*/ 53975 w 2911475"/>
              <a:gd name="connsiteY3" fmla="*/ 206375 h 1441450"/>
              <a:gd name="connsiteX4" fmla="*/ 41275 w 2911475"/>
              <a:gd name="connsiteY4" fmla="*/ 206375 h 1441450"/>
              <a:gd name="connsiteX5" fmla="*/ 0 w 2911475"/>
              <a:gd name="connsiteY5" fmla="*/ 180975 h 1441450"/>
              <a:gd name="connsiteX6" fmla="*/ 44450 w 2911475"/>
              <a:gd name="connsiteY6" fmla="*/ 358775 h 1441450"/>
              <a:gd name="connsiteX7" fmla="*/ 127000 w 2911475"/>
              <a:gd name="connsiteY7" fmla="*/ 361950 h 1441450"/>
              <a:gd name="connsiteX8" fmla="*/ 288925 w 2911475"/>
              <a:gd name="connsiteY8" fmla="*/ 352425 h 1441450"/>
              <a:gd name="connsiteX9" fmla="*/ 663575 w 2911475"/>
              <a:gd name="connsiteY9" fmla="*/ 323850 h 1441450"/>
              <a:gd name="connsiteX10" fmla="*/ 1047750 w 2911475"/>
              <a:gd name="connsiteY10" fmla="*/ 292100 h 1441450"/>
              <a:gd name="connsiteX11" fmla="*/ 1371600 w 2911475"/>
              <a:gd name="connsiteY11" fmla="*/ 266700 h 1441450"/>
              <a:gd name="connsiteX12" fmla="*/ 1651000 w 2911475"/>
              <a:gd name="connsiteY12" fmla="*/ 250825 h 1441450"/>
              <a:gd name="connsiteX13" fmla="*/ 1936750 w 2911475"/>
              <a:gd name="connsiteY13" fmla="*/ 238125 h 1441450"/>
              <a:gd name="connsiteX14" fmla="*/ 2238375 w 2911475"/>
              <a:gd name="connsiteY14" fmla="*/ 228600 h 1441450"/>
              <a:gd name="connsiteX15" fmla="*/ 2374900 w 2911475"/>
              <a:gd name="connsiteY15" fmla="*/ 225425 h 1441450"/>
              <a:gd name="connsiteX16" fmla="*/ 2470150 w 2911475"/>
              <a:gd name="connsiteY16" fmla="*/ 228600 h 1441450"/>
              <a:gd name="connsiteX17" fmla="*/ 2492375 w 2911475"/>
              <a:gd name="connsiteY17" fmla="*/ 241300 h 1441450"/>
              <a:gd name="connsiteX18" fmla="*/ 2514600 w 2911475"/>
              <a:gd name="connsiteY18" fmla="*/ 263525 h 1441450"/>
              <a:gd name="connsiteX19" fmla="*/ 2524125 w 2911475"/>
              <a:gd name="connsiteY19" fmla="*/ 285750 h 1441450"/>
              <a:gd name="connsiteX20" fmla="*/ 2533650 w 2911475"/>
              <a:gd name="connsiteY20" fmla="*/ 327025 h 1441450"/>
              <a:gd name="connsiteX21" fmla="*/ 2533650 w 2911475"/>
              <a:gd name="connsiteY21" fmla="*/ 355600 h 1441450"/>
              <a:gd name="connsiteX22" fmla="*/ 2527300 w 2911475"/>
              <a:gd name="connsiteY22" fmla="*/ 403225 h 1441450"/>
              <a:gd name="connsiteX23" fmla="*/ 2489200 w 2911475"/>
              <a:gd name="connsiteY23" fmla="*/ 650875 h 1441450"/>
              <a:gd name="connsiteX24" fmla="*/ 2454275 w 2911475"/>
              <a:gd name="connsiteY24" fmla="*/ 879475 h 1441450"/>
              <a:gd name="connsiteX25" fmla="*/ 2428875 w 2911475"/>
              <a:gd name="connsiteY25" fmla="*/ 1000125 h 1441450"/>
              <a:gd name="connsiteX26" fmla="*/ 2381250 w 2911475"/>
              <a:gd name="connsiteY26" fmla="*/ 1212850 h 1441450"/>
              <a:gd name="connsiteX27" fmla="*/ 2359025 w 2911475"/>
              <a:gd name="connsiteY27" fmla="*/ 1323975 h 1441450"/>
              <a:gd name="connsiteX28" fmla="*/ 2346325 w 2911475"/>
              <a:gd name="connsiteY28" fmla="*/ 1416050 h 1441450"/>
              <a:gd name="connsiteX29" fmla="*/ 2463800 w 2911475"/>
              <a:gd name="connsiteY29" fmla="*/ 1438275 h 1441450"/>
              <a:gd name="connsiteX30" fmla="*/ 2482850 w 2911475"/>
              <a:gd name="connsiteY30" fmla="*/ 1441450 h 1441450"/>
              <a:gd name="connsiteX31" fmla="*/ 2530475 w 2911475"/>
              <a:gd name="connsiteY31" fmla="*/ 1419225 h 1441450"/>
              <a:gd name="connsiteX32" fmla="*/ 2584450 w 2911475"/>
              <a:gd name="connsiteY32" fmla="*/ 1330325 h 1441450"/>
              <a:gd name="connsiteX33" fmla="*/ 2651125 w 2911475"/>
              <a:gd name="connsiteY33" fmla="*/ 1130300 h 1441450"/>
              <a:gd name="connsiteX34" fmla="*/ 2720975 w 2911475"/>
              <a:gd name="connsiteY34" fmla="*/ 835025 h 1441450"/>
              <a:gd name="connsiteX35" fmla="*/ 2784475 w 2911475"/>
              <a:gd name="connsiteY35" fmla="*/ 520700 h 1441450"/>
              <a:gd name="connsiteX36" fmla="*/ 2803525 w 2911475"/>
              <a:gd name="connsiteY36" fmla="*/ 419100 h 1441450"/>
              <a:gd name="connsiteX37" fmla="*/ 2806700 w 2911475"/>
              <a:gd name="connsiteY37" fmla="*/ 396875 h 1441450"/>
              <a:gd name="connsiteX38" fmla="*/ 2822575 w 2911475"/>
              <a:gd name="connsiteY38" fmla="*/ 365125 h 1441450"/>
              <a:gd name="connsiteX39" fmla="*/ 2854325 w 2911475"/>
              <a:gd name="connsiteY39" fmla="*/ 342900 h 1441450"/>
              <a:gd name="connsiteX40" fmla="*/ 2889250 w 2911475"/>
              <a:gd name="connsiteY40" fmla="*/ 320675 h 1441450"/>
              <a:gd name="connsiteX41" fmla="*/ 2911475 w 2911475"/>
              <a:gd name="connsiteY41" fmla="*/ 295275 h 1441450"/>
              <a:gd name="connsiteX42" fmla="*/ 2908300 w 2911475"/>
              <a:gd name="connsiteY42" fmla="*/ 266700 h 1441450"/>
              <a:gd name="connsiteX43" fmla="*/ 2886075 w 2911475"/>
              <a:gd name="connsiteY43" fmla="*/ 234950 h 1441450"/>
              <a:gd name="connsiteX44" fmla="*/ 2832100 w 2911475"/>
              <a:gd name="connsiteY44" fmla="*/ 161925 h 1441450"/>
              <a:gd name="connsiteX45" fmla="*/ 2768600 w 2911475"/>
              <a:gd name="connsiteY45" fmla="*/ 107950 h 1441450"/>
              <a:gd name="connsiteX46" fmla="*/ 2670175 w 2911475"/>
              <a:gd name="connsiteY46" fmla="*/ 41275 h 1441450"/>
              <a:gd name="connsiteX47" fmla="*/ 2587625 w 2911475"/>
              <a:gd name="connsiteY47" fmla="*/ 0 h 1441450"/>
              <a:gd name="connsiteX48" fmla="*/ 2543175 w 2911475"/>
              <a:gd name="connsiteY48" fmla="*/ 6350 h 1441450"/>
              <a:gd name="connsiteX49" fmla="*/ 2463800 w 2911475"/>
              <a:gd name="connsiteY49" fmla="*/ 28575 h 1441450"/>
              <a:gd name="connsiteX50" fmla="*/ 2409825 w 2911475"/>
              <a:gd name="connsiteY50" fmla="*/ 44450 h 1441450"/>
              <a:gd name="connsiteX51" fmla="*/ 1835150 w 2911475"/>
              <a:gd name="connsiteY51" fmla="*/ 95250 h 1441450"/>
              <a:gd name="connsiteX52" fmla="*/ 1085850 w 2911475"/>
              <a:gd name="connsiteY52" fmla="*/ 155575 h 1441450"/>
              <a:gd name="connsiteX53" fmla="*/ 609600 w 2911475"/>
              <a:gd name="connsiteY53" fmla="*/ 193675 h 1441450"/>
              <a:gd name="connsiteX54" fmla="*/ 355600 w 2911475"/>
              <a:gd name="connsiteY54" fmla="*/ 206375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11475" h="1441450">
                <a:moveTo>
                  <a:pt x="355600" y="206375"/>
                </a:moveTo>
                <a:lnTo>
                  <a:pt x="231775" y="209550"/>
                </a:lnTo>
                <a:lnTo>
                  <a:pt x="120650" y="212725"/>
                </a:lnTo>
                <a:lnTo>
                  <a:pt x="53975" y="206375"/>
                </a:lnTo>
                <a:lnTo>
                  <a:pt x="41275" y="206375"/>
                </a:lnTo>
                <a:lnTo>
                  <a:pt x="0" y="180975"/>
                </a:lnTo>
                <a:lnTo>
                  <a:pt x="44450" y="358775"/>
                </a:lnTo>
                <a:lnTo>
                  <a:pt x="127000" y="361950"/>
                </a:lnTo>
                <a:lnTo>
                  <a:pt x="288925" y="352425"/>
                </a:lnTo>
                <a:lnTo>
                  <a:pt x="663575" y="323850"/>
                </a:lnTo>
                <a:lnTo>
                  <a:pt x="1047750" y="292100"/>
                </a:lnTo>
                <a:lnTo>
                  <a:pt x="1371600" y="266700"/>
                </a:lnTo>
                <a:lnTo>
                  <a:pt x="1651000" y="250825"/>
                </a:lnTo>
                <a:lnTo>
                  <a:pt x="1936750" y="238125"/>
                </a:lnTo>
                <a:lnTo>
                  <a:pt x="2238375" y="228600"/>
                </a:lnTo>
                <a:lnTo>
                  <a:pt x="2374900" y="225425"/>
                </a:lnTo>
                <a:lnTo>
                  <a:pt x="2470150" y="228600"/>
                </a:lnTo>
                <a:lnTo>
                  <a:pt x="2492375" y="241300"/>
                </a:lnTo>
                <a:lnTo>
                  <a:pt x="2514600" y="263525"/>
                </a:lnTo>
                <a:lnTo>
                  <a:pt x="2524125" y="285750"/>
                </a:lnTo>
                <a:lnTo>
                  <a:pt x="2533650" y="327025"/>
                </a:lnTo>
                <a:lnTo>
                  <a:pt x="2533650" y="355600"/>
                </a:lnTo>
                <a:lnTo>
                  <a:pt x="2527300" y="403225"/>
                </a:lnTo>
                <a:lnTo>
                  <a:pt x="2489200" y="650875"/>
                </a:lnTo>
                <a:lnTo>
                  <a:pt x="2454275" y="879475"/>
                </a:lnTo>
                <a:lnTo>
                  <a:pt x="2428875" y="1000125"/>
                </a:lnTo>
                <a:lnTo>
                  <a:pt x="2381250" y="1212850"/>
                </a:lnTo>
                <a:lnTo>
                  <a:pt x="2359025" y="1323975"/>
                </a:lnTo>
                <a:lnTo>
                  <a:pt x="2346325" y="1416050"/>
                </a:lnTo>
                <a:lnTo>
                  <a:pt x="2463800" y="1438275"/>
                </a:lnTo>
                <a:lnTo>
                  <a:pt x="2482850" y="1441450"/>
                </a:lnTo>
                <a:lnTo>
                  <a:pt x="2530475" y="1419225"/>
                </a:lnTo>
                <a:lnTo>
                  <a:pt x="2584450" y="1330325"/>
                </a:lnTo>
                <a:lnTo>
                  <a:pt x="2651125" y="1130300"/>
                </a:lnTo>
                <a:lnTo>
                  <a:pt x="2720975" y="835025"/>
                </a:lnTo>
                <a:lnTo>
                  <a:pt x="2784475" y="520700"/>
                </a:lnTo>
                <a:lnTo>
                  <a:pt x="2803525" y="419100"/>
                </a:lnTo>
                <a:lnTo>
                  <a:pt x="2806700" y="396875"/>
                </a:lnTo>
                <a:lnTo>
                  <a:pt x="2822575" y="365125"/>
                </a:lnTo>
                <a:lnTo>
                  <a:pt x="2854325" y="342900"/>
                </a:lnTo>
                <a:lnTo>
                  <a:pt x="2889250" y="320675"/>
                </a:lnTo>
                <a:lnTo>
                  <a:pt x="2911475" y="295275"/>
                </a:lnTo>
                <a:lnTo>
                  <a:pt x="2908300" y="266700"/>
                </a:lnTo>
                <a:lnTo>
                  <a:pt x="2886075" y="234950"/>
                </a:lnTo>
                <a:lnTo>
                  <a:pt x="2832100" y="161925"/>
                </a:lnTo>
                <a:lnTo>
                  <a:pt x="2768600" y="107950"/>
                </a:lnTo>
                <a:lnTo>
                  <a:pt x="2670175" y="41275"/>
                </a:lnTo>
                <a:lnTo>
                  <a:pt x="2587625" y="0"/>
                </a:lnTo>
                <a:lnTo>
                  <a:pt x="2543175" y="6350"/>
                </a:lnTo>
                <a:lnTo>
                  <a:pt x="2463800" y="28575"/>
                </a:lnTo>
                <a:lnTo>
                  <a:pt x="2409825" y="44450"/>
                </a:lnTo>
                <a:lnTo>
                  <a:pt x="1835150" y="95250"/>
                </a:lnTo>
                <a:lnTo>
                  <a:pt x="1085850" y="155575"/>
                </a:lnTo>
                <a:lnTo>
                  <a:pt x="609600" y="193675"/>
                </a:lnTo>
                <a:lnTo>
                  <a:pt x="355600" y="206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AF969057-B15D-494D-9B93-C96CEEFBFC95}"/>
              </a:ext>
            </a:extLst>
          </p:cNvPr>
          <p:cNvSpPr/>
          <p:nvPr/>
        </p:nvSpPr>
        <p:spPr>
          <a:xfrm>
            <a:off x="4770438" y="2228850"/>
            <a:ext cx="2582862" cy="336550"/>
          </a:xfrm>
          <a:custGeom>
            <a:avLst/>
            <a:gdLst>
              <a:gd name="connsiteX0" fmla="*/ 941957 w 2582866"/>
              <a:gd name="connsiteY0" fmla="*/ 80166 h 335697"/>
              <a:gd name="connsiteX1" fmla="*/ 558660 w 2582866"/>
              <a:gd name="connsiteY1" fmla="*/ 125260 h 335697"/>
              <a:gd name="connsiteX2" fmla="*/ 383296 w 2582866"/>
              <a:gd name="connsiteY2" fmla="*/ 147807 h 335697"/>
              <a:gd name="connsiteX3" fmla="*/ 315655 w 2582866"/>
              <a:gd name="connsiteY3" fmla="*/ 155323 h 335697"/>
              <a:gd name="connsiteX4" fmla="*/ 260541 w 2582866"/>
              <a:gd name="connsiteY4" fmla="*/ 160333 h 335697"/>
              <a:gd name="connsiteX5" fmla="*/ 190395 w 2582866"/>
              <a:gd name="connsiteY5" fmla="*/ 160333 h 335697"/>
              <a:gd name="connsiteX6" fmla="*/ 112734 w 2582866"/>
              <a:gd name="connsiteY6" fmla="*/ 145302 h 335697"/>
              <a:gd name="connsiteX7" fmla="*/ 0 w 2582866"/>
              <a:gd name="connsiteY7" fmla="*/ 107724 h 335697"/>
              <a:gd name="connsiteX8" fmla="*/ 110229 w 2582866"/>
              <a:gd name="connsiteY8" fmla="*/ 313151 h 335697"/>
              <a:gd name="connsiteX9" fmla="*/ 215447 w 2582866"/>
              <a:gd name="connsiteY9" fmla="*/ 333192 h 335697"/>
              <a:gd name="connsiteX10" fmla="*/ 255530 w 2582866"/>
              <a:gd name="connsiteY10" fmla="*/ 335697 h 335697"/>
              <a:gd name="connsiteX11" fmla="*/ 310645 w 2582866"/>
              <a:gd name="connsiteY11" fmla="*/ 330687 h 335697"/>
              <a:gd name="connsiteX12" fmla="*/ 458452 w 2582866"/>
              <a:gd name="connsiteY12" fmla="*/ 308140 h 335697"/>
              <a:gd name="connsiteX13" fmla="*/ 796655 w 2582866"/>
              <a:gd name="connsiteY13" fmla="*/ 263046 h 335697"/>
              <a:gd name="connsiteX14" fmla="*/ 1112311 w 2582866"/>
              <a:gd name="connsiteY14" fmla="*/ 217953 h 335697"/>
              <a:gd name="connsiteX15" fmla="*/ 1345295 w 2582866"/>
              <a:gd name="connsiteY15" fmla="*/ 197911 h 335697"/>
              <a:gd name="connsiteX16" fmla="*/ 1588300 w 2582866"/>
              <a:gd name="connsiteY16" fmla="*/ 187890 h 335697"/>
              <a:gd name="connsiteX17" fmla="*/ 1871388 w 2582866"/>
              <a:gd name="connsiteY17" fmla="*/ 175364 h 335697"/>
              <a:gd name="connsiteX18" fmla="*/ 2076815 w 2582866"/>
              <a:gd name="connsiteY18" fmla="*/ 167849 h 335697"/>
              <a:gd name="connsiteX19" fmla="*/ 2274726 w 2582866"/>
              <a:gd name="connsiteY19" fmla="*/ 160333 h 335697"/>
              <a:gd name="connsiteX20" fmla="*/ 2417523 w 2582866"/>
              <a:gd name="connsiteY20" fmla="*/ 152817 h 335697"/>
              <a:gd name="connsiteX21" fmla="*/ 2582866 w 2582866"/>
              <a:gd name="connsiteY21" fmla="*/ 92692 h 335697"/>
              <a:gd name="connsiteX22" fmla="*/ 2442575 w 2582866"/>
              <a:gd name="connsiteY22" fmla="*/ 0 h 335697"/>
              <a:gd name="connsiteX23" fmla="*/ 2219612 w 2582866"/>
              <a:gd name="connsiteY23" fmla="*/ 5010 h 335697"/>
              <a:gd name="connsiteX24" fmla="*/ 1821284 w 2582866"/>
              <a:gd name="connsiteY24" fmla="*/ 20042 h 335697"/>
              <a:gd name="connsiteX25" fmla="*/ 1493102 w 2582866"/>
              <a:gd name="connsiteY25" fmla="*/ 35073 h 335697"/>
              <a:gd name="connsiteX26" fmla="*/ 1320243 w 2582866"/>
              <a:gd name="connsiteY26" fmla="*/ 40083 h 335697"/>
              <a:gd name="connsiteX27" fmla="*/ 941957 w 2582866"/>
              <a:gd name="connsiteY27" fmla="*/ 80166 h 3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82866" h="335697">
                <a:moveTo>
                  <a:pt x="941957" y="80166"/>
                </a:moveTo>
                <a:lnTo>
                  <a:pt x="558660" y="125260"/>
                </a:lnTo>
                <a:lnTo>
                  <a:pt x="383296" y="147807"/>
                </a:lnTo>
                <a:lnTo>
                  <a:pt x="315655" y="155323"/>
                </a:lnTo>
                <a:lnTo>
                  <a:pt x="260541" y="160333"/>
                </a:lnTo>
                <a:lnTo>
                  <a:pt x="190395" y="160333"/>
                </a:lnTo>
                <a:lnTo>
                  <a:pt x="112734" y="145302"/>
                </a:lnTo>
                <a:lnTo>
                  <a:pt x="0" y="107724"/>
                </a:lnTo>
                <a:lnTo>
                  <a:pt x="110229" y="313151"/>
                </a:lnTo>
                <a:lnTo>
                  <a:pt x="215447" y="333192"/>
                </a:lnTo>
                <a:lnTo>
                  <a:pt x="255530" y="335697"/>
                </a:lnTo>
                <a:lnTo>
                  <a:pt x="310645" y="330687"/>
                </a:lnTo>
                <a:lnTo>
                  <a:pt x="458452" y="308140"/>
                </a:lnTo>
                <a:lnTo>
                  <a:pt x="796655" y="263046"/>
                </a:lnTo>
                <a:lnTo>
                  <a:pt x="1112311" y="217953"/>
                </a:lnTo>
                <a:lnTo>
                  <a:pt x="1345295" y="197911"/>
                </a:lnTo>
                <a:lnTo>
                  <a:pt x="1588300" y="187890"/>
                </a:lnTo>
                <a:lnTo>
                  <a:pt x="1871388" y="175364"/>
                </a:lnTo>
                <a:lnTo>
                  <a:pt x="2076815" y="167849"/>
                </a:lnTo>
                <a:lnTo>
                  <a:pt x="2274726" y="160333"/>
                </a:lnTo>
                <a:lnTo>
                  <a:pt x="2417523" y="152817"/>
                </a:lnTo>
                <a:lnTo>
                  <a:pt x="2582866" y="92692"/>
                </a:lnTo>
                <a:lnTo>
                  <a:pt x="2442575" y="0"/>
                </a:lnTo>
                <a:lnTo>
                  <a:pt x="2219612" y="5010"/>
                </a:lnTo>
                <a:lnTo>
                  <a:pt x="1821284" y="20042"/>
                </a:lnTo>
                <a:lnTo>
                  <a:pt x="1493102" y="35073"/>
                </a:lnTo>
                <a:lnTo>
                  <a:pt x="1320243" y="40083"/>
                </a:lnTo>
                <a:lnTo>
                  <a:pt x="941957" y="8016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45A79105-4BAE-46A6-8943-2C2A303EF53D}"/>
              </a:ext>
            </a:extLst>
          </p:cNvPr>
          <p:cNvSpPr/>
          <p:nvPr/>
        </p:nvSpPr>
        <p:spPr>
          <a:xfrm>
            <a:off x="4791076" y="2808289"/>
            <a:ext cx="2474913" cy="333375"/>
          </a:xfrm>
          <a:custGeom>
            <a:avLst/>
            <a:gdLst>
              <a:gd name="connsiteX0" fmla="*/ 921916 w 2475143"/>
              <a:gd name="connsiteY0" fmla="*/ 105219 h 333193"/>
              <a:gd name="connsiteX1" fmla="*/ 688932 w 2475143"/>
              <a:gd name="connsiteY1" fmla="*/ 130271 h 333193"/>
              <a:gd name="connsiteX2" fmla="*/ 455948 w 2475143"/>
              <a:gd name="connsiteY2" fmla="*/ 152818 h 333193"/>
              <a:gd name="connsiteX3" fmla="*/ 195406 w 2475143"/>
              <a:gd name="connsiteY3" fmla="*/ 175365 h 333193"/>
              <a:gd name="connsiteX4" fmla="*/ 137786 w 2475143"/>
              <a:gd name="connsiteY4" fmla="*/ 172860 h 333193"/>
              <a:gd name="connsiteX5" fmla="*/ 0 w 2475143"/>
              <a:gd name="connsiteY5" fmla="*/ 230479 h 333193"/>
              <a:gd name="connsiteX6" fmla="*/ 172859 w 2475143"/>
              <a:gd name="connsiteY6" fmla="*/ 333193 h 333193"/>
              <a:gd name="connsiteX7" fmla="*/ 303130 w 2475143"/>
              <a:gd name="connsiteY7" fmla="*/ 318161 h 333193"/>
              <a:gd name="connsiteX8" fmla="*/ 503546 w 2475143"/>
              <a:gd name="connsiteY8" fmla="*/ 295615 h 333193"/>
              <a:gd name="connsiteX9" fmla="*/ 651354 w 2475143"/>
              <a:gd name="connsiteY9" fmla="*/ 288099 h 333193"/>
              <a:gd name="connsiteX10" fmla="*/ 879327 w 2475143"/>
              <a:gd name="connsiteY10" fmla="*/ 265552 h 333193"/>
              <a:gd name="connsiteX11" fmla="*/ 1089765 w 2475143"/>
              <a:gd name="connsiteY11" fmla="*/ 243005 h 333193"/>
              <a:gd name="connsiteX12" fmla="*/ 1282665 w 2475143"/>
              <a:gd name="connsiteY12" fmla="*/ 220458 h 333193"/>
              <a:gd name="connsiteX13" fmla="*/ 1510639 w 2475143"/>
              <a:gd name="connsiteY13" fmla="*/ 207932 h 333193"/>
              <a:gd name="connsiteX14" fmla="*/ 1748634 w 2475143"/>
              <a:gd name="connsiteY14" fmla="*/ 192901 h 333193"/>
              <a:gd name="connsiteX15" fmla="*/ 2014185 w 2475143"/>
              <a:gd name="connsiteY15" fmla="*/ 180375 h 333193"/>
              <a:gd name="connsiteX16" fmla="*/ 2154477 w 2475143"/>
              <a:gd name="connsiteY16" fmla="*/ 175365 h 333193"/>
              <a:gd name="connsiteX17" fmla="*/ 2194560 w 2475143"/>
              <a:gd name="connsiteY17" fmla="*/ 180375 h 333193"/>
              <a:gd name="connsiteX18" fmla="*/ 2234643 w 2475143"/>
              <a:gd name="connsiteY18" fmla="*/ 192901 h 333193"/>
              <a:gd name="connsiteX19" fmla="*/ 2279737 w 2475143"/>
              <a:gd name="connsiteY19" fmla="*/ 207932 h 333193"/>
              <a:gd name="connsiteX20" fmla="*/ 2337357 w 2475143"/>
              <a:gd name="connsiteY20" fmla="*/ 222964 h 333193"/>
              <a:gd name="connsiteX21" fmla="*/ 2364914 w 2475143"/>
              <a:gd name="connsiteY21" fmla="*/ 227974 h 333193"/>
              <a:gd name="connsiteX22" fmla="*/ 2410008 w 2475143"/>
              <a:gd name="connsiteY22" fmla="*/ 232984 h 333193"/>
              <a:gd name="connsiteX23" fmla="*/ 2475143 w 2475143"/>
              <a:gd name="connsiteY23" fmla="*/ 117745 h 333193"/>
              <a:gd name="connsiteX24" fmla="*/ 2309800 w 2475143"/>
              <a:gd name="connsiteY24" fmla="*/ 0 h 333193"/>
              <a:gd name="connsiteX25" fmla="*/ 2149466 w 2475143"/>
              <a:gd name="connsiteY25" fmla="*/ 5011 h 333193"/>
              <a:gd name="connsiteX26" fmla="*/ 1853852 w 2475143"/>
              <a:gd name="connsiteY26" fmla="*/ 27558 h 333193"/>
              <a:gd name="connsiteX27" fmla="*/ 1420452 w 2475143"/>
              <a:gd name="connsiteY27" fmla="*/ 55115 h 333193"/>
              <a:gd name="connsiteX28" fmla="*/ 1275150 w 2475143"/>
              <a:gd name="connsiteY28" fmla="*/ 67641 h 333193"/>
              <a:gd name="connsiteX29" fmla="*/ 921916 w 2475143"/>
              <a:gd name="connsiteY29" fmla="*/ 105219 h 33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75143" h="333193">
                <a:moveTo>
                  <a:pt x="921916" y="105219"/>
                </a:moveTo>
                <a:lnTo>
                  <a:pt x="688932" y="130271"/>
                </a:lnTo>
                <a:lnTo>
                  <a:pt x="455948" y="152818"/>
                </a:lnTo>
                <a:lnTo>
                  <a:pt x="195406" y="175365"/>
                </a:lnTo>
                <a:lnTo>
                  <a:pt x="137786" y="172860"/>
                </a:lnTo>
                <a:lnTo>
                  <a:pt x="0" y="230479"/>
                </a:lnTo>
                <a:lnTo>
                  <a:pt x="172859" y="333193"/>
                </a:lnTo>
                <a:lnTo>
                  <a:pt x="303130" y="318161"/>
                </a:lnTo>
                <a:lnTo>
                  <a:pt x="503546" y="295615"/>
                </a:lnTo>
                <a:lnTo>
                  <a:pt x="651354" y="288099"/>
                </a:lnTo>
                <a:lnTo>
                  <a:pt x="879327" y="265552"/>
                </a:lnTo>
                <a:lnTo>
                  <a:pt x="1089765" y="243005"/>
                </a:lnTo>
                <a:lnTo>
                  <a:pt x="1282665" y="220458"/>
                </a:lnTo>
                <a:lnTo>
                  <a:pt x="1510639" y="207932"/>
                </a:lnTo>
                <a:lnTo>
                  <a:pt x="1748634" y="192901"/>
                </a:lnTo>
                <a:lnTo>
                  <a:pt x="2014185" y="180375"/>
                </a:lnTo>
                <a:lnTo>
                  <a:pt x="2154477" y="175365"/>
                </a:lnTo>
                <a:lnTo>
                  <a:pt x="2194560" y="180375"/>
                </a:lnTo>
                <a:lnTo>
                  <a:pt x="2234643" y="192901"/>
                </a:lnTo>
                <a:lnTo>
                  <a:pt x="2279737" y="207932"/>
                </a:lnTo>
                <a:lnTo>
                  <a:pt x="2337357" y="222964"/>
                </a:lnTo>
                <a:lnTo>
                  <a:pt x="2364914" y="227974"/>
                </a:lnTo>
                <a:lnTo>
                  <a:pt x="2410008" y="232984"/>
                </a:lnTo>
                <a:lnTo>
                  <a:pt x="2475143" y="117745"/>
                </a:lnTo>
                <a:lnTo>
                  <a:pt x="2309800" y="0"/>
                </a:lnTo>
                <a:lnTo>
                  <a:pt x="2149466" y="5011"/>
                </a:lnTo>
                <a:lnTo>
                  <a:pt x="1853852" y="27558"/>
                </a:lnTo>
                <a:lnTo>
                  <a:pt x="1420452" y="55115"/>
                </a:lnTo>
                <a:lnTo>
                  <a:pt x="1275150" y="67641"/>
                </a:lnTo>
                <a:lnTo>
                  <a:pt x="921916" y="1052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3E9C5E50-F158-44B6-8AF3-57568BEF94D4}"/>
              </a:ext>
            </a:extLst>
          </p:cNvPr>
          <p:cNvSpPr/>
          <p:nvPr/>
        </p:nvSpPr>
        <p:spPr>
          <a:xfrm>
            <a:off x="5695950" y="1806575"/>
            <a:ext cx="457200" cy="2476500"/>
          </a:xfrm>
          <a:custGeom>
            <a:avLst/>
            <a:gdLst>
              <a:gd name="connsiteX0" fmla="*/ 171450 w 457200"/>
              <a:gd name="connsiteY0" fmla="*/ 835025 h 2476500"/>
              <a:gd name="connsiteX1" fmla="*/ 171450 w 457200"/>
              <a:gd name="connsiteY1" fmla="*/ 571500 h 2476500"/>
              <a:gd name="connsiteX2" fmla="*/ 171450 w 457200"/>
              <a:gd name="connsiteY2" fmla="*/ 485775 h 2476500"/>
              <a:gd name="connsiteX3" fmla="*/ 155575 w 457200"/>
              <a:gd name="connsiteY3" fmla="*/ 349250 h 2476500"/>
              <a:gd name="connsiteX4" fmla="*/ 146050 w 457200"/>
              <a:gd name="connsiteY4" fmla="*/ 244475 h 2476500"/>
              <a:gd name="connsiteX5" fmla="*/ 120650 w 457200"/>
              <a:gd name="connsiteY5" fmla="*/ 149225 h 2476500"/>
              <a:gd name="connsiteX6" fmla="*/ 107950 w 457200"/>
              <a:gd name="connsiteY6" fmla="*/ 123825 h 2476500"/>
              <a:gd name="connsiteX7" fmla="*/ 85725 w 457200"/>
              <a:gd name="connsiteY7" fmla="*/ 85725 h 2476500"/>
              <a:gd name="connsiteX8" fmla="*/ 0 w 457200"/>
              <a:gd name="connsiteY8" fmla="*/ 0 h 2476500"/>
              <a:gd name="connsiteX9" fmla="*/ 358775 w 457200"/>
              <a:gd name="connsiteY9" fmla="*/ 63500 h 2476500"/>
              <a:gd name="connsiteX10" fmla="*/ 396875 w 457200"/>
              <a:gd name="connsiteY10" fmla="*/ 98425 h 2476500"/>
              <a:gd name="connsiteX11" fmla="*/ 422275 w 457200"/>
              <a:gd name="connsiteY11" fmla="*/ 127000 h 2476500"/>
              <a:gd name="connsiteX12" fmla="*/ 438150 w 457200"/>
              <a:gd name="connsiteY12" fmla="*/ 149225 h 2476500"/>
              <a:gd name="connsiteX13" fmla="*/ 450850 w 457200"/>
              <a:gd name="connsiteY13" fmla="*/ 177800 h 2476500"/>
              <a:gd name="connsiteX14" fmla="*/ 457200 w 457200"/>
              <a:gd name="connsiteY14" fmla="*/ 212725 h 2476500"/>
              <a:gd name="connsiteX15" fmla="*/ 454025 w 457200"/>
              <a:gd name="connsiteY15" fmla="*/ 254000 h 2476500"/>
              <a:gd name="connsiteX16" fmla="*/ 438150 w 457200"/>
              <a:gd name="connsiteY16" fmla="*/ 292100 h 2476500"/>
              <a:gd name="connsiteX17" fmla="*/ 428625 w 457200"/>
              <a:gd name="connsiteY17" fmla="*/ 333375 h 2476500"/>
              <a:gd name="connsiteX18" fmla="*/ 419100 w 457200"/>
              <a:gd name="connsiteY18" fmla="*/ 393700 h 2476500"/>
              <a:gd name="connsiteX19" fmla="*/ 419100 w 457200"/>
              <a:gd name="connsiteY19" fmla="*/ 523875 h 2476500"/>
              <a:gd name="connsiteX20" fmla="*/ 409575 w 457200"/>
              <a:gd name="connsiteY20" fmla="*/ 746125 h 2476500"/>
              <a:gd name="connsiteX21" fmla="*/ 396875 w 457200"/>
              <a:gd name="connsiteY21" fmla="*/ 1012825 h 2476500"/>
              <a:gd name="connsiteX22" fmla="*/ 393700 w 457200"/>
              <a:gd name="connsiteY22" fmla="*/ 1152525 h 2476500"/>
              <a:gd name="connsiteX23" fmla="*/ 393700 w 457200"/>
              <a:gd name="connsiteY23" fmla="*/ 1784350 h 2476500"/>
              <a:gd name="connsiteX24" fmla="*/ 390525 w 457200"/>
              <a:gd name="connsiteY24" fmla="*/ 2038350 h 2476500"/>
              <a:gd name="connsiteX25" fmla="*/ 371475 w 457200"/>
              <a:gd name="connsiteY25" fmla="*/ 2346325 h 2476500"/>
              <a:gd name="connsiteX26" fmla="*/ 361950 w 457200"/>
              <a:gd name="connsiteY26" fmla="*/ 2387600 h 2476500"/>
              <a:gd name="connsiteX27" fmla="*/ 276225 w 457200"/>
              <a:gd name="connsiteY27" fmla="*/ 2476500 h 2476500"/>
              <a:gd name="connsiteX28" fmla="*/ 168275 w 457200"/>
              <a:gd name="connsiteY28" fmla="*/ 2403475 h 2476500"/>
              <a:gd name="connsiteX29" fmla="*/ 171450 w 457200"/>
              <a:gd name="connsiteY29" fmla="*/ 1866900 h 2476500"/>
              <a:gd name="connsiteX30" fmla="*/ 171450 w 457200"/>
              <a:gd name="connsiteY30" fmla="*/ 1190625 h 2476500"/>
              <a:gd name="connsiteX31" fmla="*/ 171450 w 457200"/>
              <a:gd name="connsiteY31" fmla="*/ 835025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7200" h="2476500">
                <a:moveTo>
                  <a:pt x="171450" y="835025"/>
                </a:moveTo>
                <a:lnTo>
                  <a:pt x="171450" y="571500"/>
                </a:lnTo>
                <a:lnTo>
                  <a:pt x="171450" y="485775"/>
                </a:lnTo>
                <a:lnTo>
                  <a:pt x="155575" y="349250"/>
                </a:lnTo>
                <a:lnTo>
                  <a:pt x="146050" y="244475"/>
                </a:lnTo>
                <a:lnTo>
                  <a:pt x="120650" y="149225"/>
                </a:lnTo>
                <a:lnTo>
                  <a:pt x="107950" y="123825"/>
                </a:lnTo>
                <a:lnTo>
                  <a:pt x="85725" y="85725"/>
                </a:lnTo>
                <a:lnTo>
                  <a:pt x="0" y="0"/>
                </a:lnTo>
                <a:lnTo>
                  <a:pt x="358775" y="63500"/>
                </a:lnTo>
                <a:lnTo>
                  <a:pt x="396875" y="98425"/>
                </a:lnTo>
                <a:lnTo>
                  <a:pt x="422275" y="127000"/>
                </a:lnTo>
                <a:lnTo>
                  <a:pt x="438150" y="149225"/>
                </a:lnTo>
                <a:lnTo>
                  <a:pt x="450850" y="177800"/>
                </a:lnTo>
                <a:lnTo>
                  <a:pt x="457200" y="212725"/>
                </a:lnTo>
                <a:lnTo>
                  <a:pt x="454025" y="254000"/>
                </a:lnTo>
                <a:lnTo>
                  <a:pt x="438150" y="292100"/>
                </a:lnTo>
                <a:lnTo>
                  <a:pt x="428625" y="333375"/>
                </a:lnTo>
                <a:lnTo>
                  <a:pt x="419100" y="393700"/>
                </a:lnTo>
                <a:lnTo>
                  <a:pt x="419100" y="523875"/>
                </a:lnTo>
                <a:lnTo>
                  <a:pt x="409575" y="746125"/>
                </a:lnTo>
                <a:lnTo>
                  <a:pt x="396875" y="1012825"/>
                </a:lnTo>
                <a:cubicBezTo>
                  <a:pt x="395817" y="1059392"/>
                  <a:pt x="394758" y="1105958"/>
                  <a:pt x="393700" y="1152525"/>
                </a:cubicBezTo>
                <a:lnTo>
                  <a:pt x="393700" y="1784350"/>
                </a:lnTo>
                <a:cubicBezTo>
                  <a:pt x="392642" y="1869017"/>
                  <a:pt x="391583" y="1953683"/>
                  <a:pt x="390525" y="2038350"/>
                </a:cubicBezTo>
                <a:lnTo>
                  <a:pt x="371475" y="2346325"/>
                </a:lnTo>
                <a:lnTo>
                  <a:pt x="361950" y="2387600"/>
                </a:lnTo>
                <a:lnTo>
                  <a:pt x="276225" y="2476500"/>
                </a:lnTo>
                <a:lnTo>
                  <a:pt x="168275" y="2403475"/>
                </a:lnTo>
                <a:cubicBezTo>
                  <a:pt x="169333" y="2224617"/>
                  <a:pt x="170392" y="2045758"/>
                  <a:pt x="171450" y="1866900"/>
                </a:cubicBezTo>
                <a:lnTo>
                  <a:pt x="171450" y="1190625"/>
                </a:lnTo>
                <a:cubicBezTo>
                  <a:pt x="170392" y="1077383"/>
                  <a:pt x="169333" y="964142"/>
                  <a:pt x="171450" y="8350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BD0FE30F-27E9-4BA4-9E40-E7ACBC2BBDF3}"/>
              </a:ext>
            </a:extLst>
          </p:cNvPr>
          <p:cNvSpPr/>
          <p:nvPr/>
        </p:nvSpPr>
        <p:spPr>
          <a:xfrm>
            <a:off x="4567238" y="3405188"/>
            <a:ext cx="2709862" cy="442912"/>
          </a:xfrm>
          <a:custGeom>
            <a:avLst/>
            <a:gdLst>
              <a:gd name="connsiteX0" fmla="*/ 1195387 w 2709862"/>
              <a:gd name="connsiteY0" fmla="*/ 166687 h 442912"/>
              <a:gd name="connsiteX1" fmla="*/ 921543 w 2709862"/>
              <a:gd name="connsiteY1" fmla="*/ 188118 h 442912"/>
              <a:gd name="connsiteX2" fmla="*/ 700087 w 2709862"/>
              <a:gd name="connsiteY2" fmla="*/ 214312 h 442912"/>
              <a:gd name="connsiteX3" fmla="*/ 578643 w 2709862"/>
              <a:gd name="connsiteY3" fmla="*/ 226218 h 442912"/>
              <a:gd name="connsiteX4" fmla="*/ 447675 w 2709862"/>
              <a:gd name="connsiteY4" fmla="*/ 228600 h 442912"/>
              <a:gd name="connsiteX5" fmla="*/ 328612 w 2709862"/>
              <a:gd name="connsiteY5" fmla="*/ 219075 h 442912"/>
              <a:gd name="connsiteX6" fmla="*/ 233362 w 2709862"/>
              <a:gd name="connsiteY6" fmla="*/ 207168 h 442912"/>
              <a:gd name="connsiteX7" fmla="*/ 145256 w 2709862"/>
              <a:gd name="connsiteY7" fmla="*/ 180975 h 442912"/>
              <a:gd name="connsiteX8" fmla="*/ 61912 w 2709862"/>
              <a:gd name="connsiteY8" fmla="*/ 145256 h 442912"/>
              <a:gd name="connsiteX9" fmla="*/ 35718 w 2709862"/>
              <a:gd name="connsiteY9" fmla="*/ 135731 h 442912"/>
              <a:gd name="connsiteX10" fmla="*/ 16668 w 2709862"/>
              <a:gd name="connsiteY10" fmla="*/ 135731 h 442912"/>
              <a:gd name="connsiteX11" fmla="*/ 4762 w 2709862"/>
              <a:gd name="connsiteY11" fmla="*/ 145256 h 442912"/>
              <a:gd name="connsiteX12" fmla="*/ 0 w 2709862"/>
              <a:gd name="connsiteY12" fmla="*/ 161925 h 442912"/>
              <a:gd name="connsiteX13" fmla="*/ 11906 w 2709862"/>
              <a:gd name="connsiteY13" fmla="*/ 188118 h 442912"/>
              <a:gd name="connsiteX14" fmla="*/ 40481 w 2709862"/>
              <a:gd name="connsiteY14" fmla="*/ 228600 h 442912"/>
              <a:gd name="connsiteX15" fmla="*/ 66675 w 2709862"/>
              <a:gd name="connsiteY15" fmla="*/ 257175 h 442912"/>
              <a:gd name="connsiteX16" fmla="*/ 111918 w 2709862"/>
              <a:gd name="connsiteY16" fmla="*/ 302418 h 442912"/>
              <a:gd name="connsiteX17" fmla="*/ 157162 w 2709862"/>
              <a:gd name="connsiteY17" fmla="*/ 335756 h 442912"/>
              <a:gd name="connsiteX18" fmla="*/ 202406 w 2709862"/>
              <a:gd name="connsiteY18" fmla="*/ 364331 h 442912"/>
              <a:gd name="connsiteX19" fmla="*/ 250031 w 2709862"/>
              <a:gd name="connsiteY19" fmla="*/ 388143 h 442912"/>
              <a:gd name="connsiteX20" fmla="*/ 290512 w 2709862"/>
              <a:gd name="connsiteY20" fmla="*/ 407193 h 442912"/>
              <a:gd name="connsiteX21" fmla="*/ 342900 w 2709862"/>
              <a:gd name="connsiteY21" fmla="*/ 421481 h 442912"/>
              <a:gd name="connsiteX22" fmla="*/ 395287 w 2709862"/>
              <a:gd name="connsiteY22" fmla="*/ 431006 h 442912"/>
              <a:gd name="connsiteX23" fmla="*/ 450056 w 2709862"/>
              <a:gd name="connsiteY23" fmla="*/ 435768 h 442912"/>
              <a:gd name="connsiteX24" fmla="*/ 514350 w 2709862"/>
              <a:gd name="connsiteY24" fmla="*/ 442912 h 442912"/>
              <a:gd name="connsiteX25" fmla="*/ 592931 w 2709862"/>
              <a:gd name="connsiteY25" fmla="*/ 438150 h 442912"/>
              <a:gd name="connsiteX26" fmla="*/ 735806 w 2709862"/>
              <a:gd name="connsiteY26" fmla="*/ 411956 h 442912"/>
              <a:gd name="connsiteX27" fmla="*/ 938212 w 2709862"/>
              <a:gd name="connsiteY27" fmla="*/ 381000 h 442912"/>
              <a:gd name="connsiteX28" fmla="*/ 1181100 w 2709862"/>
              <a:gd name="connsiteY28" fmla="*/ 345281 h 442912"/>
              <a:gd name="connsiteX29" fmla="*/ 1323975 w 2709862"/>
              <a:gd name="connsiteY29" fmla="*/ 333375 h 442912"/>
              <a:gd name="connsiteX30" fmla="*/ 1645443 w 2709862"/>
              <a:gd name="connsiteY30" fmla="*/ 300037 h 442912"/>
              <a:gd name="connsiteX31" fmla="*/ 1907381 w 2709862"/>
              <a:gd name="connsiteY31" fmla="*/ 278606 h 442912"/>
              <a:gd name="connsiteX32" fmla="*/ 2071687 w 2709862"/>
              <a:gd name="connsiteY32" fmla="*/ 269081 h 442912"/>
              <a:gd name="connsiteX33" fmla="*/ 2245518 w 2709862"/>
              <a:gd name="connsiteY33" fmla="*/ 254793 h 442912"/>
              <a:gd name="connsiteX34" fmla="*/ 2359818 w 2709862"/>
              <a:gd name="connsiteY34" fmla="*/ 250031 h 442912"/>
              <a:gd name="connsiteX35" fmla="*/ 2478881 w 2709862"/>
              <a:gd name="connsiteY35" fmla="*/ 247650 h 442912"/>
              <a:gd name="connsiteX36" fmla="*/ 2566987 w 2709862"/>
              <a:gd name="connsiteY36" fmla="*/ 247650 h 442912"/>
              <a:gd name="connsiteX37" fmla="*/ 2631281 w 2709862"/>
              <a:gd name="connsiteY37" fmla="*/ 238125 h 442912"/>
              <a:gd name="connsiteX38" fmla="*/ 2664618 w 2709862"/>
              <a:gd name="connsiteY38" fmla="*/ 226218 h 442912"/>
              <a:gd name="connsiteX39" fmla="*/ 2690812 w 2709862"/>
              <a:gd name="connsiteY39" fmla="*/ 211931 h 442912"/>
              <a:gd name="connsiteX40" fmla="*/ 2707481 w 2709862"/>
              <a:gd name="connsiteY40" fmla="*/ 188118 h 442912"/>
              <a:gd name="connsiteX41" fmla="*/ 2709862 w 2709862"/>
              <a:gd name="connsiteY41" fmla="*/ 171450 h 442912"/>
              <a:gd name="connsiteX42" fmla="*/ 2700337 w 2709862"/>
              <a:gd name="connsiteY42" fmla="*/ 150018 h 442912"/>
              <a:gd name="connsiteX43" fmla="*/ 2676525 w 2709862"/>
              <a:gd name="connsiteY43" fmla="*/ 121443 h 442912"/>
              <a:gd name="connsiteX44" fmla="*/ 2633662 w 2709862"/>
              <a:gd name="connsiteY44" fmla="*/ 90487 h 442912"/>
              <a:gd name="connsiteX45" fmla="*/ 2550318 w 2709862"/>
              <a:gd name="connsiteY45" fmla="*/ 47625 h 442912"/>
              <a:gd name="connsiteX46" fmla="*/ 2455068 w 2709862"/>
              <a:gd name="connsiteY46" fmla="*/ 16668 h 442912"/>
              <a:gd name="connsiteX47" fmla="*/ 2369343 w 2709862"/>
              <a:gd name="connsiteY47" fmla="*/ 0 h 442912"/>
              <a:gd name="connsiteX48" fmla="*/ 2328862 w 2709862"/>
              <a:gd name="connsiteY48" fmla="*/ 2381 h 442912"/>
              <a:gd name="connsiteX49" fmla="*/ 2309812 w 2709862"/>
              <a:gd name="connsiteY49" fmla="*/ 16668 h 442912"/>
              <a:gd name="connsiteX50" fmla="*/ 2245518 w 2709862"/>
              <a:gd name="connsiteY50" fmla="*/ 47625 h 442912"/>
              <a:gd name="connsiteX51" fmla="*/ 2083593 w 2709862"/>
              <a:gd name="connsiteY51" fmla="*/ 66675 h 442912"/>
              <a:gd name="connsiteX52" fmla="*/ 1774031 w 2709862"/>
              <a:gd name="connsiteY52" fmla="*/ 114300 h 442912"/>
              <a:gd name="connsiteX53" fmla="*/ 1502568 w 2709862"/>
              <a:gd name="connsiteY53" fmla="*/ 138112 h 442912"/>
              <a:gd name="connsiteX54" fmla="*/ 1195387 w 2709862"/>
              <a:gd name="connsiteY54" fmla="*/ 166687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709862" h="442912">
                <a:moveTo>
                  <a:pt x="1195387" y="166687"/>
                </a:moveTo>
                <a:lnTo>
                  <a:pt x="921543" y="188118"/>
                </a:lnTo>
                <a:lnTo>
                  <a:pt x="700087" y="214312"/>
                </a:lnTo>
                <a:lnTo>
                  <a:pt x="578643" y="226218"/>
                </a:lnTo>
                <a:lnTo>
                  <a:pt x="447675" y="228600"/>
                </a:lnTo>
                <a:lnTo>
                  <a:pt x="328612" y="219075"/>
                </a:lnTo>
                <a:lnTo>
                  <a:pt x="233362" y="207168"/>
                </a:lnTo>
                <a:lnTo>
                  <a:pt x="145256" y="180975"/>
                </a:lnTo>
                <a:lnTo>
                  <a:pt x="61912" y="145256"/>
                </a:lnTo>
                <a:lnTo>
                  <a:pt x="35718" y="135731"/>
                </a:lnTo>
                <a:lnTo>
                  <a:pt x="16668" y="135731"/>
                </a:lnTo>
                <a:lnTo>
                  <a:pt x="4762" y="145256"/>
                </a:lnTo>
                <a:lnTo>
                  <a:pt x="0" y="161925"/>
                </a:lnTo>
                <a:lnTo>
                  <a:pt x="11906" y="188118"/>
                </a:lnTo>
                <a:lnTo>
                  <a:pt x="40481" y="228600"/>
                </a:lnTo>
                <a:lnTo>
                  <a:pt x="66675" y="257175"/>
                </a:lnTo>
                <a:lnTo>
                  <a:pt x="111918" y="302418"/>
                </a:lnTo>
                <a:lnTo>
                  <a:pt x="157162" y="335756"/>
                </a:lnTo>
                <a:lnTo>
                  <a:pt x="202406" y="364331"/>
                </a:lnTo>
                <a:lnTo>
                  <a:pt x="250031" y="388143"/>
                </a:lnTo>
                <a:lnTo>
                  <a:pt x="290512" y="407193"/>
                </a:lnTo>
                <a:lnTo>
                  <a:pt x="342900" y="421481"/>
                </a:lnTo>
                <a:lnTo>
                  <a:pt x="395287" y="431006"/>
                </a:lnTo>
                <a:lnTo>
                  <a:pt x="450056" y="435768"/>
                </a:lnTo>
                <a:lnTo>
                  <a:pt x="514350" y="442912"/>
                </a:lnTo>
                <a:lnTo>
                  <a:pt x="592931" y="438150"/>
                </a:lnTo>
                <a:lnTo>
                  <a:pt x="735806" y="411956"/>
                </a:lnTo>
                <a:lnTo>
                  <a:pt x="938212" y="381000"/>
                </a:lnTo>
                <a:lnTo>
                  <a:pt x="1181100" y="345281"/>
                </a:lnTo>
                <a:lnTo>
                  <a:pt x="1323975" y="333375"/>
                </a:lnTo>
                <a:lnTo>
                  <a:pt x="1645443" y="300037"/>
                </a:lnTo>
                <a:lnTo>
                  <a:pt x="1907381" y="278606"/>
                </a:lnTo>
                <a:lnTo>
                  <a:pt x="2071687" y="269081"/>
                </a:lnTo>
                <a:lnTo>
                  <a:pt x="2245518" y="254793"/>
                </a:lnTo>
                <a:lnTo>
                  <a:pt x="2359818" y="250031"/>
                </a:lnTo>
                <a:lnTo>
                  <a:pt x="2478881" y="247650"/>
                </a:lnTo>
                <a:lnTo>
                  <a:pt x="2566987" y="247650"/>
                </a:lnTo>
                <a:lnTo>
                  <a:pt x="2631281" y="238125"/>
                </a:lnTo>
                <a:lnTo>
                  <a:pt x="2664618" y="226218"/>
                </a:lnTo>
                <a:lnTo>
                  <a:pt x="2690812" y="211931"/>
                </a:lnTo>
                <a:lnTo>
                  <a:pt x="2707481" y="188118"/>
                </a:lnTo>
                <a:lnTo>
                  <a:pt x="2709862" y="171450"/>
                </a:lnTo>
                <a:lnTo>
                  <a:pt x="2700337" y="150018"/>
                </a:lnTo>
                <a:lnTo>
                  <a:pt x="2676525" y="121443"/>
                </a:lnTo>
                <a:lnTo>
                  <a:pt x="2633662" y="90487"/>
                </a:lnTo>
                <a:lnTo>
                  <a:pt x="2550318" y="47625"/>
                </a:lnTo>
                <a:lnTo>
                  <a:pt x="2455068" y="16668"/>
                </a:lnTo>
                <a:lnTo>
                  <a:pt x="2369343" y="0"/>
                </a:lnTo>
                <a:lnTo>
                  <a:pt x="2328862" y="2381"/>
                </a:lnTo>
                <a:lnTo>
                  <a:pt x="2309812" y="16668"/>
                </a:lnTo>
                <a:lnTo>
                  <a:pt x="2245518" y="47625"/>
                </a:lnTo>
                <a:lnTo>
                  <a:pt x="2083593" y="66675"/>
                </a:lnTo>
                <a:lnTo>
                  <a:pt x="1774031" y="114300"/>
                </a:lnTo>
                <a:lnTo>
                  <a:pt x="1502568" y="138112"/>
                </a:lnTo>
                <a:lnTo>
                  <a:pt x="1195387" y="1666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743D77D8-D4A2-45E1-B74A-23FF340F8B44}"/>
              </a:ext>
            </a:extLst>
          </p:cNvPr>
          <p:cNvSpPr/>
          <p:nvPr/>
        </p:nvSpPr>
        <p:spPr>
          <a:xfrm>
            <a:off x="4121151" y="4057650"/>
            <a:ext cx="3794125" cy="495300"/>
          </a:xfrm>
          <a:custGeom>
            <a:avLst/>
            <a:gdLst>
              <a:gd name="connsiteX0" fmla="*/ 1631950 w 3794299"/>
              <a:gd name="connsiteY0" fmla="*/ 142875 h 495300"/>
              <a:gd name="connsiteX1" fmla="*/ 1771650 w 3794299"/>
              <a:gd name="connsiteY1" fmla="*/ 130175 h 495300"/>
              <a:gd name="connsiteX2" fmla="*/ 1939925 w 3794299"/>
              <a:gd name="connsiteY2" fmla="*/ 111125 h 495300"/>
              <a:gd name="connsiteX3" fmla="*/ 2162175 w 3794299"/>
              <a:gd name="connsiteY3" fmla="*/ 92075 h 495300"/>
              <a:gd name="connsiteX4" fmla="*/ 2346325 w 3794299"/>
              <a:gd name="connsiteY4" fmla="*/ 76200 h 495300"/>
              <a:gd name="connsiteX5" fmla="*/ 2540000 w 3794299"/>
              <a:gd name="connsiteY5" fmla="*/ 63500 h 495300"/>
              <a:gd name="connsiteX6" fmla="*/ 2686050 w 3794299"/>
              <a:gd name="connsiteY6" fmla="*/ 63500 h 495300"/>
              <a:gd name="connsiteX7" fmla="*/ 2898775 w 3794299"/>
              <a:gd name="connsiteY7" fmla="*/ 60325 h 495300"/>
              <a:gd name="connsiteX8" fmla="*/ 3089275 w 3794299"/>
              <a:gd name="connsiteY8" fmla="*/ 53975 h 495300"/>
              <a:gd name="connsiteX9" fmla="*/ 3267075 w 3794299"/>
              <a:gd name="connsiteY9" fmla="*/ 44450 h 495300"/>
              <a:gd name="connsiteX10" fmla="*/ 3298825 w 3794299"/>
              <a:gd name="connsiteY10" fmla="*/ 38100 h 495300"/>
              <a:gd name="connsiteX11" fmla="*/ 3384550 w 3794299"/>
              <a:gd name="connsiteY11" fmla="*/ 0 h 495300"/>
              <a:gd name="connsiteX12" fmla="*/ 3406775 w 3794299"/>
              <a:gd name="connsiteY12" fmla="*/ 3175 h 495300"/>
              <a:gd name="connsiteX13" fmla="*/ 3498850 w 3794299"/>
              <a:gd name="connsiteY13" fmla="*/ 28575 h 495300"/>
              <a:gd name="connsiteX14" fmla="*/ 3670300 w 3794299"/>
              <a:gd name="connsiteY14" fmla="*/ 98425 h 495300"/>
              <a:gd name="connsiteX15" fmla="*/ 3756025 w 3794299"/>
              <a:gd name="connsiteY15" fmla="*/ 146050 h 495300"/>
              <a:gd name="connsiteX16" fmla="*/ 3778250 w 3794299"/>
              <a:gd name="connsiteY16" fmla="*/ 168275 h 495300"/>
              <a:gd name="connsiteX17" fmla="*/ 3790950 w 3794299"/>
              <a:gd name="connsiteY17" fmla="*/ 190500 h 495300"/>
              <a:gd name="connsiteX18" fmla="*/ 3794125 w 3794299"/>
              <a:gd name="connsiteY18" fmla="*/ 212725 h 495300"/>
              <a:gd name="connsiteX19" fmla="*/ 3784600 w 3794299"/>
              <a:gd name="connsiteY19" fmla="*/ 231775 h 495300"/>
              <a:gd name="connsiteX20" fmla="*/ 3743325 w 3794299"/>
              <a:gd name="connsiteY20" fmla="*/ 260350 h 495300"/>
              <a:gd name="connsiteX21" fmla="*/ 3683000 w 3794299"/>
              <a:gd name="connsiteY21" fmla="*/ 288925 h 495300"/>
              <a:gd name="connsiteX22" fmla="*/ 3651250 w 3794299"/>
              <a:gd name="connsiteY22" fmla="*/ 288925 h 495300"/>
              <a:gd name="connsiteX23" fmla="*/ 3530600 w 3794299"/>
              <a:gd name="connsiteY23" fmla="*/ 266700 h 495300"/>
              <a:gd name="connsiteX24" fmla="*/ 3279775 w 3794299"/>
              <a:gd name="connsiteY24" fmla="*/ 244475 h 495300"/>
              <a:gd name="connsiteX25" fmla="*/ 3013075 w 3794299"/>
              <a:gd name="connsiteY25" fmla="*/ 247650 h 495300"/>
              <a:gd name="connsiteX26" fmla="*/ 2593975 w 3794299"/>
              <a:gd name="connsiteY26" fmla="*/ 257175 h 495300"/>
              <a:gd name="connsiteX27" fmla="*/ 2263775 w 3794299"/>
              <a:gd name="connsiteY27" fmla="*/ 273050 h 495300"/>
              <a:gd name="connsiteX28" fmla="*/ 2032000 w 3794299"/>
              <a:gd name="connsiteY28" fmla="*/ 282575 h 495300"/>
              <a:gd name="connsiteX29" fmla="*/ 1552575 w 3794299"/>
              <a:gd name="connsiteY29" fmla="*/ 323850 h 495300"/>
              <a:gd name="connsiteX30" fmla="*/ 1266825 w 3794299"/>
              <a:gd name="connsiteY30" fmla="*/ 355600 h 495300"/>
              <a:gd name="connsiteX31" fmla="*/ 984250 w 3794299"/>
              <a:gd name="connsiteY31" fmla="*/ 393700 h 495300"/>
              <a:gd name="connsiteX32" fmla="*/ 815975 w 3794299"/>
              <a:gd name="connsiteY32" fmla="*/ 425450 h 495300"/>
              <a:gd name="connsiteX33" fmla="*/ 536575 w 3794299"/>
              <a:gd name="connsiteY33" fmla="*/ 476250 h 495300"/>
              <a:gd name="connsiteX34" fmla="*/ 425450 w 3794299"/>
              <a:gd name="connsiteY34" fmla="*/ 495300 h 495300"/>
              <a:gd name="connsiteX35" fmla="*/ 403225 w 3794299"/>
              <a:gd name="connsiteY35" fmla="*/ 495300 h 495300"/>
              <a:gd name="connsiteX36" fmla="*/ 355600 w 3794299"/>
              <a:gd name="connsiteY36" fmla="*/ 469900 h 495300"/>
              <a:gd name="connsiteX37" fmla="*/ 257175 w 3794299"/>
              <a:gd name="connsiteY37" fmla="*/ 409575 h 495300"/>
              <a:gd name="connsiteX38" fmla="*/ 171450 w 3794299"/>
              <a:gd name="connsiteY38" fmla="*/ 339725 h 495300"/>
              <a:gd name="connsiteX39" fmla="*/ 98425 w 3794299"/>
              <a:gd name="connsiteY39" fmla="*/ 273050 h 495300"/>
              <a:gd name="connsiteX40" fmla="*/ 34925 w 3794299"/>
              <a:gd name="connsiteY40" fmla="*/ 206375 h 495300"/>
              <a:gd name="connsiteX41" fmla="*/ 22225 w 3794299"/>
              <a:gd name="connsiteY41" fmla="*/ 184150 h 495300"/>
              <a:gd name="connsiteX42" fmla="*/ 6350 w 3794299"/>
              <a:gd name="connsiteY42" fmla="*/ 146050 h 495300"/>
              <a:gd name="connsiteX43" fmla="*/ 0 w 3794299"/>
              <a:gd name="connsiteY43" fmla="*/ 117475 h 495300"/>
              <a:gd name="connsiteX44" fmla="*/ 9525 w 3794299"/>
              <a:gd name="connsiteY44" fmla="*/ 111125 h 495300"/>
              <a:gd name="connsiteX45" fmla="*/ 34925 w 3794299"/>
              <a:gd name="connsiteY45" fmla="*/ 114300 h 495300"/>
              <a:gd name="connsiteX46" fmla="*/ 79375 w 3794299"/>
              <a:gd name="connsiteY46" fmla="*/ 133350 h 495300"/>
              <a:gd name="connsiteX47" fmla="*/ 200025 w 3794299"/>
              <a:gd name="connsiteY47" fmla="*/ 184150 h 495300"/>
              <a:gd name="connsiteX48" fmla="*/ 304800 w 3794299"/>
              <a:gd name="connsiteY48" fmla="*/ 215900 h 495300"/>
              <a:gd name="connsiteX49" fmla="*/ 425450 w 3794299"/>
              <a:gd name="connsiteY49" fmla="*/ 238125 h 495300"/>
              <a:gd name="connsiteX50" fmla="*/ 622300 w 3794299"/>
              <a:gd name="connsiteY50" fmla="*/ 241300 h 495300"/>
              <a:gd name="connsiteX51" fmla="*/ 901700 w 3794299"/>
              <a:gd name="connsiteY51" fmla="*/ 225425 h 495300"/>
              <a:gd name="connsiteX52" fmla="*/ 1289050 w 3794299"/>
              <a:gd name="connsiteY52" fmla="*/ 177800 h 495300"/>
              <a:gd name="connsiteX53" fmla="*/ 1631950 w 3794299"/>
              <a:gd name="connsiteY53" fmla="*/ 142875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94299" h="495300">
                <a:moveTo>
                  <a:pt x="1631950" y="142875"/>
                </a:moveTo>
                <a:lnTo>
                  <a:pt x="1771650" y="130175"/>
                </a:lnTo>
                <a:lnTo>
                  <a:pt x="1939925" y="111125"/>
                </a:lnTo>
                <a:lnTo>
                  <a:pt x="2162175" y="92075"/>
                </a:lnTo>
                <a:lnTo>
                  <a:pt x="2346325" y="76200"/>
                </a:lnTo>
                <a:lnTo>
                  <a:pt x="2540000" y="63500"/>
                </a:lnTo>
                <a:lnTo>
                  <a:pt x="2686050" y="63500"/>
                </a:lnTo>
                <a:lnTo>
                  <a:pt x="2898775" y="60325"/>
                </a:lnTo>
                <a:lnTo>
                  <a:pt x="3089275" y="53975"/>
                </a:lnTo>
                <a:lnTo>
                  <a:pt x="3267075" y="44450"/>
                </a:lnTo>
                <a:lnTo>
                  <a:pt x="3298825" y="38100"/>
                </a:lnTo>
                <a:lnTo>
                  <a:pt x="3384550" y="0"/>
                </a:lnTo>
                <a:lnTo>
                  <a:pt x="3406775" y="3175"/>
                </a:lnTo>
                <a:lnTo>
                  <a:pt x="3498850" y="28575"/>
                </a:lnTo>
                <a:lnTo>
                  <a:pt x="3670300" y="98425"/>
                </a:lnTo>
                <a:lnTo>
                  <a:pt x="3756025" y="146050"/>
                </a:lnTo>
                <a:lnTo>
                  <a:pt x="3778250" y="168275"/>
                </a:lnTo>
                <a:lnTo>
                  <a:pt x="3790950" y="190500"/>
                </a:lnTo>
                <a:cubicBezTo>
                  <a:pt x="3794299" y="210594"/>
                  <a:pt x="3794125" y="203112"/>
                  <a:pt x="3794125" y="212725"/>
                </a:cubicBezTo>
                <a:lnTo>
                  <a:pt x="3784600" y="231775"/>
                </a:lnTo>
                <a:lnTo>
                  <a:pt x="3743325" y="260350"/>
                </a:lnTo>
                <a:lnTo>
                  <a:pt x="3683000" y="288925"/>
                </a:lnTo>
                <a:lnTo>
                  <a:pt x="3651250" y="288925"/>
                </a:lnTo>
                <a:lnTo>
                  <a:pt x="3530600" y="266700"/>
                </a:lnTo>
                <a:lnTo>
                  <a:pt x="3279775" y="244475"/>
                </a:lnTo>
                <a:lnTo>
                  <a:pt x="3013075" y="247650"/>
                </a:lnTo>
                <a:lnTo>
                  <a:pt x="2593975" y="257175"/>
                </a:lnTo>
                <a:lnTo>
                  <a:pt x="2263775" y="273050"/>
                </a:lnTo>
                <a:lnTo>
                  <a:pt x="2032000" y="282575"/>
                </a:lnTo>
                <a:lnTo>
                  <a:pt x="1552575" y="323850"/>
                </a:lnTo>
                <a:lnTo>
                  <a:pt x="1266825" y="355600"/>
                </a:lnTo>
                <a:lnTo>
                  <a:pt x="984250" y="393700"/>
                </a:lnTo>
                <a:lnTo>
                  <a:pt x="815975" y="425450"/>
                </a:lnTo>
                <a:lnTo>
                  <a:pt x="536575" y="476250"/>
                </a:lnTo>
                <a:lnTo>
                  <a:pt x="425450" y="495300"/>
                </a:lnTo>
                <a:lnTo>
                  <a:pt x="403225" y="495300"/>
                </a:lnTo>
                <a:lnTo>
                  <a:pt x="355600" y="469900"/>
                </a:lnTo>
                <a:lnTo>
                  <a:pt x="257175" y="409575"/>
                </a:lnTo>
                <a:lnTo>
                  <a:pt x="171450" y="339725"/>
                </a:lnTo>
                <a:lnTo>
                  <a:pt x="98425" y="273050"/>
                </a:lnTo>
                <a:lnTo>
                  <a:pt x="34925" y="206375"/>
                </a:lnTo>
                <a:lnTo>
                  <a:pt x="22225" y="184150"/>
                </a:lnTo>
                <a:lnTo>
                  <a:pt x="6350" y="146050"/>
                </a:lnTo>
                <a:lnTo>
                  <a:pt x="0" y="117475"/>
                </a:lnTo>
                <a:lnTo>
                  <a:pt x="9525" y="111125"/>
                </a:lnTo>
                <a:lnTo>
                  <a:pt x="34925" y="114300"/>
                </a:lnTo>
                <a:lnTo>
                  <a:pt x="79375" y="133350"/>
                </a:lnTo>
                <a:lnTo>
                  <a:pt x="200025" y="184150"/>
                </a:lnTo>
                <a:lnTo>
                  <a:pt x="304800" y="215900"/>
                </a:lnTo>
                <a:lnTo>
                  <a:pt x="425450" y="238125"/>
                </a:lnTo>
                <a:lnTo>
                  <a:pt x="622300" y="241300"/>
                </a:lnTo>
                <a:lnTo>
                  <a:pt x="901700" y="225425"/>
                </a:lnTo>
                <a:lnTo>
                  <a:pt x="1289050" y="177800"/>
                </a:lnTo>
                <a:lnTo>
                  <a:pt x="1631950" y="142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8040289-DDF7-44E3-8E5D-948716E2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090" y="1624496"/>
            <a:ext cx="4310246" cy="42858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63678F8-9E98-46CC-96D0-A7FBAD619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61" y="1597025"/>
            <a:ext cx="4316342" cy="428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30" grpId="0" animBg="1"/>
      <p:bldP spid="131" grpId="0" animBg="1"/>
      <p:bldP spid="132" grpId="0" animBg="1"/>
      <p:bldP spid="133" grpId="0" animBg="1"/>
      <p:bldP spid="15" grpId="0" animBg="1"/>
      <p:bldP spid="124" grpId="0" animBg="1"/>
      <p:bldP spid="125" grpId="0" animBg="1"/>
      <p:bldP spid="127" grpId="0" animBg="1"/>
      <p:bldP spid="126" grpId="0" animBg="1"/>
      <p:bldP spid="129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AD2C5FE-08E0-40FC-A88F-A74F7B7CD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877" y="1286070"/>
            <a:ext cx="4310246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8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9DA6688-6408-4EAD-85A5-DFD1A504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1301311"/>
            <a:ext cx="4444369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C3594CE-4000-4331-9E8F-B6302549EC60}"/>
              </a:ext>
            </a:extLst>
          </p:cNvPr>
          <p:cNvSpPr/>
          <p:nvPr/>
        </p:nvSpPr>
        <p:spPr>
          <a:xfrm>
            <a:off x="3778250" y="1343025"/>
            <a:ext cx="2305050" cy="2209800"/>
          </a:xfrm>
          <a:custGeom>
            <a:avLst/>
            <a:gdLst>
              <a:gd name="connsiteX0" fmla="*/ 1217755 w 2305501"/>
              <a:gd name="connsiteY0" fmla="*/ 1053077 h 2210161"/>
              <a:gd name="connsiteX1" fmla="*/ 1408436 w 2305501"/>
              <a:gd name="connsiteY1" fmla="*/ 845062 h 2210161"/>
              <a:gd name="connsiteX2" fmla="*/ 1690123 w 2305501"/>
              <a:gd name="connsiteY2" fmla="*/ 502704 h 2210161"/>
              <a:gd name="connsiteX3" fmla="*/ 1846134 w 2305501"/>
              <a:gd name="connsiteY3" fmla="*/ 299022 h 2210161"/>
              <a:gd name="connsiteX4" fmla="*/ 1863469 w 2305501"/>
              <a:gd name="connsiteY4" fmla="*/ 260019 h 2210161"/>
              <a:gd name="connsiteX5" fmla="*/ 1867803 w 2305501"/>
              <a:gd name="connsiteY5" fmla="*/ 216683 h 2210161"/>
              <a:gd name="connsiteX6" fmla="*/ 1850468 w 2305501"/>
              <a:gd name="connsiteY6" fmla="*/ 173346 h 2210161"/>
              <a:gd name="connsiteX7" fmla="*/ 1815799 w 2305501"/>
              <a:gd name="connsiteY7" fmla="*/ 138677 h 2210161"/>
              <a:gd name="connsiteX8" fmla="*/ 1707458 w 2305501"/>
              <a:gd name="connsiteY8" fmla="*/ 69339 h 2210161"/>
              <a:gd name="connsiteX9" fmla="*/ 1685789 w 2305501"/>
              <a:gd name="connsiteY9" fmla="*/ 47670 h 2210161"/>
              <a:gd name="connsiteX10" fmla="*/ 1672788 w 2305501"/>
              <a:gd name="connsiteY10" fmla="*/ 26002 h 2210161"/>
              <a:gd name="connsiteX11" fmla="*/ 1677122 w 2305501"/>
              <a:gd name="connsiteY11" fmla="*/ 8668 h 2210161"/>
              <a:gd name="connsiteX12" fmla="*/ 1690123 w 2305501"/>
              <a:gd name="connsiteY12" fmla="*/ 0 h 2210161"/>
              <a:gd name="connsiteX13" fmla="*/ 1742127 w 2305501"/>
              <a:gd name="connsiteY13" fmla="*/ 8668 h 2210161"/>
              <a:gd name="connsiteX14" fmla="*/ 1872136 w 2305501"/>
              <a:gd name="connsiteY14" fmla="*/ 47670 h 2210161"/>
              <a:gd name="connsiteX15" fmla="*/ 2002146 w 2305501"/>
              <a:gd name="connsiteY15" fmla="*/ 99674 h 2210161"/>
              <a:gd name="connsiteX16" fmla="*/ 2106153 w 2305501"/>
              <a:gd name="connsiteY16" fmla="*/ 147344 h 2210161"/>
              <a:gd name="connsiteX17" fmla="*/ 2166824 w 2305501"/>
              <a:gd name="connsiteY17" fmla="*/ 182014 h 2210161"/>
              <a:gd name="connsiteX18" fmla="*/ 2283833 w 2305501"/>
              <a:gd name="connsiteY18" fmla="*/ 264353 h 2210161"/>
              <a:gd name="connsiteX19" fmla="*/ 2301168 w 2305501"/>
              <a:gd name="connsiteY19" fmla="*/ 286021 h 2210161"/>
              <a:gd name="connsiteX20" fmla="*/ 2305501 w 2305501"/>
              <a:gd name="connsiteY20" fmla="*/ 307689 h 2210161"/>
              <a:gd name="connsiteX21" fmla="*/ 2292500 w 2305501"/>
              <a:gd name="connsiteY21" fmla="*/ 342359 h 2210161"/>
              <a:gd name="connsiteX22" fmla="*/ 2249164 w 2305501"/>
              <a:gd name="connsiteY22" fmla="*/ 377028 h 2210161"/>
              <a:gd name="connsiteX23" fmla="*/ 2145156 w 2305501"/>
              <a:gd name="connsiteY23" fmla="*/ 446366 h 2210161"/>
              <a:gd name="connsiteX24" fmla="*/ 1928474 w 2305501"/>
              <a:gd name="connsiteY24" fmla="*/ 654381 h 2210161"/>
              <a:gd name="connsiteX25" fmla="*/ 1629452 w 2305501"/>
              <a:gd name="connsiteY25" fmla="*/ 949069 h 2210161"/>
              <a:gd name="connsiteX26" fmla="*/ 1347765 w 2305501"/>
              <a:gd name="connsiteY26" fmla="*/ 1209088 h 2210161"/>
              <a:gd name="connsiteX27" fmla="*/ 1048743 w 2305501"/>
              <a:gd name="connsiteY27" fmla="*/ 1473441 h 2210161"/>
              <a:gd name="connsiteX28" fmla="*/ 788724 w 2305501"/>
              <a:gd name="connsiteY28" fmla="*/ 1672789 h 2210161"/>
              <a:gd name="connsiteX29" fmla="*/ 489702 w 2305501"/>
              <a:gd name="connsiteY29" fmla="*/ 1898139 h 2210161"/>
              <a:gd name="connsiteX30" fmla="*/ 156011 w 2305501"/>
              <a:gd name="connsiteY30" fmla="*/ 2132156 h 2210161"/>
              <a:gd name="connsiteX31" fmla="*/ 60671 w 2305501"/>
              <a:gd name="connsiteY31" fmla="*/ 2192827 h 2210161"/>
              <a:gd name="connsiteX32" fmla="*/ 30335 w 2305501"/>
              <a:gd name="connsiteY32" fmla="*/ 2210161 h 2210161"/>
              <a:gd name="connsiteX33" fmla="*/ 4333 w 2305501"/>
              <a:gd name="connsiteY33" fmla="*/ 2201494 h 2210161"/>
              <a:gd name="connsiteX34" fmla="*/ 0 w 2305501"/>
              <a:gd name="connsiteY34" fmla="*/ 2188493 h 2210161"/>
              <a:gd name="connsiteX35" fmla="*/ 8667 w 2305501"/>
              <a:gd name="connsiteY35" fmla="*/ 2158158 h 2210161"/>
              <a:gd name="connsiteX36" fmla="*/ 65005 w 2305501"/>
              <a:gd name="connsiteY36" fmla="*/ 2110487 h 2210161"/>
              <a:gd name="connsiteX37" fmla="*/ 281687 w 2305501"/>
              <a:gd name="connsiteY37" fmla="*/ 1932808 h 2210161"/>
              <a:gd name="connsiteX38" fmla="*/ 550373 w 2305501"/>
              <a:gd name="connsiteY38" fmla="*/ 1703124 h 2210161"/>
              <a:gd name="connsiteX39" fmla="*/ 897065 w 2305501"/>
              <a:gd name="connsiteY39" fmla="*/ 1378101 h 2210161"/>
              <a:gd name="connsiteX40" fmla="*/ 1217755 w 2305501"/>
              <a:gd name="connsiteY40" fmla="*/ 1053077 h 22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305501" h="2210161">
                <a:moveTo>
                  <a:pt x="1217755" y="1053077"/>
                </a:moveTo>
                <a:lnTo>
                  <a:pt x="1408436" y="845062"/>
                </a:lnTo>
                <a:lnTo>
                  <a:pt x="1690123" y="502704"/>
                </a:lnTo>
                <a:lnTo>
                  <a:pt x="1846134" y="299022"/>
                </a:lnTo>
                <a:lnTo>
                  <a:pt x="1863469" y="260019"/>
                </a:lnTo>
                <a:lnTo>
                  <a:pt x="1867803" y="216683"/>
                </a:lnTo>
                <a:lnTo>
                  <a:pt x="1850468" y="173346"/>
                </a:lnTo>
                <a:lnTo>
                  <a:pt x="1815799" y="138677"/>
                </a:lnTo>
                <a:lnTo>
                  <a:pt x="1707458" y="69339"/>
                </a:lnTo>
                <a:lnTo>
                  <a:pt x="1685789" y="47670"/>
                </a:lnTo>
                <a:lnTo>
                  <a:pt x="1672788" y="26002"/>
                </a:lnTo>
                <a:lnTo>
                  <a:pt x="1677122" y="8668"/>
                </a:lnTo>
                <a:lnTo>
                  <a:pt x="1690123" y="0"/>
                </a:lnTo>
                <a:lnTo>
                  <a:pt x="1742127" y="8668"/>
                </a:lnTo>
                <a:lnTo>
                  <a:pt x="1872136" y="47670"/>
                </a:lnTo>
                <a:lnTo>
                  <a:pt x="2002146" y="99674"/>
                </a:lnTo>
                <a:lnTo>
                  <a:pt x="2106153" y="147344"/>
                </a:lnTo>
                <a:lnTo>
                  <a:pt x="2166824" y="182014"/>
                </a:lnTo>
                <a:lnTo>
                  <a:pt x="2283833" y="264353"/>
                </a:lnTo>
                <a:lnTo>
                  <a:pt x="2301168" y="286021"/>
                </a:lnTo>
                <a:lnTo>
                  <a:pt x="2305501" y="307689"/>
                </a:lnTo>
                <a:lnTo>
                  <a:pt x="2292500" y="342359"/>
                </a:lnTo>
                <a:lnTo>
                  <a:pt x="2249164" y="377028"/>
                </a:lnTo>
                <a:lnTo>
                  <a:pt x="2145156" y="446366"/>
                </a:lnTo>
                <a:lnTo>
                  <a:pt x="1928474" y="654381"/>
                </a:lnTo>
                <a:lnTo>
                  <a:pt x="1629452" y="949069"/>
                </a:lnTo>
                <a:lnTo>
                  <a:pt x="1347765" y="1209088"/>
                </a:lnTo>
                <a:lnTo>
                  <a:pt x="1048743" y="1473441"/>
                </a:lnTo>
                <a:lnTo>
                  <a:pt x="788724" y="1672789"/>
                </a:lnTo>
                <a:lnTo>
                  <a:pt x="489702" y="1898139"/>
                </a:lnTo>
                <a:lnTo>
                  <a:pt x="156011" y="2132156"/>
                </a:lnTo>
                <a:lnTo>
                  <a:pt x="60671" y="2192827"/>
                </a:lnTo>
                <a:lnTo>
                  <a:pt x="30335" y="2210161"/>
                </a:lnTo>
                <a:lnTo>
                  <a:pt x="4333" y="2201494"/>
                </a:lnTo>
                <a:lnTo>
                  <a:pt x="0" y="2188493"/>
                </a:lnTo>
                <a:lnTo>
                  <a:pt x="8667" y="2158158"/>
                </a:lnTo>
                <a:lnTo>
                  <a:pt x="65005" y="2110487"/>
                </a:lnTo>
                <a:lnTo>
                  <a:pt x="281687" y="1932808"/>
                </a:lnTo>
                <a:lnTo>
                  <a:pt x="550373" y="1703124"/>
                </a:lnTo>
                <a:lnTo>
                  <a:pt x="897065" y="1378101"/>
                </a:lnTo>
                <a:lnTo>
                  <a:pt x="1217755" y="105307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B17F44B-EEDE-4711-8ECF-A59F8B794C67}"/>
              </a:ext>
            </a:extLst>
          </p:cNvPr>
          <p:cNvSpPr/>
          <p:nvPr/>
        </p:nvSpPr>
        <p:spPr>
          <a:xfrm>
            <a:off x="5589588" y="2309813"/>
            <a:ext cx="519112" cy="736600"/>
          </a:xfrm>
          <a:custGeom>
            <a:avLst/>
            <a:gdLst>
              <a:gd name="connsiteX0" fmla="*/ 209550 w 519112"/>
              <a:gd name="connsiteY0" fmla="*/ 419100 h 735806"/>
              <a:gd name="connsiteX1" fmla="*/ 207169 w 519112"/>
              <a:gd name="connsiteY1" fmla="*/ 266700 h 735806"/>
              <a:gd name="connsiteX2" fmla="*/ 202406 w 519112"/>
              <a:gd name="connsiteY2" fmla="*/ 219075 h 735806"/>
              <a:gd name="connsiteX3" fmla="*/ 180975 w 519112"/>
              <a:gd name="connsiteY3" fmla="*/ 166687 h 735806"/>
              <a:gd name="connsiteX4" fmla="*/ 154781 w 519112"/>
              <a:gd name="connsiteY4" fmla="*/ 138112 h 735806"/>
              <a:gd name="connsiteX5" fmla="*/ 107156 w 519112"/>
              <a:gd name="connsiteY5" fmla="*/ 107156 h 735806"/>
              <a:gd name="connsiteX6" fmla="*/ 21431 w 519112"/>
              <a:gd name="connsiteY6" fmla="*/ 57150 h 735806"/>
              <a:gd name="connsiteX7" fmla="*/ 7144 w 519112"/>
              <a:gd name="connsiteY7" fmla="*/ 45243 h 735806"/>
              <a:gd name="connsiteX8" fmla="*/ 0 w 519112"/>
              <a:gd name="connsiteY8" fmla="*/ 33337 h 735806"/>
              <a:gd name="connsiteX9" fmla="*/ 0 w 519112"/>
              <a:gd name="connsiteY9" fmla="*/ 21431 h 735806"/>
              <a:gd name="connsiteX10" fmla="*/ 9525 w 519112"/>
              <a:gd name="connsiteY10" fmla="*/ 11906 h 735806"/>
              <a:gd name="connsiteX11" fmla="*/ 19050 w 519112"/>
              <a:gd name="connsiteY11" fmla="*/ 7143 h 735806"/>
              <a:gd name="connsiteX12" fmla="*/ 50006 w 519112"/>
              <a:gd name="connsiteY12" fmla="*/ 0 h 735806"/>
              <a:gd name="connsiteX13" fmla="*/ 80962 w 519112"/>
              <a:gd name="connsiteY13" fmla="*/ 0 h 735806"/>
              <a:gd name="connsiteX14" fmla="*/ 154781 w 519112"/>
              <a:gd name="connsiteY14" fmla="*/ 2381 h 735806"/>
              <a:gd name="connsiteX15" fmla="*/ 207169 w 519112"/>
              <a:gd name="connsiteY15" fmla="*/ 9525 h 735806"/>
              <a:gd name="connsiteX16" fmla="*/ 257175 w 519112"/>
              <a:gd name="connsiteY16" fmla="*/ 19050 h 735806"/>
              <a:gd name="connsiteX17" fmla="*/ 290512 w 519112"/>
              <a:gd name="connsiteY17" fmla="*/ 28575 h 735806"/>
              <a:gd name="connsiteX18" fmla="*/ 338137 w 519112"/>
              <a:gd name="connsiteY18" fmla="*/ 54768 h 735806"/>
              <a:gd name="connsiteX19" fmla="*/ 385762 w 519112"/>
              <a:gd name="connsiteY19" fmla="*/ 85725 h 735806"/>
              <a:gd name="connsiteX20" fmla="*/ 442912 w 519112"/>
              <a:gd name="connsiteY20" fmla="*/ 140493 h 735806"/>
              <a:gd name="connsiteX21" fmla="*/ 473869 w 519112"/>
              <a:gd name="connsiteY21" fmla="*/ 169068 h 735806"/>
              <a:gd name="connsiteX22" fmla="*/ 504825 w 519112"/>
              <a:gd name="connsiteY22" fmla="*/ 202406 h 735806"/>
              <a:gd name="connsiteX23" fmla="*/ 519112 w 519112"/>
              <a:gd name="connsiteY23" fmla="*/ 235743 h 735806"/>
              <a:gd name="connsiteX24" fmla="*/ 519112 w 519112"/>
              <a:gd name="connsiteY24" fmla="*/ 264318 h 735806"/>
              <a:gd name="connsiteX25" fmla="*/ 511969 w 519112"/>
              <a:gd name="connsiteY25" fmla="*/ 290512 h 735806"/>
              <a:gd name="connsiteX26" fmla="*/ 500062 w 519112"/>
              <a:gd name="connsiteY26" fmla="*/ 307181 h 735806"/>
              <a:gd name="connsiteX27" fmla="*/ 483394 w 519112"/>
              <a:gd name="connsiteY27" fmla="*/ 316706 h 735806"/>
              <a:gd name="connsiteX28" fmla="*/ 454819 w 519112"/>
              <a:gd name="connsiteY28" fmla="*/ 330993 h 735806"/>
              <a:gd name="connsiteX29" fmla="*/ 442912 w 519112"/>
              <a:gd name="connsiteY29" fmla="*/ 350043 h 735806"/>
              <a:gd name="connsiteX30" fmla="*/ 435769 w 519112"/>
              <a:gd name="connsiteY30" fmla="*/ 395287 h 735806"/>
              <a:gd name="connsiteX31" fmla="*/ 414337 w 519112"/>
              <a:gd name="connsiteY31" fmla="*/ 645318 h 735806"/>
              <a:gd name="connsiteX32" fmla="*/ 409575 w 519112"/>
              <a:gd name="connsiteY32" fmla="*/ 714375 h 735806"/>
              <a:gd name="connsiteX33" fmla="*/ 207169 w 519112"/>
              <a:gd name="connsiteY33" fmla="*/ 735806 h 735806"/>
              <a:gd name="connsiteX34" fmla="*/ 209550 w 519112"/>
              <a:gd name="connsiteY34" fmla="*/ 671512 h 735806"/>
              <a:gd name="connsiteX35" fmla="*/ 209550 w 519112"/>
              <a:gd name="connsiteY35" fmla="*/ 419100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9112" h="735806">
                <a:moveTo>
                  <a:pt x="209550" y="419100"/>
                </a:moveTo>
                <a:cubicBezTo>
                  <a:pt x="208756" y="368300"/>
                  <a:pt x="207963" y="317500"/>
                  <a:pt x="207169" y="266700"/>
                </a:cubicBezTo>
                <a:lnTo>
                  <a:pt x="202406" y="219075"/>
                </a:lnTo>
                <a:lnTo>
                  <a:pt x="180975" y="166687"/>
                </a:lnTo>
                <a:lnTo>
                  <a:pt x="154781" y="138112"/>
                </a:lnTo>
                <a:lnTo>
                  <a:pt x="107156" y="107156"/>
                </a:lnTo>
                <a:lnTo>
                  <a:pt x="21431" y="57150"/>
                </a:lnTo>
                <a:lnTo>
                  <a:pt x="7144" y="45243"/>
                </a:lnTo>
                <a:lnTo>
                  <a:pt x="0" y="33337"/>
                </a:lnTo>
                <a:lnTo>
                  <a:pt x="0" y="21431"/>
                </a:lnTo>
                <a:lnTo>
                  <a:pt x="9525" y="11906"/>
                </a:lnTo>
                <a:lnTo>
                  <a:pt x="19050" y="7143"/>
                </a:lnTo>
                <a:lnTo>
                  <a:pt x="50006" y="0"/>
                </a:lnTo>
                <a:lnTo>
                  <a:pt x="80962" y="0"/>
                </a:lnTo>
                <a:lnTo>
                  <a:pt x="154781" y="2381"/>
                </a:lnTo>
                <a:lnTo>
                  <a:pt x="207169" y="9525"/>
                </a:lnTo>
                <a:lnTo>
                  <a:pt x="257175" y="19050"/>
                </a:lnTo>
                <a:lnTo>
                  <a:pt x="290512" y="28575"/>
                </a:lnTo>
                <a:lnTo>
                  <a:pt x="338137" y="54768"/>
                </a:lnTo>
                <a:lnTo>
                  <a:pt x="385762" y="85725"/>
                </a:lnTo>
                <a:lnTo>
                  <a:pt x="442912" y="140493"/>
                </a:lnTo>
                <a:lnTo>
                  <a:pt x="473869" y="169068"/>
                </a:lnTo>
                <a:lnTo>
                  <a:pt x="504825" y="202406"/>
                </a:lnTo>
                <a:lnTo>
                  <a:pt x="519112" y="235743"/>
                </a:lnTo>
                <a:lnTo>
                  <a:pt x="519112" y="264318"/>
                </a:lnTo>
                <a:lnTo>
                  <a:pt x="511969" y="290512"/>
                </a:lnTo>
                <a:lnTo>
                  <a:pt x="500062" y="307181"/>
                </a:lnTo>
                <a:lnTo>
                  <a:pt x="483394" y="316706"/>
                </a:lnTo>
                <a:lnTo>
                  <a:pt x="454819" y="330993"/>
                </a:lnTo>
                <a:lnTo>
                  <a:pt x="442912" y="350043"/>
                </a:lnTo>
                <a:lnTo>
                  <a:pt x="435769" y="395287"/>
                </a:lnTo>
                <a:lnTo>
                  <a:pt x="414337" y="645318"/>
                </a:lnTo>
                <a:lnTo>
                  <a:pt x="409575" y="714375"/>
                </a:lnTo>
                <a:lnTo>
                  <a:pt x="207169" y="735806"/>
                </a:lnTo>
                <a:cubicBezTo>
                  <a:pt x="207963" y="714375"/>
                  <a:pt x="208756" y="692943"/>
                  <a:pt x="209550" y="671512"/>
                </a:cubicBezTo>
                <a:lnTo>
                  <a:pt x="209550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E4BD2C8-CDA1-4FF4-ACFF-DD85D07AF232}"/>
              </a:ext>
            </a:extLst>
          </p:cNvPr>
          <p:cNvSpPr/>
          <p:nvPr/>
        </p:nvSpPr>
        <p:spPr>
          <a:xfrm>
            <a:off x="6076950" y="4010025"/>
            <a:ext cx="1252538" cy="820738"/>
          </a:xfrm>
          <a:custGeom>
            <a:avLst/>
            <a:gdLst>
              <a:gd name="connsiteX0" fmla="*/ 576263 w 1252538"/>
              <a:gd name="connsiteY0" fmla="*/ 400050 h 821531"/>
              <a:gd name="connsiteX1" fmla="*/ 716756 w 1252538"/>
              <a:gd name="connsiteY1" fmla="*/ 292894 h 821531"/>
              <a:gd name="connsiteX2" fmla="*/ 826294 w 1252538"/>
              <a:gd name="connsiteY2" fmla="*/ 192881 h 821531"/>
              <a:gd name="connsiteX3" fmla="*/ 833438 w 1252538"/>
              <a:gd name="connsiteY3" fmla="*/ 180975 h 821531"/>
              <a:gd name="connsiteX4" fmla="*/ 819150 w 1252538"/>
              <a:gd name="connsiteY4" fmla="*/ 128588 h 821531"/>
              <a:gd name="connsiteX5" fmla="*/ 788194 w 1252538"/>
              <a:gd name="connsiteY5" fmla="*/ 47625 h 821531"/>
              <a:gd name="connsiteX6" fmla="*/ 783431 w 1252538"/>
              <a:gd name="connsiteY6" fmla="*/ 30956 h 821531"/>
              <a:gd name="connsiteX7" fmla="*/ 783431 w 1252538"/>
              <a:gd name="connsiteY7" fmla="*/ 14288 h 821531"/>
              <a:gd name="connsiteX8" fmla="*/ 792956 w 1252538"/>
              <a:gd name="connsiteY8" fmla="*/ 0 h 821531"/>
              <a:gd name="connsiteX9" fmla="*/ 807244 w 1252538"/>
              <a:gd name="connsiteY9" fmla="*/ 0 h 821531"/>
              <a:gd name="connsiteX10" fmla="*/ 845344 w 1252538"/>
              <a:gd name="connsiteY10" fmla="*/ 21431 h 821531"/>
              <a:gd name="connsiteX11" fmla="*/ 947738 w 1252538"/>
              <a:gd name="connsiteY11" fmla="*/ 85725 h 821531"/>
              <a:gd name="connsiteX12" fmla="*/ 1052513 w 1252538"/>
              <a:gd name="connsiteY12" fmla="*/ 161925 h 821531"/>
              <a:gd name="connsiteX13" fmla="*/ 1119188 w 1252538"/>
              <a:gd name="connsiteY13" fmla="*/ 219075 h 821531"/>
              <a:gd name="connsiteX14" fmla="*/ 1190625 w 1252538"/>
              <a:gd name="connsiteY14" fmla="*/ 290513 h 821531"/>
              <a:gd name="connsiteX15" fmla="*/ 1226344 w 1252538"/>
              <a:gd name="connsiteY15" fmla="*/ 340519 h 821531"/>
              <a:gd name="connsiteX16" fmla="*/ 1252538 w 1252538"/>
              <a:gd name="connsiteY16" fmla="*/ 385763 h 821531"/>
              <a:gd name="connsiteX17" fmla="*/ 1250156 w 1252538"/>
              <a:gd name="connsiteY17" fmla="*/ 409575 h 821531"/>
              <a:gd name="connsiteX18" fmla="*/ 1233488 w 1252538"/>
              <a:gd name="connsiteY18" fmla="*/ 421481 h 821531"/>
              <a:gd name="connsiteX19" fmla="*/ 1204913 w 1252538"/>
              <a:gd name="connsiteY19" fmla="*/ 423863 h 821531"/>
              <a:gd name="connsiteX20" fmla="*/ 1014413 w 1252538"/>
              <a:gd name="connsiteY20" fmla="*/ 423863 h 821531"/>
              <a:gd name="connsiteX21" fmla="*/ 976313 w 1252538"/>
              <a:gd name="connsiteY21" fmla="*/ 431006 h 821531"/>
              <a:gd name="connsiteX22" fmla="*/ 540544 w 1252538"/>
              <a:gd name="connsiteY22" fmla="*/ 619125 h 821531"/>
              <a:gd name="connsiteX23" fmla="*/ 69056 w 1252538"/>
              <a:gd name="connsiteY23" fmla="*/ 821531 h 821531"/>
              <a:gd name="connsiteX24" fmla="*/ 0 w 1252538"/>
              <a:gd name="connsiteY24" fmla="*/ 790575 h 821531"/>
              <a:gd name="connsiteX25" fmla="*/ 57150 w 1252538"/>
              <a:gd name="connsiteY25" fmla="*/ 750094 h 821531"/>
              <a:gd name="connsiteX26" fmla="*/ 383381 w 1252538"/>
              <a:gd name="connsiteY26" fmla="*/ 535781 h 821531"/>
              <a:gd name="connsiteX27" fmla="*/ 576263 w 1252538"/>
              <a:gd name="connsiteY27" fmla="*/ 400050 h 82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52538" h="821531">
                <a:moveTo>
                  <a:pt x="576263" y="400050"/>
                </a:moveTo>
                <a:lnTo>
                  <a:pt x="716756" y="292894"/>
                </a:lnTo>
                <a:lnTo>
                  <a:pt x="826294" y="192881"/>
                </a:lnTo>
                <a:lnTo>
                  <a:pt x="833438" y="180975"/>
                </a:lnTo>
                <a:lnTo>
                  <a:pt x="819150" y="128588"/>
                </a:lnTo>
                <a:lnTo>
                  <a:pt x="788194" y="47625"/>
                </a:lnTo>
                <a:lnTo>
                  <a:pt x="783431" y="30956"/>
                </a:lnTo>
                <a:lnTo>
                  <a:pt x="783431" y="14288"/>
                </a:lnTo>
                <a:lnTo>
                  <a:pt x="792956" y="0"/>
                </a:lnTo>
                <a:lnTo>
                  <a:pt x="807244" y="0"/>
                </a:lnTo>
                <a:lnTo>
                  <a:pt x="845344" y="21431"/>
                </a:lnTo>
                <a:lnTo>
                  <a:pt x="947738" y="85725"/>
                </a:lnTo>
                <a:lnTo>
                  <a:pt x="1052513" y="161925"/>
                </a:lnTo>
                <a:lnTo>
                  <a:pt x="1119188" y="219075"/>
                </a:lnTo>
                <a:lnTo>
                  <a:pt x="1190625" y="290513"/>
                </a:lnTo>
                <a:lnTo>
                  <a:pt x="1226344" y="340519"/>
                </a:lnTo>
                <a:lnTo>
                  <a:pt x="1252538" y="385763"/>
                </a:lnTo>
                <a:lnTo>
                  <a:pt x="1250156" y="409575"/>
                </a:lnTo>
                <a:lnTo>
                  <a:pt x="1233488" y="421481"/>
                </a:lnTo>
                <a:lnTo>
                  <a:pt x="1204913" y="423863"/>
                </a:lnTo>
                <a:lnTo>
                  <a:pt x="1014413" y="423863"/>
                </a:lnTo>
                <a:lnTo>
                  <a:pt x="976313" y="431006"/>
                </a:lnTo>
                <a:lnTo>
                  <a:pt x="540544" y="619125"/>
                </a:lnTo>
                <a:lnTo>
                  <a:pt x="69056" y="821531"/>
                </a:lnTo>
                <a:lnTo>
                  <a:pt x="0" y="790575"/>
                </a:lnTo>
                <a:lnTo>
                  <a:pt x="57150" y="750094"/>
                </a:lnTo>
                <a:lnTo>
                  <a:pt x="383381" y="535781"/>
                </a:lnTo>
                <a:lnTo>
                  <a:pt x="576263" y="4000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43C2291-2C23-4AA1-BB13-B53CEC6273EA}"/>
              </a:ext>
            </a:extLst>
          </p:cNvPr>
          <p:cNvSpPr/>
          <p:nvPr/>
        </p:nvSpPr>
        <p:spPr>
          <a:xfrm>
            <a:off x="5864226" y="1711326"/>
            <a:ext cx="2517775" cy="1558925"/>
          </a:xfrm>
          <a:custGeom>
            <a:avLst/>
            <a:gdLst>
              <a:gd name="connsiteX0" fmla="*/ 463550 w 2517775"/>
              <a:gd name="connsiteY0" fmla="*/ 454025 h 1558925"/>
              <a:gd name="connsiteX1" fmla="*/ 295275 w 2517775"/>
              <a:gd name="connsiteY1" fmla="*/ 285750 h 1558925"/>
              <a:gd name="connsiteX2" fmla="*/ 0 w 2517775"/>
              <a:gd name="connsiteY2" fmla="*/ 15875 h 1558925"/>
              <a:gd name="connsiteX3" fmla="*/ 158750 w 2517775"/>
              <a:gd name="connsiteY3" fmla="*/ 0 h 1558925"/>
              <a:gd name="connsiteX4" fmla="*/ 276225 w 2517775"/>
              <a:gd name="connsiteY4" fmla="*/ 92075 h 1558925"/>
              <a:gd name="connsiteX5" fmla="*/ 568325 w 2517775"/>
              <a:gd name="connsiteY5" fmla="*/ 317500 h 1558925"/>
              <a:gd name="connsiteX6" fmla="*/ 908050 w 2517775"/>
              <a:gd name="connsiteY6" fmla="*/ 581025 h 1558925"/>
              <a:gd name="connsiteX7" fmla="*/ 1231900 w 2517775"/>
              <a:gd name="connsiteY7" fmla="*/ 828675 h 1558925"/>
              <a:gd name="connsiteX8" fmla="*/ 1466850 w 2517775"/>
              <a:gd name="connsiteY8" fmla="*/ 993775 h 1558925"/>
              <a:gd name="connsiteX9" fmla="*/ 1619250 w 2517775"/>
              <a:gd name="connsiteY9" fmla="*/ 1089025 h 1558925"/>
              <a:gd name="connsiteX10" fmla="*/ 1806575 w 2517775"/>
              <a:gd name="connsiteY10" fmla="*/ 1190625 h 1558925"/>
              <a:gd name="connsiteX11" fmla="*/ 2000250 w 2517775"/>
              <a:gd name="connsiteY11" fmla="*/ 1273175 h 1558925"/>
              <a:gd name="connsiteX12" fmla="*/ 2381250 w 2517775"/>
              <a:gd name="connsiteY12" fmla="*/ 1419225 h 1558925"/>
              <a:gd name="connsiteX13" fmla="*/ 2486025 w 2517775"/>
              <a:gd name="connsiteY13" fmla="*/ 1454150 h 1558925"/>
              <a:gd name="connsiteX14" fmla="*/ 2501900 w 2517775"/>
              <a:gd name="connsiteY14" fmla="*/ 1460500 h 1558925"/>
              <a:gd name="connsiteX15" fmla="*/ 2517775 w 2517775"/>
              <a:gd name="connsiteY15" fmla="*/ 1479550 h 1558925"/>
              <a:gd name="connsiteX16" fmla="*/ 2517775 w 2517775"/>
              <a:gd name="connsiteY16" fmla="*/ 1492250 h 1558925"/>
              <a:gd name="connsiteX17" fmla="*/ 2508250 w 2517775"/>
              <a:gd name="connsiteY17" fmla="*/ 1504950 h 1558925"/>
              <a:gd name="connsiteX18" fmla="*/ 2495550 w 2517775"/>
              <a:gd name="connsiteY18" fmla="*/ 1514475 h 1558925"/>
              <a:gd name="connsiteX19" fmla="*/ 2460625 w 2517775"/>
              <a:gd name="connsiteY19" fmla="*/ 1520825 h 1558925"/>
              <a:gd name="connsiteX20" fmla="*/ 1924050 w 2517775"/>
              <a:gd name="connsiteY20" fmla="*/ 1543050 h 1558925"/>
              <a:gd name="connsiteX21" fmla="*/ 1647825 w 2517775"/>
              <a:gd name="connsiteY21" fmla="*/ 1558925 h 1558925"/>
              <a:gd name="connsiteX22" fmla="*/ 1622425 w 2517775"/>
              <a:gd name="connsiteY22" fmla="*/ 1558925 h 1558925"/>
              <a:gd name="connsiteX23" fmla="*/ 1562100 w 2517775"/>
              <a:gd name="connsiteY23" fmla="*/ 1539875 h 1558925"/>
              <a:gd name="connsiteX24" fmla="*/ 1508125 w 2517775"/>
              <a:gd name="connsiteY24" fmla="*/ 1508125 h 1558925"/>
              <a:gd name="connsiteX25" fmla="*/ 1349375 w 2517775"/>
              <a:gd name="connsiteY25" fmla="*/ 1346200 h 1558925"/>
              <a:gd name="connsiteX26" fmla="*/ 1079500 w 2517775"/>
              <a:gd name="connsiteY26" fmla="*/ 1066800 h 1558925"/>
              <a:gd name="connsiteX27" fmla="*/ 635000 w 2517775"/>
              <a:gd name="connsiteY27" fmla="*/ 619125 h 1558925"/>
              <a:gd name="connsiteX28" fmla="*/ 463550 w 2517775"/>
              <a:gd name="connsiteY28" fmla="*/ 454025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17775" h="1558925">
                <a:moveTo>
                  <a:pt x="463550" y="454025"/>
                </a:moveTo>
                <a:lnTo>
                  <a:pt x="295275" y="285750"/>
                </a:lnTo>
                <a:lnTo>
                  <a:pt x="0" y="15875"/>
                </a:lnTo>
                <a:lnTo>
                  <a:pt x="158750" y="0"/>
                </a:lnTo>
                <a:lnTo>
                  <a:pt x="276225" y="92075"/>
                </a:lnTo>
                <a:lnTo>
                  <a:pt x="568325" y="317500"/>
                </a:lnTo>
                <a:lnTo>
                  <a:pt x="908050" y="581025"/>
                </a:lnTo>
                <a:lnTo>
                  <a:pt x="1231900" y="828675"/>
                </a:lnTo>
                <a:lnTo>
                  <a:pt x="1466850" y="993775"/>
                </a:lnTo>
                <a:lnTo>
                  <a:pt x="1619250" y="1089025"/>
                </a:lnTo>
                <a:lnTo>
                  <a:pt x="1806575" y="1190625"/>
                </a:lnTo>
                <a:lnTo>
                  <a:pt x="2000250" y="1273175"/>
                </a:lnTo>
                <a:lnTo>
                  <a:pt x="2381250" y="1419225"/>
                </a:lnTo>
                <a:lnTo>
                  <a:pt x="2486025" y="1454150"/>
                </a:lnTo>
                <a:lnTo>
                  <a:pt x="2501900" y="1460500"/>
                </a:lnTo>
                <a:lnTo>
                  <a:pt x="2517775" y="1479550"/>
                </a:lnTo>
                <a:lnTo>
                  <a:pt x="2517775" y="1492250"/>
                </a:lnTo>
                <a:lnTo>
                  <a:pt x="2508250" y="1504950"/>
                </a:lnTo>
                <a:lnTo>
                  <a:pt x="2495550" y="1514475"/>
                </a:lnTo>
                <a:lnTo>
                  <a:pt x="2460625" y="1520825"/>
                </a:lnTo>
                <a:lnTo>
                  <a:pt x="1924050" y="1543050"/>
                </a:lnTo>
                <a:lnTo>
                  <a:pt x="1647825" y="1558925"/>
                </a:lnTo>
                <a:lnTo>
                  <a:pt x="1622425" y="1558925"/>
                </a:lnTo>
                <a:lnTo>
                  <a:pt x="1562100" y="1539875"/>
                </a:lnTo>
                <a:lnTo>
                  <a:pt x="1508125" y="1508125"/>
                </a:lnTo>
                <a:lnTo>
                  <a:pt x="1349375" y="1346200"/>
                </a:lnTo>
                <a:lnTo>
                  <a:pt x="1079500" y="1066800"/>
                </a:lnTo>
                <a:lnTo>
                  <a:pt x="635000" y="619125"/>
                </a:lnTo>
                <a:lnTo>
                  <a:pt x="463550" y="4540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DC0F7E9-AA34-46C4-B524-0F77858CF967}"/>
              </a:ext>
            </a:extLst>
          </p:cNvPr>
          <p:cNvSpPr/>
          <p:nvPr/>
        </p:nvSpPr>
        <p:spPr>
          <a:xfrm>
            <a:off x="5132389" y="2832101"/>
            <a:ext cx="1836737" cy="1425575"/>
          </a:xfrm>
          <a:custGeom>
            <a:avLst/>
            <a:gdLst>
              <a:gd name="connsiteX0" fmla="*/ 357684 w 1837454"/>
              <a:gd name="connsiteY0" fmla="*/ 360568 h 1424964"/>
              <a:gd name="connsiteX1" fmla="*/ 89421 w 1837454"/>
              <a:gd name="connsiteY1" fmla="*/ 398067 h 1424964"/>
              <a:gd name="connsiteX2" fmla="*/ 34615 w 1837454"/>
              <a:gd name="connsiteY2" fmla="*/ 403836 h 1424964"/>
              <a:gd name="connsiteX3" fmla="*/ 0 w 1837454"/>
              <a:gd name="connsiteY3" fmla="*/ 207687 h 1424964"/>
              <a:gd name="connsiteX4" fmla="*/ 46153 w 1837454"/>
              <a:gd name="connsiteY4" fmla="*/ 219225 h 1424964"/>
              <a:gd name="connsiteX5" fmla="*/ 219226 w 1837454"/>
              <a:gd name="connsiteY5" fmla="*/ 199033 h 1424964"/>
              <a:gd name="connsiteX6" fmla="*/ 680752 w 1837454"/>
              <a:gd name="connsiteY6" fmla="*/ 147111 h 1424964"/>
              <a:gd name="connsiteX7" fmla="*/ 885555 w 1837454"/>
              <a:gd name="connsiteY7" fmla="*/ 126920 h 1424964"/>
              <a:gd name="connsiteX8" fmla="*/ 1375927 w 1837454"/>
              <a:gd name="connsiteY8" fmla="*/ 63460 h 1424964"/>
              <a:gd name="connsiteX9" fmla="*/ 1401888 w 1837454"/>
              <a:gd name="connsiteY9" fmla="*/ 34614 h 1424964"/>
              <a:gd name="connsiteX10" fmla="*/ 1424964 w 1837454"/>
              <a:gd name="connsiteY10" fmla="*/ 14423 h 1424964"/>
              <a:gd name="connsiteX11" fmla="*/ 1450925 w 1837454"/>
              <a:gd name="connsiteY11" fmla="*/ 0 h 1424964"/>
              <a:gd name="connsiteX12" fmla="*/ 1465348 w 1837454"/>
              <a:gd name="connsiteY12" fmla="*/ 2884 h 1424964"/>
              <a:gd name="connsiteX13" fmla="*/ 1713419 w 1837454"/>
              <a:gd name="connsiteY13" fmla="*/ 149996 h 1424964"/>
              <a:gd name="connsiteX14" fmla="*/ 1823031 w 1837454"/>
              <a:gd name="connsiteY14" fmla="*/ 213456 h 1424964"/>
              <a:gd name="connsiteX15" fmla="*/ 1837454 w 1837454"/>
              <a:gd name="connsiteY15" fmla="*/ 233648 h 1424964"/>
              <a:gd name="connsiteX16" fmla="*/ 1828800 w 1837454"/>
              <a:gd name="connsiteY16" fmla="*/ 265378 h 1424964"/>
              <a:gd name="connsiteX17" fmla="*/ 1748033 w 1837454"/>
              <a:gd name="connsiteY17" fmla="*/ 360568 h 1424964"/>
              <a:gd name="connsiteX18" fmla="*/ 1733610 w 1837454"/>
              <a:gd name="connsiteY18" fmla="*/ 374990 h 1424964"/>
              <a:gd name="connsiteX19" fmla="*/ 1618229 w 1837454"/>
              <a:gd name="connsiteY19" fmla="*/ 951899 h 1424964"/>
              <a:gd name="connsiteX20" fmla="*/ 1534577 w 1837454"/>
              <a:gd name="connsiteY20" fmla="*/ 1344197 h 1424964"/>
              <a:gd name="connsiteX21" fmla="*/ 1523039 w 1837454"/>
              <a:gd name="connsiteY21" fmla="*/ 1381696 h 1424964"/>
              <a:gd name="connsiteX22" fmla="*/ 1505732 w 1837454"/>
              <a:gd name="connsiteY22" fmla="*/ 1401888 h 1424964"/>
              <a:gd name="connsiteX23" fmla="*/ 1479771 w 1837454"/>
              <a:gd name="connsiteY23" fmla="*/ 1416310 h 1424964"/>
              <a:gd name="connsiteX24" fmla="*/ 1445156 w 1837454"/>
              <a:gd name="connsiteY24" fmla="*/ 1424964 h 1424964"/>
              <a:gd name="connsiteX25" fmla="*/ 1404773 w 1837454"/>
              <a:gd name="connsiteY25" fmla="*/ 1422079 h 1424964"/>
              <a:gd name="connsiteX26" fmla="*/ 1364389 w 1837454"/>
              <a:gd name="connsiteY26" fmla="*/ 1410541 h 1424964"/>
              <a:gd name="connsiteX27" fmla="*/ 1338428 w 1837454"/>
              <a:gd name="connsiteY27" fmla="*/ 1393234 h 1424964"/>
              <a:gd name="connsiteX28" fmla="*/ 1312467 w 1837454"/>
              <a:gd name="connsiteY28" fmla="*/ 1370158 h 1424964"/>
              <a:gd name="connsiteX29" fmla="*/ 1312467 w 1837454"/>
              <a:gd name="connsiteY29" fmla="*/ 1202854 h 1424964"/>
              <a:gd name="connsiteX30" fmla="*/ 1375927 w 1837454"/>
              <a:gd name="connsiteY30" fmla="*/ 819210 h 1424964"/>
              <a:gd name="connsiteX31" fmla="*/ 1401888 w 1837454"/>
              <a:gd name="connsiteY31" fmla="*/ 657676 h 1424964"/>
              <a:gd name="connsiteX32" fmla="*/ 1439387 w 1837454"/>
              <a:gd name="connsiteY32" fmla="*/ 343260 h 1424964"/>
              <a:gd name="connsiteX33" fmla="*/ 1442272 w 1837454"/>
              <a:gd name="connsiteY33" fmla="*/ 302877 h 1424964"/>
              <a:gd name="connsiteX34" fmla="*/ 1439387 w 1837454"/>
              <a:gd name="connsiteY34" fmla="*/ 288454 h 1424964"/>
              <a:gd name="connsiteX35" fmla="*/ 1430734 w 1837454"/>
              <a:gd name="connsiteY35" fmla="*/ 276916 h 1424964"/>
              <a:gd name="connsiteX36" fmla="*/ 1404773 w 1837454"/>
              <a:gd name="connsiteY36" fmla="*/ 265378 h 1424964"/>
              <a:gd name="connsiteX37" fmla="*/ 1361504 w 1837454"/>
              <a:gd name="connsiteY37" fmla="*/ 259609 h 1424964"/>
              <a:gd name="connsiteX38" fmla="*/ 1202855 w 1837454"/>
              <a:gd name="connsiteY38" fmla="*/ 276916 h 1424964"/>
              <a:gd name="connsiteX39" fmla="*/ 357684 w 1837454"/>
              <a:gd name="connsiteY39" fmla="*/ 360568 h 142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37454" h="1424964">
                <a:moveTo>
                  <a:pt x="357684" y="360568"/>
                </a:moveTo>
                <a:lnTo>
                  <a:pt x="89421" y="398067"/>
                </a:lnTo>
                <a:lnTo>
                  <a:pt x="34615" y="403836"/>
                </a:lnTo>
                <a:lnTo>
                  <a:pt x="0" y="207687"/>
                </a:lnTo>
                <a:lnTo>
                  <a:pt x="46153" y="219225"/>
                </a:lnTo>
                <a:lnTo>
                  <a:pt x="219226" y="199033"/>
                </a:lnTo>
                <a:lnTo>
                  <a:pt x="680752" y="147111"/>
                </a:lnTo>
                <a:lnTo>
                  <a:pt x="885555" y="126920"/>
                </a:lnTo>
                <a:lnTo>
                  <a:pt x="1375927" y="63460"/>
                </a:lnTo>
                <a:lnTo>
                  <a:pt x="1401888" y="34614"/>
                </a:lnTo>
                <a:lnTo>
                  <a:pt x="1424964" y="14423"/>
                </a:lnTo>
                <a:lnTo>
                  <a:pt x="1450925" y="0"/>
                </a:lnTo>
                <a:lnTo>
                  <a:pt x="1465348" y="2884"/>
                </a:lnTo>
                <a:lnTo>
                  <a:pt x="1713419" y="149996"/>
                </a:lnTo>
                <a:lnTo>
                  <a:pt x="1823031" y="213456"/>
                </a:lnTo>
                <a:lnTo>
                  <a:pt x="1837454" y="233648"/>
                </a:lnTo>
                <a:lnTo>
                  <a:pt x="1828800" y="265378"/>
                </a:lnTo>
                <a:lnTo>
                  <a:pt x="1748033" y="360568"/>
                </a:lnTo>
                <a:lnTo>
                  <a:pt x="1733610" y="374990"/>
                </a:lnTo>
                <a:lnTo>
                  <a:pt x="1618229" y="951899"/>
                </a:lnTo>
                <a:lnTo>
                  <a:pt x="1534577" y="1344197"/>
                </a:lnTo>
                <a:lnTo>
                  <a:pt x="1523039" y="1381696"/>
                </a:lnTo>
                <a:lnTo>
                  <a:pt x="1505732" y="1401888"/>
                </a:lnTo>
                <a:lnTo>
                  <a:pt x="1479771" y="1416310"/>
                </a:lnTo>
                <a:lnTo>
                  <a:pt x="1445156" y="1424964"/>
                </a:lnTo>
                <a:lnTo>
                  <a:pt x="1404773" y="1422079"/>
                </a:lnTo>
                <a:lnTo>
                  <a:pt x="1364389" y="1410541"/>
                </a:lnTo>
                <a:lnTo>
                  <a:pt x="1338428" y="1393234"/>
                </a:lnTo>
                <a:lnTo>
                  <a:pt x="1312467" y="1370158"/>
                </a:lnTo>
                <a:lnTo>
                  <a:pt x="1312467" y="1202854"/>
                </a:lnTo>
                <a:lnTo>
                  <a:pt x="1375927" y="819210"/>
                </a:lnTo>
                <a:lnTo>
                  <a:pt x="1401888" y="657676"/>
                </a:lnTo>
                <a:lnTo>
                  <a:pt x="1439387" y="343260"/>
                </a:lnTo>
                <a:lnTo>
                  <a:pt x="1442272" y="302877"/>
                </a:lnTo>
                <a:lnTo>
                  <a:pt x="1439387" y="288454"/>
                </a:lnTo>
                <a:lnTo>
                  <a:pt x="1430734" y="276916"/>
                </a:lnTo>
                <a:lnTo>
                  <a:pt x="1404773" y="265378"/>
                </a:lnTo>
                <a:lnTo>
                  <a:pt x="1361504" y="259609"/>
                </a:lnTo>
                <a:lnTo>
                  <a:pt x="1202855" y="276916"/>
                </a:lnTo>
                <a:lnTo>
                  <a:pt x="357684" y="3605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6D34D45-6F0B-4018-A910-73556F0A17ED}"/>
              </a:ext>
            </a:extLst>
          </p:cNvPr>
          <p:cNvSpPr/>
          <p:nvPr/>
        </p:nvSpPr>
        <p:spPr>
          <a:xfrm>
            <a:off x="5132388" y="3433763"/>
            <a:ext cx="1504950" cy="292100"/>
          </a:xfrm>
          <a:custGeom>
            <a:avLst/>
            <a:gdLst>
              <a:gd name="connsiteX0" fmla="*/ 569119 w 1504950"/>
              <a:gd name="connsiteY0" fmla="*/ 242887 h 292893"/>
              <a:gd name="connsiteX1" fmla="*/ 78581 w 1504950"/>
              <a:gd name="connsiteY1" fmla="*/ 290512 h 292893"/>
              <a:gd name="connsiteX2" fmla="*/ 26194 w 1504950"/>
              <a:gd name="connsiteY2" fmla="*/ 292893 h 292893"/>
              <a:gd name="connsiteX3" fmla="*/ 0 w 1504950"/>
              <a:gd name="connsiteY3" fmla="*/ 126206 h 292893"/>
              <a:gd name="connsiteX4" fmla="*/ 83344 w 1504950"/>
              <a:gd name="connsiteY4" fmla="*/ 126206 h 292893"/>
              <a:gd name="connsiteX5" fmla="*/ 423862 w 1504950"/>
              <a:gd name="connsiteY5" fmla="*/ 95250 h 292893"/>
              <a:gd name="connsiteX6" fmla="*/ 981075 w 1504950"/>
              <a:gd name="connsiteY6" fmla="*/ 30956 h 292893"/>
              <a:gd name="connsiteX7" fmla="*/ 1219200 w 1504950"/>
              <a:gd name="connsiteY7" fmla="*/ 0 h 292893"/>
              <a:gd name="connsiteX8" fmla="*/ 1247775 w 1504950"/>
              <a:gd name="connsiteY8" fmla="*/ 0 h 292893"/>
              <a:gd name="connsiteX9" fmla="*/ 1295400 w 1504950"/>
              <a:gd name="connsiteY9" fmla="*/ 7143 h 292893"/>
              <a:gd name="connsiteX10" fmla="*/ 1350169 w 1504950"/>
              <a:gd name="connsiteY10" fmla="*/ 30956 h 292893"/>
              <a:gd name="connsiteX11" fmla="*/ 1438275 w 1504950"/>
              <a:gd name="connsiteY11" fmla="*/ 73818 h 292893"/>
              <a:gd name="connsiteX12" fmla="*/ 1504950 w 1504950"/>
              <a:gd name="connsiteY12" fmla="*/ 209550 h 292893"/>
              <a:gd name="connsiteX13" fmla="*/ 1347787 w 1504950"/>
              <a:gd name="connsiteY13" fmla="*/ 195262 h 292893"/>
              <a:gd name="connsiteX14" fmla="*/ 1107281 w 1504950"/>
              <a:gd name="connsiteY14" fmla="*/ 190500 h 292893"/>
              <a:gd name="connsiteX15" fmla="*/ 1019175 w 1504950"/>
              <a:gd name="connsiteY15" fmla="*/ 195262 h 292893"/>
              <a:gd name="connsiteX16" fmla="*/ 569119 w 1504950"/>
              <a:gd name="connsiteY16" fmla="*/ 242887 h 29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04950" h="292893">
                <a:moveTo>
                  <a:pt x="569119" y="242887"/>
                </a:moveTo>
                <a:lnTo>
                  <a:pt x="78581" y="290512"/>
                </a:lnTo>
                <a:lnTo>
                  <a:pt x="26194" y="292893"/>
                </a:lnTo>
                <a:lnTo>
                  <a:pt x="0" y="126206"/>
                </a:lnTo>
                <a:lnTo>
                  <a:pt x="83344" y="126206"/>
                </a:lnTo>
                <a:lnTo>
                  <a:pt x="423862" y="95250"/>
                </a:lnTo>
                <a:lnTo>
                  <a:pt x="981075" y="30956"/>
                </a:lnTo>
                <a:lnTo>
                  <a:pt x="1219200" y="0"/>
                </a:lnTo>
                <a:lnTo>
                  <a:pt x="1247775" y="0"/>
                </a:lnTo>
                <a:lnTo>
                  <a:pt x="1295400" y="7143"/>
                </a:lnTo>
                <a:lnTo>
                  <a:pt x="1350169" y="30956"/>
                </a:lnTo>
                <a:lnTo>
                  <a:pt x="1438275" y="73818"/>
                </a:lnTo>
                <a:lnTo>
                  <a:pt x="1504950" y="209550"/>
                </a:lnTo>
                <a:lnTo>
                  <a:pt x="1347787" y="195262"/>
                </a:lnTo>
                <a:lnTo>
                  <a:pt x="1107281" y="190500"/>
                </a:lnTo>
                <a:lnTo>
                  <a:pt x="1019175" y="195262"/>
                </a:lnTo>
                <a:lnTo>
                  <a:pt x="569119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632F954-BF36-4234-AB01-E54AFE9D6605}"/>
              </a:ext>
            </a:extLst>
          </p:cNvPr>
          <p:cNvSpPr/>
          <p:nvPr/>
        </p:nvSpPr>
        <p:spPr>
          <a:xfrm>
            <a:off x="5108575" y="4029075"/>
            <a:ext cx="1416050" cy="247650"/>
          </a:xfrm>
          <a:custGeom>
            <a:avLst/>
            <a:gdLst>
              <a:gd name="connsiteX0" fmla="*/ 552450 w 1416844"/>
              <a:gd name="connsiteY0" fmla="*/ 223838 h 247650"/>
              <a:gd name="connsiteX1" fmla="*/ 273844 w 1416844"/>
              <a:gd name="connsiteY1" fmla="*/ 247650 h 247650"/>
              <a:gd name="connsiteX2" fmla="*/ 219075 w 1416844"/>
              <a:gd name="connsiteY2" fmla="*/ 247650 h 247650"/>
              <a:gd name="connsiteX3" fmla="*/ 161925 w 1416844"/>
              <a:gd name="connsiteY3" fmla="*/ 245269 h 247650"/>
              <a:gd name="connsiteX4" fmla="*/ 83344 w 1416844"/>
              <a:gd name="connsiteY4" fmla="*/ 233363 h 247650"/>
              <a:gd name="connsiteX5" fmla="*/ 33338 w 1416844"/>
              <a:gd name="connsiteY5" fmla="*/ 226219 h 247650"/>
              <a:gd name="connsiteX6" fmla="*/ 0 w 1416844"/>
              <a:gd name="connsiteY6" fmla="*/ 90488 h 247650"/>
              <a:gd name="connsiteX7" fmla="*/ 88107 w 1416844"/>
              <a:gd name="connsiteY7" fmla="*/ 90488 h 247650"/>
              <a:gd name="connsiteX8" fmla="*/ 421482 w 1416844"/>
              <a:gd name="connsiteY8" fmla="*/ 69056 h 247650"/>
              <a:gd name="connsiteX9" fmla="*/ 859632 w 1416844"/>
              <a:gd name="connsiteY9" fmla="*/ 35719 h 247650"/>
              <a:gd name="connsiteX10" fmla="*/ 1352550 w 1416844"/>
              <a:gd name="connsiteY10" fmla="*/ 0 h 247650"/>
              <a:gd name="connsiteX11" fmla="*/ 1416844 w 1416844"/>
              <a:gd name="connsiteY11" fmla="*/ 180975 h 247650"/>
              <a:gd name="connsiteX12" fmla="*/ 1316832 w 1416844"/>
              <a:gd name="connsiteY12" fmla="*/ 171450 h 247650"/>
              <a:gd name="connsiteX13" fmla="*/ 1114425 w 1416844"/>
              <a:gd name="connsiteY13" fmla="*/ 178594 h 247650"/>
              <a:gd name="connsiteX14" fmla="*/ 552450 w 1416844"/>
              <a:gd name="connsiteY14" fmla="*/ 223838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16844" h="247650">
                <a:moveTo>
                  <a:pt x="552450" y="223838"/>
                </a:moveTo>
                <a:lnTo>
                  <a:pt x="273844" y="247650"/>
                </a:lnTo>
                <a:lnTo>
                  <a:pt x="219075" y="247650"/>
                </a:lnTo>
                <a:lnTo>
                  <a:pt x="161925" y="245269"/>
                </a:lnTo>
                <a:lnTo>
                  <a:pt x="83344" y="233363"/>
                </a:lnTo>
                <a:lnTo>
                  <a:pt x="33338" y="226219"/>
                </a:lnTo>
                <a:lnTo>
                  <a:pt x="0" y="90488"/>
                </a:lnTo>
                <a:lnTo>
                  <a:pt x="88107" y="90488"/>
                </a:lnTo>
                <a:lnTo>
                  <a:pt x="421482" y="69056"/>
                </a:lnTo>
                <a:lnTo>
                  <a:pt x="859632" y="35719"/>
                </a:lnTo>
                <a:lnTo>
                  <a:pt x="1352550" y="0"/>
                </a:lnTo>
                <a:lnTo>
                  <a:pt x="1416844" y="180975"/>
                </a:lnTo>
                <a:lnTo>
                  <a:pt x="1316832" y="171450"/>
                </a:lnTo>
                <a:lnTo>
                  <a:pt x="1114425" y="178594"/>
                </a:lnTo>
                <a:lnTo>
                  <a:pt x="552450" y="223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753CF6B-691A-4DC6-998B-581A4AC67B8F}"/>
              </a:ext>
            </a:extLst>
          </p:cNvPr>
          <p:cNvSpPr/>
          <p:nvPr/>
        </p:nvSpPr>
        <p:spPr>
          <a:xfrm rot="16200000">
            <a:off x="3448051" y="4305301"/>
            <a:ext cx="3148012" cy="401637"/>
          </a:xfrm>
          <a:custGeom>
            <a:avLst/>
            <a:gdLst>
              <a:gd name="connsiteX0" fmla="*/ 2070147 w 3147711"/>
              <a:gd name="connsiteY0" fmla="*/ 146168 h 401112"/>
              <a:gd name="connsiteX1" fmla="*/ 2563039 w 3147711"/>
              <a:gd name="connsiteY1" fmla="*/ 163164 h 401112"/>
              <a:gd name="connsiteX2" fmla="*/ 2841778 w 3147711"/>
              <a:gd name="connsiteY2" fmla="*/ 169963 h 401112"/>
              <a:gd name="connsiteX3" fmla="*/ 2906364 w 3147711"/>
              <a:gd name="connsiteY3" fmla="*/ 163164 h 401112"/>
              <a:gd name="connsiteX4" fmla="*/ 2957353 w 3147711"/>
              <a:gd name="connsiteY4" fmla="*/ 142769 h 401112"/>
              <a:gd name="connsiteX5" fmla="*/ 3035536 w 3147711"/>
              <a:gd name="connsiteY5" fmla="*/ 91780 h 401112"/>
              <a:gd name="connsiteX6" fmla="*/ 3086525 w 3147711"/>
              <a:gd name="connsiteY6" fmla="*/ 33993 h 401112"/>
              <a:gd name="connsiteX7" fmla="*/ 3100122 w 3147711"/>
              <a:gd name="connsiteY7" fmla="*/ 20396 h 401112"/>
              <a:gd name="connsiteX8" fmla="*/ 3113719 w 3147711"/>
              <a:gd name="connsiteY8" fmla="*/ 6798 h 401112"/>
              <a:gd name="connsiteX9" fmla="*/ 3130715 w 3147711"/>
              <a:gd name="connsiteY9" fmla="*/ 0 h 401112"/>
              <a:gd name="connsiteX10" fmla="*/ 3144312 w 3147711"/>
              <a:gd name="connsiteY10" fmla="*/ 3399 h 401112"/>
              <a:gd name="connsiteX11" fmla="*/ 3147711 w 3147711"/>
              <a:gd name="connsiteY11" fmla="*/ 23795 h 401112"/>
              <a:gd name="connsiteX12" fmla="*/ 3140913 w 3147711"/>
              <a:gd name="connsiteY12" fmla="*/ 67985 h 401112"/>
              <a:gd name="connsiteX13" fmla="*/ 3103521 w 3147711"/>
              <a:gd name="connsiteY13" fmla="*/ 197157 h 401112"/>
              <a:gd name="connsiteX14" fmla="*/ 3025338 w 3147711"/>
              <a:gd name="connsiteY14" fmla="*/ 384116 h 401112"/>
              <a:gd name="connsiteX15" fmla="*/ 2821383 w 3147711"/>
              <a:gd name="connsiteY15" fmla="*/ 390914 h 401112"/>
              <a:gd name="connsiteX16" fmla="*/ 2525647 w 3147711"/>
              <a:gd name="connsiteY16" fmla="*/ 401112 h 401112"/>
              <a:gd name="connsiteX17" fmla="*/ 2331890 w 3147711"/>
              <a:gd name="connsiteY17" fmla="*/ 394314 h 401112"/>
              <a:gd name="connsiteX18" fmla="*/ 1957972 w 3147711"/>
              <a:gd name="connsiteY18" fmla="*/ 377317 h 401112"/>
              <a:gd name="connsiteX19" fmla="*/ 1808404 w 3147711"/>
              <a:gd name="connsiteY19" fmla="*/ 377317 h 401112"/>
              <a:gd name="connsiteX20" fmla="*/ 1414091 w 3147711"/>
              <a:gd name="connsiteY20" fmla="*/ 346724 h 401112"/>
              <a:gd name="connsiteX21" fmla="*/ 1060568 w 3147711"/>
              <a:gd name="connsiteY21" fmla="*/ 316131 h 401112"/>
              <a:gd name="connsiteX22" fmla="*/ 543881 w 3147711"/>
              <a:gd name="connsiteY22" fmla="*/ 285538 h 401112"/>
              <a:gd name="connsiteX23" fmla="*/ 523485 w 3147711"/>
              <a:gd name="connsiteY23" fmla="*/ 285538 h 401112"/>
              <a:gd name="connsiteX24" fmla="*/ 0 w 3147711"/>
              <a:gd name="connsiteY24" fmla="*/ 159765 h 401112"/>
              <a:gd name="connsiteX25" fmla="*/ 6798 w 3147711"/>
              <a:gd name="connsiteY25" fmla="*/ 139369 h 401112"/>
              <a:gd name="connsiteX26" fmla="*/ 37392 w 3147711"/>
              <a:gd name="connsiteY26" fmla="*/ 118974 h 401112"/>
              <a:gd name="connsiteX27" fmla="*/ 244746 w 3147711"/>
              <a:gd name="connsiteY27" fmla="*/ 54388 h 401112"/>
              <a:gd name="connsiteX28" fmla="*/ 407911 w 3147711"/>
              <a:gd name="connsiteY28" fmla="*/ 16996 h 401112"/>
              <a:gd name="connsiteX29" fmla="*/ 438504 w 3147711"/>
              <a:gd name="connsiteY29" fmla="*/ 16996 h 401112"/>
              <a:gd name="connsiteX30" fmla="*/ 503090 w 3147711"/>
              <a:gd name="connsiteY30" fmla="*/ 27194 h 401112"/>
              <a:gd name="connsiteX31" fmla="*/ 720642 w 3147711"/>
              <a:gd name="connsiteY31" fmla="*/ 61187 h 401112"/>
              <a:gd name="connsiteX32" fmla="*/ 1203337 w 3147711"/>
              <a:gd name="connsiteY32" fmla="*/ 101978 h 401112"/>
              <a:gd name="connsiteX33" fmla="*/ 2070147 w 3147711"/>
              <a:gd name="connsiteY33" fmla="*/ 146168 h 40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47711" h="401112">
                <a:moveTo>
                  <a:pt x="2070147" y="146168"/>
                </a:moveTo>
                <a:lnTo>
                  <a:pt x="2563039" y="163164"/>
                </a:lnTo>
                <a:lnTo>
                  <a:pt x="2841778" y="169963"/>
                </a:lnTo>
                <a:lnTo>
                  <a:pt x="2906364" y="163164"/>
                </a:lnTo>
                <a:lnTo>
                  <a:pt x="2957353" y="142769"/>
                </a:lnTo>
                <a:lnTo>
                  <a:pt x="3035536" y="91780"/>
                </a:lnTo>
                <a:lnTo>
                  <a:pt x="3086525" y="33993"/>
                </a:lnTo>
                <a:lnTo>
                  <a:pt x="3100122" y="20396"/>
                </a:lnTo>
                <a:lnTo>
                  <a:pt x="3113719" y="6798"/>
                </a:lnTo>
                <a:lnTo>
                  <a:pt x="3130715" y="0"/>
                </a:lnTo>
                <a:lnTo>
                  <a:pt x="3144312" y="3399"/>
                </a:lnTo>
                <a:lnTo>
                  <a:pt x="3147711" y="23795"/>
                </a:lnTo>
                <a:lnTo>
                  <a:pt x="3140913" y="67985"/>
                </a:lnTo>
                <a:lnTo>
                  <a:pt x="3103521" y="197157"/>
                </a:lnTo>
                <a:lnTo>
                  <a:pt x="3025338" y="384116"/>
                </a:lnTo>
                <a:lnTo>
                  <a:pt x="2821383" y="390914"/>
                </a:lnTo>
                <a:lnTo>
                  <a:pt x="2525647" y="401112"/>
                </a:lnTo>
                <a:lnTo>
                  <a:pt x="2331890" y="394314"/>
                </a:lnTo>
                <a:lnTo>
                  <a:pt x="1957972" y="377317"/>
                </a:lnTo>
                <a:lnTo>
                  <a:pt x="1808404" y="377317"/>
                </a:lnTo>
                <a:lnTo>
                  <a:pt x="1414091" y="346724"/>
                </a:lnTo>
                <a:lnTo>
                  <a:pt x="1060568" y="316131"/>
                </a:lnTo>
                <a:lnTo>
                  <a:pt x="543881" y="285538"/>
                </a:lnTo>
                <a:lnTo>
                  <a:pt x="523485" y="285538"/>
                </a:lnTo>
                <a:lnTo>
                  <a:pt x="0" y="159765"/>
                </a:lnTo>
                <a:lnTo>
                  <a:pt x="6798" y="139369"/>
                </a:lnTo>
                <a:lnTo>
                  <a:pt x="37392" y="118974"/>
                </a:lnTo>
                <a:lnTo>
                  <a:pt x="244746" y="54388"/>
                </a:lnTo>
                <a:lnTo>
                  <a:pt x="407911" y="16996"/>
                </a:lnTo>
                <a:lnTo>
                  <a:pt x="438504" y="16996"/>
                </a:lnTo>
                <a:lnTo>
                  <a:pt x="503090" y="27194"/>
                </a:lnTo>
                <a:lnTo>
                  <a:pt x="720642" y="61187"/>
                </a:lnTo>
                <a:lnTo>
                  <a:pt x="1203337" y="101978"/>
                </a:lnTo>
                <a:lnTo>
                  <a:pt x="2070147" y="1461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302DEA3-8927-4DB7-8F13-4974CEB9EA63}"/>
              </a:ext>
            </a:extLst>
          </p:cNvPr>
          <p:cNvSpPr/>
          <p:nvPr/>
        </p:nvSpPr>
        <p:spPr>
          <a:xfrm>
            <a:off x="4981575" y="5143500"/>
            <a:ext cx="1123950" cy="935038"/>
          </a:xfrm>
          <a:custGeom>
            <a:avLst/>
            <a:gdLst>
              <a:gd name="connsiteX0" fmla="*/ 321469 w 1123950"/>
              <a:gd name="connsiteY0" fmla="*/ 664369 h 935831"/>
              <a:gd name="connsiteX1" fmla="*/ 176213 w 1123950"/>
              <a:gd name="connsiteY1" fmla="*/ 783431 h 935831"/>
              <a:gd name="connsiteX2" fmla="*/ 21431 w 1123950"/>
              <a:gd name="connsiteY2" fmla="*/ 931069 h 935831"/>
              <a:gd name="connsiteX3" fmla="*/ 0 w 1123950"/>
              <a:gd name="connsiteY3" fmla="*/ 935831 h 935831"/>
              <a:gd name="connsiteX4" fmla="*/ 88106 w 1123950"/>
              <a:gd name="connsiteY4" fmla="*/ 366713 h 935831"/>
              <a:gd name="connsiteX5" fmla="*/ 126206 w 1123950"/>
              <a:gd name="connsiteY5" fmla="*/ 407194 h 935831"/>
              <a:gd name="connsiteX6" fmla="*/ 150019 w 1123950"/>
              <a:gd name="connsiteY6" fmla="*/ 426244 h 935831"/>
              <a:gd name="connsiteX7" fmla="*/ 183356 w 1123950"/>
              <a:gd name="connsiteY7" fmla="*/ 433388 h 935831"/>
              <a:gd name="connsiteX8" fmla="*/ 219075 w 1123950"/>
              <a:gd name="connsiteY8" fmla="*/ 426244 h 935831"/>
              <a:gd name="connsiteX9" fmla="*/ 423863 w 1123950"/>
              <a:gd name="connsiteY9" fmla="*/ 352425 h 935831"/>
              <a:gd name="connsiteX10" fmla="*/ 814388 w 1123950"/>
              <a:gd name="connsiteY10" fmla="*/ 154781 h 935831"/>
              <a:gd name="connsiteX11" fmla="*/ 1047750 w 1123950"/>
              <a:gd name="connsiteY11" fmla="*/ 14288 h 935831"/>
              <a:gd name="connsiteX12" fmla="*/ 1062038 w 1123950"/>
              <a:gd name="connsiteY12" fmla="*/ 7144 h 935831"/>
              <a:gd name="connsiteX13" fmla="*/ 1085850 w 1123950"/>
              <a:gd name="connsiteY13" fmla="*/ 0 h 935831"/>
              <a:gd name="connsiteX14" fmla="*/ 1097756 w 1123950"/>
              <a:gd name="connsiteY14" fmla="*/ 0 h 935831"/>
              <a:gd name="connsiteX15" fmla="*/ 1112044 w 1123950"/>
              <a:gd name="connsiteY15" fmla="*/ 4763 h 935831"/>
              <a:gd name="connsiteX16" fmla="*/ 1121569 w 1123950"/>
              <a:gd name="connsiteY16" fmla="*/ 21431 h 935831"/>
              <a:gd name="connsiteX17" fmla="*/ 1123950 w 1123950"/>
              <a:gd name="connsiteY17" fmla="*/ 38100 h 935831"/>
              <a:gd name="connsiteX18" fmla="*/ 1114425 w 1123950"/>
              <a:gd name="connsiteY18" fmla="*/ 57150 h 935831"/>
              <a:gd name="connsiteX19" fmla="*/ 942975 w 1123950"/>
              <a:gd name="connsiteY19" fmla="*/ 183356 h 935831"/>
              <a:gd name="connsiteX20" fmla="*/ 721519 w 1123950"/>
              <a:gd name="connsiteY20" fmla="*/ 347663 h 935831"/>
              <a:gd name="connsiteX21" fmla="*/ 321469 w 1123950"/>
              <a:gd name="connsiteY21" fmla="*/ 664369 h 93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3950" h="935831">
                <a:moveTo>
                  <a:pt x="321469" y="664369"/>
                </a:moveTo>
                <a:lnTo>
                  <a:pt x="176213" y="783431"/>
                </a:lnTo>
                <a:lnTo>
                  <a:pt x="21431" y="931069"/>
                </a:lnTo>
                <a:lnTo>
                  <a:pt x="0" y="935831"/>
                </a:lnTo>
                <a:lnTo>
                  <a:pt x="88106" y="366713"/>
                </a:lnTo>
                <a:lnTo>
                  <a:pt x="126206" y="407194"/>
                </a:lnTo>
                <a:lnTo>
                  <a:pt x="150019" y="426244"/>
                </a:lnTo>
                <a:lnTo>
                  <a:pt x="183356" y="433388"/>
                </a:lnTo>
                <a:lnTo>
                  <a:pt x="219075" y="426244"/>
                </a:lnTo>
                <a:lnTo>
                  <a:pt x="423863" y="352425"/>
                </a:lnTo>
                <a:lnTo>
                  <a:pt x="814388" y="154781"/>
                </a:lnTo>
                <a:lnTo>
                  <a:pt x="1047750" y="14288"/>
                </a:lnTo>
                <a:lnTo>
                  <a:pt x="1062038" y="7144"/>
                </a:lnTo>
                <a:lnTo>
                  <a:pt x="1085850" y="0"/>
                </a:lnTo>
                <a:lnTo>
                  <a:pt x="1097756" y="0"/>
                </a:lnTo>
                <a:lnTo>
                  <a:pt x="1112044" y="4763"/>
                </a:lnTo>
                <a:lnTo>
                  <a:pt x="1121569" y="21431"/>
                </a:lnTo>
                <a:lnTo>
                  <a:pt x="1123950" y="38100"/>
                </a:lnTo>
                <a:lnTo>
                  <a:pt x="1114425" y="57150"/>
                </a:lnTo>
                <a:lnTo>
                  <a:pt x="942975" y="183356"/>
                </a:lnTo>
                <a:lnTo>
                  <a:pt x="721519" y="347663"/>
                </a:lnTo>
                <a:lnTo>
                  <a:pt x="321469" y="664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0A468013-29D4-47A4-A1F3-0E92874A9333}"/>
              </a:ext>
            </a:extLst>
          </p:cNvPr>
          <p:cNvSpPr/>
          <p:nvPr/>
        </p:nvSpPr>
        <p:spPr>
          <a:xfrm>
            <a:off x="5572125" y="4403725"/>
            <a:ext cx="2241550" cy="1568450"/>
          </a:xfrm>
          <a:custGeom>
            <a:avLst/>
            <a:gdLst>
              <a:gd name="connsiteX0" fmla="*/ 784225 w 2241550"/>
              <a:gd name="connsiteY0" fmla="*/ 841375 h 1568450"/>
              <a:gd name="connsiteX1" fmla="*/ 615950 w 2241550"/>
              <a:gd name="connsiteY1" fmla="*/ 622300 h 1568450"/>
              <a:gd name="connsiteX2" fmla="*/ 431800 w 2241550"/>
              <a:gd name="connsiteY2" fmla="*/ 409575 h 1568450"/>
              <a:gd name="connsiteX3" fmla="*/ 317500 w 2241550"/>
              <a:gd name="connsiteY3" fmla="*/ 298450 h 1568450"/>
              <a:gd name="connsiteX4" fmla="*/ 174625 w 2241550"/>
              <a:gd name="connsiteY4" fmla="*/ 168275 h 1568450"/>
              <a:gd name="connsiteX5" fmla="*/ 60325 w 2241550"/>
              <a:gd name="connsiteY5" fmla="*/ 85725 h 1568450"/>
              <a:gd name="connsiteX6" fmla="*/ 19050 w 2241550"/>
              <a:gd name="connsiteY6" fmla="*/ 53975 h 1568450"/>
              <a:gd name="connsiteX7" fmla="*/ 3175 w 2241550"/>
              <a:gd name="connsiteY7" fmla="*/ 31750 h 1568450"/>
              <a:gd name="connsiteX8" fmla="*/ 0 w 2241550"/>
              <a:gd name="connsiteY8" fmla="*/ 12700 h 1568450"/>
              <a:gd name="connsiteX9" fmla="*/ 6350 w 2241550"/>
              <a:gd name="connsiteY9" fmla="*/ 3175 h 1568450"/>
              <a:gd name="connsiteX10" fmla="*/ 22225 w 2241550"/>
              <a:gd name="connsiteY10" fmla="*/ 0 h 1568450"/>
              <a:gd name="connsiteX11" fmla="*/ 60325 w 2241550"/>
              <a:gd name="connsiteY11" fmla="*/ 9525 h 1568450"/>
              <a:gd name="connsiteX12" fmla="*/ 155575 w 2241550"/>
              <a:gd name="connsiteY12" fmla="*/ 44450 h 1568450"/>
              <a:gd name="connsiteX13" fmla="*/ 200025 w 2241550"/>
              <a:gd name="connsiteY13" fmla="*/ 69850 h 1568450"/>
              <a:gd name="connsiteX14" fmla="*/ 279400 w 2241550"/>
              <a:gd name="connsiteY14" fmla="*/ 130175 h 1568450"/>
              <a:gd name="connsiteX15" fmla="*/ 552450 w 2241550"/>
              <a:gd name="connsiteY15" fmla="*/ 371475 h 1568450"/>
              <a:gd name="connsiteX16" fmla="*/ 612775 w 2241550"/>
              <a:gd name="connsiteY16" fmla="*/ 419100 h 1568450"/>
              <a:gd name="connsiteX17" fmla="*/ 990600 w 2241550"/>
              <a:gd name="connsiteY17" fmla="*/ 736600 h 1568450"/>
              <a:gd name="connsiteX18" fmla="*/ 1295400 w 2241550"/>
              <a:gd name="connsiteY18" fmla="*/ 987425 h 1568450"/>
              <a:gd name="connsiteX19" fmla="*/ 1574800 w 2241550"/>
              <a:gd name="connsiteY19" fmla="*/ 1193800 h 1568450"/>
              <a:gd name="connsiteX20" fmla="*/ 1708150 w 2241550"/>
              <a:gd name="connsiteY20" fmla="*/ 1273175 h 1568450"/>
              <a:gd name="connsiteX21" fmla="*/ 1962150 w 2241550"/>
              <a:gd name="connsiteY21" fmla="*/ 1393825 h 1568450"/>
              <a:gd name="connsiteX22" fmla="*/ 2184400 w 2241550"/>
              <a:gd name="connsiteY22" fmla="*/ 1482725 h 1568450"/>
              <a:gd name="connsiteX23" fmla="*/ 2222500 w 2241550"/>
              <a:gd name="connsiteY23" fmla="*/ 1495425 h 1568450"/>
              <a:gd name="connsiteX24" fmla="*/ 2235200 w 2241550"/>
              <a:gd name="connsiteY24" fmla="*/ 1508125 h 1568450"/>
              <a:gd name="connsiteX25" fmla="*/ 2241550 w 2241550"/>
              <a:gd name="connsiteY25" fmla="*/ 1530350 h 1568450"/>
              <a:gd name="connsiteX26" fmla="*/ 2232025 w 2241550"/>
              <a:gd name="connsiteY26" fmla="*/ 1539875 h 1568450"/>
              <a:gd name="connsiteX27" fmla="*/ 2190750 w 2241550"/>
              <a:gd name="connsiteY27" fmla="*/ 1552575 h 1568450"/>
              <a:gd name="connsiteX28" fmla="*/ 2070100 w 2241550"/>
              <a:gd name="connsiteY28" fmla="*/ 1565275 h 1568450"/>
              <a:gd name="connsiteX29" fmla="*/ 1689100 w 2241550"/>
              <a:gd name="connsiteY29" fmla="*/ 1568450 h 1568450"/>
              <a:gd name="connsiteX30" fmla="*/ 1425575 w 2241550"/>
              <a:gd name="connsiteY30" fmla="*/ 1546225 h 1568450"/>
              <a:gd name="connsiteX31" fmla="*/ 1346200 w 2241550"/>
              <a:gd name="connsiteY31" fmla="*/ 1533525 h 1568450"/>
              <a:gd name="connsiteX32" fmla="*/ 1311275 w 2241550"/>
              <a:gd name="connsiteY32" fmla="*/ 1514475 h 1568450"/>
              <a:gd name="connsiteX33" fmla="*/ 1203325 w 2241550"/>
              <a:gd name="connsiteY33" fmla="*/ 1374775 h 1568450"/>
              <a:gd name="connsiteX34" fmla="*/ 784225 w 2241550"/>
              <a:gd name="connsiteY34" fmla="*/ 841375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1550" h="1568450">
                <a:moveTo>
                  <a:pt x="784225" y="841375"/>
                </a:moveTo>
                <a:lnTo>
                  <a:pt x="615950" y="622300"/>
                </a:lnTo>
                <a:lnTo>
                  <a:pt x="431800" y="409575"/>
                </a:lnTo>
                <a:lnTo>
                  <a:pt x="317500" y="298450"/>
                </a:lnTo>
                <a:lnTo>
                  <a:pt x="174625" y="168275"/>
                </a:lnTo>
                <a:lnTo>
                  <a:pt x="60325" y="85725"/>
                </a:lnTo>
                <a:lnTo>
                  <a:pt x="19050" y="53975"/>
                </a:lnTo>
                <a:lnTo>
                  <a:pt x="3175" y="31750"/>
                </a:lnTo>
                <a:lnTo>
                  <a:pt x="0" y="12700"/>
                </a:lnTo>
                <a:lnTo>
                  <a:pt x="6350" y="3175"/>
                </a:lnTo>
                <a:lnTo>
                  <a:pt x="22225" y="0"/>
                </a:lnTo>
                <a:lnTo>
                  <a:pt x="60325" y="9525"/>
                </a:lnTo>
                <a:lnTo>
                  <a:pt x="155575" y="44450"/>
                </a:lnTo>
                <a:lnTo>
                  <a:pt x="200025" y="69850"/>
                </a:lnTo>
                <a:lnTo>
                  <a:pt x="279400" y="130175"/>
                </a:lnTo>
                <a:lnTo>
                  <a:pt x="552450" y="371475"/>
                </a:lnTo>
                <a:lnTo>
                  <a:pt x="612775" y="419100"/>
                </a:lnTo>
                <a:lnTo>
                  <a:pt x="990600" y="736600"/>
                </a:lnTo>
                <a:lnTo>
                  <a:pt x="1295400" y="987425"/>
                </a:lnTo>
                <a:lnTo>
                  <a:pt x="1574800" y="1193800"/>
                </a:lnTo>
                <a:lnTo>
                  <a:pt x="1708150" y="1273175"/>
                </a:lnTo>
                <a:lnTo>
                  <a:pt x="1962150" y="1393825"/>
                </a:lnTo>
                <a:lnTo>
                  <a:pt x="2184400" y="1482725"/>
                </a:lnTo>
                <a:lnTo>
                  <a:pt x="2222500" y="1495425"/>
                </a:lnTo>
                <a:lnTo>
                  <a:pt x="2235200" y="1508125"/>
                </a:lnTo>
                <a:lnTo>
                  <a:pt x="2241550" y="1530350"/>
                </a:lnTo>
                <a:lnTo>
                  <a:pt x="2232025" y="1539875"/>
                </a:lnTo>
                <a:lnTo>
                  <a:pt x="2190750" y="1552575"/>
                </a:lnTo>
                <a:lnTo>
                  <a:pt x="2070100" y="1565275"/>
                </a:lnTo>
                <a:lnTo>
                  <a:pt x="1689100" y="1568450"/>
                </a:lnTo>
                <a:lnTo>
                  <a:pt x="1425575" y="1546225"/>
                </a:lnTo>
                <a:lnTo>
                  <a:pt x="1346200" y="1533525"/>
                </a:lnTo>
                <a:lnTo>
                  <a:pt x="1311275" y="1514475"/>
                </a:lnTo>
                <a:lnTo>
                  <a:pt x="1203325" y="1374775"/>
                </a:lnTo>
                <a:lnTo>
                  <a:pt x="784225" y="8413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A08427E-A8D6-4274-B142-63201B264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876" y="1341535"/>
            <a:ext cx="4602879" cy="47370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EDF3290-C792-4F85-B7C4-A75B76B80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413" y="1339947"/>
            <a:ext cx="4608975" cy="473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8" grpId="0" animBg="1"/>
      <p:bldP spid="10" grpId="0" animBg="1"/>
      <p:bldP spid="11" grpId="0" animBg="1"/>
      <p:bldP spid="12" grpId="0" animBg="1"/>
      <p:bldP spid="19" grpId="0" animBg="1"/>
      <p:bldP spid="23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ACE5592-B8BB-4698-A05C-66606A9B3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60" y="1060498"/>
            <a:ext cx="4602879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5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DA0BB20-6FE1-4592-90E9-51A155CC4BB3}"/>
              </a:ext>
            </a:extLst>
          </p:cNvPr>
          <p:cNvSpPr/>
          <p:nvPr/>
        </p:nvSpPr>
        <p:spPr>
          <a:xfrm>
            <a:off x="3956050" y="2216150"/>
            <a:ext cx="596900" cy="3340100"/>
          </a:xfrm>
          <a:custGeom>
            <a:avLst/>
            <a:gdLst>
              <a:gd name="connsiteX0" fmla="*/ 317500 w 596900"/>
              <a:gd name="connsiteY0" fmla="*/ 2673350 h 3340100"/>
              <a:gd name="connsiteX1" fmla="*/ 292100 w 596900"/>
              <a:gd name="connsiteY1" fmla="*/ 2165350 h 3340100"/>
              <a:gd name="connsiteX2" fmla="*/ 247650 w 596900"/>
              <a:gd name="connsiteY2" fmla="*/ 1200150 h 3340100"/>
              <a:gd name="connsiteX3" fmla="*/ 209550 w 596900"/>
              <a:gd name="connsiteY3" fmla="*/ 508000 h 3340100"/>
              <a:gd name="connsiteX4" fmla="*/ 184150 w 596900"/>
              <a:gd name="connsiteY4" fmla="*/ 330200 h 3340100"/>
              <a:gd name="connsiteX5" fmla="*/ 114300 w 596900"/>
              <a:gd name="connsiteY5" fmla="*/ 158750 h 3340100"/>
              <a:gd name="connsiteX6" fmla="*/ 12700 w 596900"/>
              <a:gd name="connsiteY6" fmla="*/ 57150 h 3340100"/>
              <a:gd name="connsiteX7" fmla="*/ 0 w 596900"/>
              <a:gd name="connsiteY7" fmla="*/ 25400 h 3340100"/>
              <a:gd name="connsiteX8" fmla="*/ 12700 w 596900"/>
              <a:gd name="connsiteY8" fmla="*/ 0 h 3340100"/>
              <a:gd name="connsiteX9" fmla="*/ 82550 w 596900"/>
              <a:gd name="connsiteY9" fmla="*/ 6350 h 3340100"/>
              <a:gd name="connsiteX10" fmla="*/ 215900 w 596900"/>
              <a:gd name="connsiteY10" fmla="*/ 50800 h 3340100"/>
              <a:gd name="connsiteX11" fmla="*/ 317500 w 596900"/>
              <a:gd name="connsiteY11" fmla="*/ 101600 h 3340100"/>
              <a:gd name="connsiteX12" fmla="*/ 419100 w 596900"/>
              <a:gd name="connsiteY12" fmla="*/ 184150 h 3340100"/>
              <a:gd name="connsiteX13" fmla="*/ 444500 w 596900"/>
              <a:gd name="connsiteY13" fmla="*/ 393700 h 3340100"/>
              <a:gd name="connsiteX14" fmla="*/ 463550 w 596900"/>
              <a:gd name="connsiteY14" fmla="*/ 844550 h 3340100"/>
              <a:gd name="connsiteX15" fmla="*/ 501650 w 596900"/>
              <a:gd name="connsiteY15" fmla="*/ 1555750 h 3340100"/>
              <a:gd name="connsiteX16" fmla="*/ 539750 w 596900"/>
              <a:gd name="connsiteY16" fmla="*/ 2400300 h 3340100"/>
              <a:gd name="connsiteX17" fmla="*/ 577850 w 596900"/>
              <a:gd name="connsiteY17" fmla="*/ 2927350 h 3340100"/>
              <a:gd name="connsiteX18" fmla="*/ 596900 w 596900"/>
              <a:gd name="connsiteY18" fmla="*/ 3130550 h 3340100"/>
              <a:gd name="connsiteX19" fmla="*/ 546100 w 596900"/>
              <a:gd name="connsiteY19" fmla="*/ 3257550 h 3340100"/>
              <a:gd name="connsiteX20" fmla="*/ 508000 w 596900"/>
              <a:gd name="connsiteY20" fmla="*/ 3327400 h 3340100"/>
              <a:gd name="connsiteX21" fmla="*/ 469900 w 596900"/>
              <a:gd name="connsiteY21" fmla="*/ 3340100 h 3340100"/>
              <a:gd name="connsiteX22" fmla="*/ 431800 w 596900"/>
              <a:gd name="connsiteY22" fmla="*/ 3321050 h 3340100"/>
              <a:gd name="connsiteX23" fmla="*/ 381000 w 596900"/>
              <a:gd name="connsiteY23" fmla="*/ 3213100 h 3340100"/>
              <a:gd name="connsiteX24" fmla="*/ 349250 w 596900"/>
              <a:gd name="connsiteY24" fmla="*/ 3124200 h 3340100"/>
              <a:gd name="connsiteX25" fmla="*/ 323850 w 596900"/>
              <a:gd name="connsiteY25" fmla="*/ 3035300 h 3340100"/>
              <a:gd name="connsiteX26" fmla="*/ 330200 w 596900"/>
              <a:gd name="connsiteY26" fmla="*/ 2921000 h 3340100"/>
              <a:gd name="connsiteX27" fmla="*/ 317500 w 596900"/>
              <a:gd name="connsiteY27" fmla="*/ 2673350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6900" h="3340100">
                <a:moveTo>
                  <a:pt x="317500" y="2673350"/>
                </a:moveTo>
                <a:lnTo>
                  <a:pt x="292100" y="2165350"/>
                </a:lnTo>
                <a:lnTo>
                  <a:pt x="247650" y="1200150"/>
                </a:lnTo>
                <a:lnTo>
                  <a:pt x="209550" y="508000"/>
                </a:lnTo>
                <a:lnTo>
                  <a:pt x="184150" y="330200"/>
                </a:lnTo>
                <a:lnTo>
                  <a:pt x="114300" y="158750"/>
                </a:lnTo>
                <a:lnTo>
                  <a:pt x="12700" y="57150"/>
                </a:lnTo>
                <a:lnTo>
                  <a:pt x="0" y="25400"/>
                </a:lnTo>
                <a:lnTo>
                  <a:pt x="12700" y="0"/>
                </a:lnTo>
                <a:lnTo>
                  <a:pt x="82550" y="6350"/>
                </a:lnTo>
                <a:lnTo>
                  <a:pt x="215900" y="50800"/>
                </a:lnTo>
                <a:lnTo>
                  <a:pt x="317500" y="101600"/>
                </a:lnTo>
                <a:lnTo>
                  <a:pt x="419100" y="184150"/>
                </a:lnTo>
                <a:lnTo>
                  <a:pt x="444500" y="393700"/>
                </a:lnTo>
                <a:lnTo>
                  <a:pt x="463550" y="844550"/>
                </a:lnTo>
                <a:lnTo>
                  <a:pt x="501650" y="1555750"/>
                </a:lnTo>
                <a:lnTo>
                  <a:pt x="539750" y="2400300"/>
                </a:lnTo>
                <a:lnTo>
                  <a:pt x="577850" y="2927350"/>
                </a:lnTo>
                <a:lnTo>
                  <a:pt x="596900" y="3130550"/>
                </a:lnTo>
                <a:lnTo>
                  <a:pt x="546100" y="3257550"/>
                </a:lnTo>
                <a:lnTo>
                  <a:pt x="508000" y="3327400"/>
                </a:lnTo>
                <a:lnTo>
                  <a:pt x="469900" y="3340100"/>
                </a:lnTo>
                <a:lnTo>
                  <a:pt x="431800" y="3321050"/>
                </a:lnTo>
                <a:lnTo>
                  <a:pt x="381000" y="3213100"/>
                </a:lnTo>
                <a:lnTo>
                  <a:pt x="349250" y="3124200"/>
                </a:lnTo>
                <a:lnTo>
                  <a:pt x="323850" y="3035300"/>
                </a:lnTo>
                <a:lnTo>
                  <a:pt x="330200" y="2921000"/>
                </a:lnTo>
                <a:lnTo>
                  <a:pt x="317500" y="26733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B90B776-2D98-48F4-9C13-CB5937F4A88A}"/>
              </a:ext>
            </a:extLst>
          </p:cNvPr>
          <p:cNvSpPr/>
          <p:nvPr/>
        </p:nvSpPr>
        <p:spPr>
          <a:xfrm>
            <a:off x="4937126" y="3152776"/>
            <a:ext cx="608013" cy="1331913"/>
          </a:xfrm>
          <a:custGeom>
            <a:avLst/>
            <a:gdLst>
              <a:gd name="connsiteX0" fmla="*/ 255002 w 607883"/>
              <a:gd name="connsiteY0" fmla="*/ 713490 h 1331676"/>
              <a:gd name="connsiteX1" fmla="*/ 221517 w 607883"/>
              <a:gd name="connsiteY1" fmla="*/ 481670 h 1331676"/>
              <a:gd name="connsiteX2" fmla="*/ 182880 w 607883"/>
              <a:gd name="connsiteY2" fmla="*/ 303942 h 1331676"/>
              <a:gd name="connsiteX3" fmla="*/ 141668 w 607883"/>
              <a:gd name="connsiteY3" fmla="*/ 200911 h 1331676"/>
              <a:gd name="connsiteX4" fmla="*/ 43788 w 607883"/>
              <a:gd name="connsiteY4" fmla="*/ 74698 h 1331676"/>
              <a:gd name="connsiteX5" fmla="*/ 12879 w 607883"/>
              <a:gd name="connsiteY5" fmla="*/ 46364 h 1331676"/>
              <a:gd name="connsiteX6" fmla="*/ 0 w 607883"/>
              <a:gd name="connsiteY6" fmla="*/ 30909 h 1331676"/>
              <a:gd name="connsiteX7" fmla="*/ 12879 w 607883"/>
              <a:gd name="connsiteY7" fmla="*/ 5152 h 1331676"/>
              <a:gd name="connsiteX8" fmla="*/ 48940 w 607883"/>
              <a:gd name="connsiteY8" fmla="*/ 0 h 1331676"/>
              <a:gd name="connsiteX9" fmla="*/ 128789 w 607883"/>
              <a:gd name="connsiteY9" fmla="*/ 15455 h 1331676"/>
              <a:gd name="connsiteX10" fmla="*/ 247274 w 607883"/>
              <a:gd name="connsiteY10" fmla="*/ 43788 h 1331676"/>
              <a:gd name="connsiteX11" fmla="*/ 314245 w 607883"/>
              <a:gd name="connsiteY11" fmla="*/ 74698 h 1331676"/>
              <a:gd name="connsiteX12" fmla="*/ 386366 w 607883"/>
              <a:gd name="connsiteY12" fmla="*/ 121062 h 1331676"/>
              <a:gd name="connsiteX13" fmla="*/ 419851 w 607883"/>
              <a:gd name="connsiteY13" fmla="*/ 283335 h 1331676"/>
              <a:gd name="connsiteX14" fmla="*/ 553792 w 607883"/>
              <a:gd name="connsiteY14" fmla="*/ 981370 h 1331676"/>
              <a:gd name="connsiteX15" fmla="*/ 607883 w 607883"/>
              <a:gd name="connsiteY15" fmla="*/ 1138493 h 1331676"/>
              <a:gd name="connsiteX16" fmla="*/ 589852 w 607883"/>
              <a:gd name="connsiteY16" fmla="*/ 1151371 h 1331676"/>
              <a:gd name="connsiteX17" fmla="*/ 558943 w 607883"/>
              <a:gd name="connsiteY17" fmla="*/ 1236372 h 1331676"/>
              <a:gd name="connsiteX18" fmla="*/ 520307 w 607883"/>
              <a:gd name="connsiteY18" fmla="*/ 1298191 h 1331676"/>
              <a:gd name="connsiteX19" fmla="*/ 489397 w 607883"/>
              <a:gd name="connsiteY19" fmla="*/ 1323948 h 1331676"/>
              <a:gd name="connsiteX20" fmla="*/ 461064 w 607883"/>
              <a:gd name="connsiteY20" fmla="*/ 1331676 h 1331676"/>
              <a:gd name="connsiteX21" fmla="*/ 422427 w 607883"/>
              <a:gd name="connsiteY21" fmla="*/ 1318797 h 1331676"/>
              <a:gd name="connsiteX22" fmla="*/ 383790 w 607883"/>
              <a:gd name="connsiteY22" fmla="*/ 1267281 h 1331676"/>
              <a:gd name="connsiteX23" fmla="*/ 314245 w 607883"/>
              <a:gd name="connsiteY23" fmla="*/ 1130765 h 1331676"/>
              <a:gd name="connsiteX24" fmla="*/ 298790 w 607883"/>
              <a:gd name="connsiteY24" fmla="*/ 1097280 h 1331676"/>
              <a:gd name="connsiteX25" fmla="*/ 306517 w 607883"/>
              <a:gd name="connsiteY25" fmla="*/ 1017431 h 1331676"/>
              <a:gd name="connsiteX26" fmla="*/ 255002 w 607883"/>
              <a:gd name="connsiteY26" fmla="*/ 713490 h 13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7883" h="1331676">
                <a:moveTo>
                  <a:pt x="255002" y="713490"/>
                </a:moveTo>
                <a:lnTo>
                  <a:pt x="221517" y="481670"/>
                </a:lnTo>
                <a:lnTo>
                  <a:pt x="182880" y="303942"/>
                </a:lnTo>
                <a:lnTo>
                  <a:pt x="141668" y="200911"/>
                </a:lnTo>
                <a:lnTo>
                  <a:pt x="43788" y="74698"/>
                </a:lnTo>
                <a:lnTo>
                  <a:pt x="12879" y="46364"/>
                </a:lnTo>
                <a:lnTo>
                  <a:pt x="0" y="30909"/>
                </a:lnTo>
                <a:lnTo>
                  <a:pt x="12879" y="5152"/>
                </a:lnTo>
                <a:lnTo>
                  <a:pt x="48940" y="0"/>
                </a:lnTo>
                <a:lnTo>
                  <a:pt x="128789" y="15455"/>
                </a:lnTo>
                <a:lnTo>
                  <a:pt x="247274" y="43788"/>
                </a:lnTo>
                <a:lnTo>
                  <a:pt x="314245" y="74698"/>
                </a:lnTo>
                <a:lnTo>
                  <a:pt x="386366" y="121062"/>
                </a:lnTo>
                <a:lnTo>
                  <a:pt x="419851" y="283335"/>
                </a:lnTo>
                <a:lnTo>
                  <a:pt x="553792" y="981370"/>
                </a:lnTo>
                <a:lnTo>
                  <a:pt x="607883" y="1138493"/>
                </a:lnTo>
                <a:lnTo>
                  <a:pt x="589852" y="1151371"/>
                </a:lnTo>
                <a:lnTo>
                  <a:pt x="558943" y="1236372"/>
                </a:lnTo>
                <a:lnTo>
                  <a:pt x="520307" y="1298191"/>
                </a:lnTo>
                <a:lnTo>
                  <a:pt x="489397" y="1323948"/>
                </a:lnTo>
                <a:lnTo>
                  <a:pt x="461064" y="1331676"/>
                </a:lnTo>
                <a:lnTo>
                  <a:pt x="422427" y="1318797"/>
                </a:lnTo>
                <a:lnTo>
                  <a:pt x="383790" y="1267281"/>
                </a:lnTo>
                <a:lnTo>
                  <a:pt x="314245" y="1130765"/>
                </a:lnTo>
                <a:lnTo>
                  <a:pt x="298790" y="1097280"/>
                </a:lnTo>
                <a:lnTo>
                  <a:pt x="306517" y="1017431"/>
                </a:lnTo>
                <a:lnTo>
                  <a:pt x="255002" y="7134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82EE818-3C67-4F0B-8B8C-B972885C4217}"/>
              </a:ext>
            </a:extLst>
          </p:cNvPr>
          <p:cNvSpPr/>
          <p:nvPr/>
        </p:nvSpPr>
        <p:spPr>
          <a:xfrm>
            <a:off x="4248150" y="2038350"/>
            <a:ext cx="3975100" cy="3308350"/>
          </a:xfrm>
          <a:custGeom>
            <a:avLst/>
            <a:gdLst>
              <a:gd name="connsiteX0" fmla="*/ 1073150 w 3975100"/>
              <a:gd name="connsiteY0" fmla="*/ 444500 h 3308350"/>
              <a:gd name="connsiteX1" fmla="*/ 596900 w 3975100"/>
              <a:gd name="connsiteY1" fmla="*/ 501650 h 3308350"/>
              <a:gd name="connsiteX2" fmla="*/ 133350 w 3975100"/>
              <a:gd name="connsiteY2" fmla="*/ 565150 h 3308350"/>
              <a:gd name="connsiteX3" fmla="*/ 0 w 3975100"/>
              <a:gd name="connsiteY3" fmla="*/ 342900 h 3308350"/>
              <a:gd name="connsiteX4" fmla="*/ 158750 w 3975100"/>
              <a:gd name="connsiteY4" fmla="*/ 361950 h 3308350"/>
              <a:gd name="connsiteX5" fmla="*/ 825500 w 3975100"/>
              <a:gd name="connsiteY5" fmla="*/ 292100 h 3308350"/>
              <a:gd name="connsiteX6" fmla="*/ 1816100 w 3975100"/>
              <a:gd name="connsiteY6" fmla="*/ 190500 h 3308350"/>
              <a:gd name="connsiteX7" fmla="*/ 2590800 w 3975100"/>
              <a:gd name="connsiteY7" fmla="*/ 120650 h 3308350"/>
              <a:gd name="connsiteX8" fmla="*/ 3314700 w 3975100"/>
              <a:gd name="connsiteY8" fmla="*/ 63500 h 3308350"/>
              <a:gd name="connsiteX9" fmla="*/ 3454400 w 3975100"/>
              <a:gd name="connsiteY9" fmla="*/ 63500 h 3308350"/>
              <a:gd name="connsiteX10" fmla="*/ 3511550 w 3975100"/>
              <a:gd name="connsiteY10" fmla="*/ 38100 h 3308350"/>
              <a:gd name="connsiteX11" fmla="*/ 3587750 w 3975100"/>
              <a:gd name="connsiteY11" fmla="*/ 6350 h 3308350"/>
              <a:gd name="connsiteX12" fmla="*/ 3644900 w 3975100"/>
              <a:gd name="connsiteY12" fmla="*/ 0 h 3308350"/>
              <a:gd name="connsiteX13" fmla="*/ 3683000 w 3975100"/>
              <a:gd name="connsiteY13" fmla="*/ 12700 h 3308350"/>
              <a:gd name="connsiteX14" fmla="*/ 3898900 w 3975100"/>
              <a:gd name="connsiteY14" fmla="*/ 209550 h 3308350"/>
              <a:gd name="connsiteX15" fmla="*/ 3962400 w 3975100"/>
              <a:gd name="connsiteY15" fmla="*/ 285750 h 3308350"/>
              <a:gd name="connsiteX16" fmla="*/ 3975100 w 3975100"/>
              <a:gd name="connsiteY16" fmla="*/ 342900 h 3308350"/>
              <a:gd name="connsiteX17" fmla="*/ 3975100 w 3975100"/>
              <a:gd name="connsiteY17" fmla="*/ 381000 h 3308350"/>
              <a:gd name="connsiteX18" fmla="*/ 3930650 w 3975100"/>
              <a:gd name="connsiteY18" fmla="*/ 431800 h 3308350"/>
              <a:gd name="connsiteX19" fmla="*/ 3810000 w 3975100"/>
              <a:gd name="connsiteY19" fmla="*/ 1676400 h 3308350"/>
              <a:gd name="connsiteX20" fmla="*/ 3676650 w 3975100"/>
              <a:gd name="connsiteY20" fmla="*/ 2901950 h 3308350"/>
              <a:gd name="connsiteX21" fmla="*/ 3663950 w 3975100"/>
              <a:gd name="connsiteY21" fmla="*/ 3067050 h 3308350"/>
              <a:gd name="connsiteX22" fmla="*/ 3638550 w 3975100"/>
              <a:gd name="connsiteY22" fmla="*/ 3200400 h 3308350"/>
              <a:gd name="connsiteX23" fmla="*/ 3600450 w 3975100"/>
              <a:gd name="connsiteY23" fmla="*/ 3276600 h 3308350"/>
              <a:gd name="connsiteX24" fmla="*/ 3549650 w 3975100"/>
              <a:gd name="connsiteY24" fmla="*/ 3308350 h 3308350"/>
              <a:gd name="connsiteX25" fmla="*/ 3479800 w 3975100"/>
              <a:gd name="connsiteY25" fmla="*/ 3308350 h 3308350"/>
              <a:gd name="connsiteX26" fmla="*/ 3435350 w 3975100"/>
              <a:gd name="connsiteY26" fmla="*/ 3263900 h 3308350"/>
              <a:gd name="connsiteX27" fmla="*/ 3409950 w 3975100"/>
              <a:gd name="connsiteY27" fmla="*/ 3175000 h 3308350"/>
              <a:gd name="connsiteX28" fmla="*/ 3397250 w 3975100"/>
              <a:gd name="connsiteY28" fmla="*/ 3111500 h 3308350"/>
              <a:gd name="connsiteX29" fmla="*/ 3422650 w 3975100"/>
              <a:gd name="connsiteY29" fmla="*/ 2901950 h 3308350"/>
              <a:gd name="connsiteX30" fmla="*/ 3492500 w 3975100"/>
              <a:gd name="connsiteY30" fmla="*/ 2082800 h 3308350"/>
              <a:gd name="connsiteX31" fmla="*/ 3575050 w 3975100"/>
              <a:gd name="connsiteY31" fmla="*/ 908050 h 3308350"/>
              <a:gd name="connsiteX32" fmla="*/ 3600450 w 3975100"/>
              <a:gd name="connsiteY32" fmla="*/ 393700 h 3308350"/>
              <a:gd name="connsiteX33" fmla="*/ 3581400 w 3975100"/>
              <a:gd name="connsiteY33" fmla="*/ 304800 h 3308350"/>
              <a:gd name="connsiteX34" fmla="*/ 3543300 w 3975100"/>
              <a:gd name="connsiteY34" fmla="*/ 279400 h 3308350"/>
              <a:gd name="connsiteX35" fmla="*/ 3340100 w 3975100"/>
              <a:gd name="connsiteY35" fmla="*/ 266700 h 3308350"/>
              <a:gd name="connsiteX36" fmla="*/ 2698750 w 3975100"/>
              <a:gd name="connsiteY36" fmla="*/ 285750 h 3308350"/>
              <a:gd name="connsiteX37" fmla="*/ 1727200 w 3975100"/>
              <a:gd name="connsiteY37" fmla="*/ 374650 h 3308350"/>
              <a:gd name="connsiteX38" fmla="*/ 1073150 w 3975100"/>
              <a:gd name="connsiteY38" fmla="*/ 444500 h 330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75100" h="3308350">
                <a:moveTo>
                  <a:pt x="1073150" y="444500"/>
                </a:moveTo>
                <a:lnTo>
                  <a:pt x="596900" y="501650"/>
                </a:lnTo>
                <a:lnTo>
                  <a:pt x="133350" y="565150"/>
                </a:lnTo>
                <a:lnTo>
                  <a:pt x="0" y="342900"/>
                </a:lnTo>
                <a:lnTo>
                  <a:pt x="158750" y="361950"/>
                </a:lnTo>
                <a:lnTo>
                  <a:pt x="825500" y="292100"/>
                </a:lnTo>
                <a:lnTo>
                  <a:pt x="1816100" y="190500"/>
                </a:lnTo>
                <a:lnTo>
                  <a:pt x="2590800" y="120650"/>
                </a:lnTo>
                <a:lnTo>
                  <a:pt x="3314700" y="63500"/>
                </a:lnTo>
                <a:lnTo>
                  <a:pt x="3454400" y="63500"/>
                </a:lnTo>
                <a:lnTo>
                  <a:pt x="3511550" y="38100"/>
                </a:lnTo>
                <a:lnTo>
                  <a:pt x="3587750" y="6350"/>
                </a:lnTo>
                <a:lnTo>
                  <a:pt x="3644900" y="0"/>
                </a:lnTo>
                <a:lnTo>
                  <a:pt x="3683000" y="12700"/>
                </a:lnTo>
                <a:lnTo>
                  <a:pt x="3898900" y="209550"/>
                </a:lnTo>
                <a:lnTo>
                  <a:pt x="3962400" y="285750"/>
                </a:lnTo>
                <a:lnTo>
                  <a:pt x="3975100" y="342900"/>
                </a:lnTo>
                <a:lnTo>
                  <a:pt x="3975100" y="381000"/>
                </a:lnTo>
                <a:lnTo>
                  <a:pt x="3930650" y="431800"/>
                </a:lnTo>
                <a:lnTo>
                  <a:pt x="3810000" y="1676400"/>
                </a:lnTo>
                <a:lnTo>
                  <a:pt x="3676650" y="2901950"/>
                </a:lnTo>
                <a:lnTo>
                  <a:pt x="3663950" y="3067050"/>
                </a:lnTo>
                <a:lnTo>
                  <a:pt x="3638550" y="3200400"/>
                </a:lnTo>
                <a:lnTo>
                  <a:pt x="3600450" y="3276600"/>
                </a:lnTo>
                <a:lnTo>
                  <a:pt x="3549650" y="3308350"/>
                </a:lnTo>
                <a:lnTo>
                  <a:pt x="3479800" y="3308350"/>
                </a:lnTo>
                <a:lnTo>
                  <a:pt x="3435350" y="3263900"/>
                </a:lnTo>
                <a:lnTo>
                  <a:pt x="3409950" y="3175000"/>
                </a:lnTo>
                <a:lnTo>
                  <a:pt x="3397250" y="3111500"/>
                </a:lnTo>
                <a:lnTo>
                  <a:pt x="3422650" y="2901950"/>
                </a:lnTo>
                <a:lnTo>
                  <a:pt x="3492500" y="2082800"/>
                </a:lnTo>
                <a:lnTo>
                  <a:pt x="3575050" y="908050"/>
                </a:lnTo>
                <a:lnTo>
                  <a:pt x="3600450" y="393700"/>
                </a:lnTo>
                <a:lnTo>
                  <a:pt x="3581400" y="304800"/>
                </a:lnTo>
                <a:lnTo>
                  <a:pt x="3543300" y="279400"/>
                </a:lnTo>
                <a:lnTo>
                  <a:pt x="3340100" y="266700"/>
                </a:lnTo>
                <a:lnTo>
                  <a:pt x="2698750" y="285750"/>
                </a:lnTo>
                <a:lnTo>
                  <a:pt x="1727200" y="374650"/>
                </a:lnTo>
                <a:lnTo>
                  <a:pt x="1073150" y="444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E743549-C75F-403E-AF3E-9BF28E486124}"/>
              </a:ext>
            </a:extLst>
          </p:cNvPr>
          <p:cNvSpPr/>
          <p:nvPr/>
        </p:nvSpPr>
        <p:spPr>
          <a:xfrm>
            <a:off x="5213351" y="3065463"/>
            <a:ext cx="1812925" cy="1257300"/>
          </a:xfrm>
          <a:custGeom>
            <a:avLst/>
            <a:gdLst>
              <a:gd name="connsiteX0" fmla="*/ 538337 w 1813345"/>
              <a:gd name="connsiteY0" fmla="*/ 314244 h 1256978"/>
              <a:gd name="connsiteX1" fmla="*/ 121061 w 1813345"/>
              <a:gd name="connsiteY1" fmla="*/ 365760 h 1256978"/>
              <a:gd name="connsiteX2" fmla="*/ 0 w 1813345"/>
              <a:gd name="connsiteY2" fmla="*/ 208638 h 1256978"/>
              <a:gd name="connsiteX3" fmla="*/ 141668 w 1813345"/>
              <a:gd name="connsiteY3" fmla="*/ 195759 h 1256978"/>
              <a:gd name="connsiteX4" fmla="*/ 605307 w 1813345"/>
              <a:gd name="connsiteY4" fmla="*/ 136516 h 1256978"/>
              <a:gd name="connsiteX5" fmla="*/ 1056068 w 1813345"/>
              <a:gd name="connsiteY5" fmla="*/ 72122 h 1256978"/>
              <a:gd name="connsiteX6" fmla="*/ 1352282 w 1813345"/>
              <a:gd name="connsiteY6" fmla="*/ 28333 h 1256978"/>
              <a:gd name="connsiteX7" fmla="*/ 1401221 w 1813345"/>
              <a:gd name="connsiteY7" fmla="*/ 7727 h 1256978"/>
              <a:gd name="connsiteX8" fmla="*/ 1457888 w 1813345"/>
              <a:gd name="connsiteY8" fmla="*/ 0 h 1256978"/>
              <a:gd name="connsiteX9" fmla="*/ 1524859 w 1813345"/>
              <a:gd name="connsiteY9" fmla="*/ 5151 h 1256978"/>
              <a:gd name="connsiteX10" fmla="*/ 1571222 w 1813345"/>
              <a:gd name="connsiteY10" fmla="*/ 20606 h 1256978"/>
              <a:gd name="connsiteX11" fmla="*/ 1648496 w 1813345"/>
              <a:gd name="connsiteY11" fmla="*/ 77273 h 1256978"/>
              <a:gd name="connsiteX12" fmla="*/ 1759254 w 1813345"/>
              <a:gd name="connsiteY12" fmla="*/ 172577 h 1256978"/>
              <a:gd name="connsiteX13" fmla="*/ 1800466 w 1813345"/>
              <a:gd name="connsiteY13" fmla="*/ 216365 h 1256978"/>
              <a:gd name="connsiteX14" fmla="*/ 1813345 w 1813345"/>
              <a:gd name="connsiteY14" fmla="*/ 244698 h 1256978"/>
              <a:gd name="connsiteX15" fmla="*/ 1813345 w 1813345"/>
              <a:gd name="connsiteY15" fmla="*/ 280759 h 1256978"/>
              <a:gd name="connsiteX16" fmla="*/ 1795315 w 1813345"/>
              <a:gd name="connsiteY16" fmla="*/ 306517 h 1256978"/>
              <a:gd name="connsiteX17" fmla="*/ 1754102 w 1813345"/>
              <a:gd name="connsiteY17" fmla="*/ 334851 h 1256978"/>
              <a:gd name="connsiteX18" fmla="*/ 1738648 w 1813345"/>
              <a:gd name="connsiteY18" fmla="*/ 355457 h 1256978"/>
              <a:gd name="connsiteX19" fmla="*/ 1653647 w 1813345"/>
              <a:gd name="connsiteY19" fmla="*/ 806217 h 1256978"/>
              <a:gd name="connsiteX20" fmla="*/ 1568647 w 1813345"/>
              <a:gd name="connsiteY20" fmla="*/ 1179705 h 1256978"/>
              <a:gd name="connsiteX21" fmla="*/ 1548041 w 1813345"/>
              <a:gd name="connsiteY21" fmla="*/ 1228644 h 1256978"/>
              <a:gd name="connsiteX22" fmla="*/ 1514555 w 1813345"/>
              <a:gd name="connsiteY22" fmla="*/ 1251826 h 1256978"/>
              <a:gd name="connsiteX23" fmla="*/ 1447585 w 1813345"/>
              <a:gd name="connsiteY23" fmla="*/ 1256978 h 1256978"/>
              <a:gd name="connsiteX24" fmla="*/ 1388342 w 1813345"/>
              <a:gd name="connsiteY24" fmla="*/ 1249251 h 1256978"/>
              <a:gd name="connsiteX25" fmla="*/ 1347130 w 1813345"/>
              <a:gd name="connsiteY25" fmla="*/ 1215765 h 1256978"/>
              <a:gd name="connsiteX26" fmla="*/ 1303342 w 1813345"/>
              <a:gd name="connsiteY26" fmla="*/ 1156523 h 1256978"/>
              <a:gd name="connsiteX27" fmla="*/ 1362585 w 1813345"/>
              <a:gd name="connsiteY27" fmla="*/ 940158 h 1256978"/>
              <a:gd name="connsiteX28" fmla="*/ 1434706 w 1813345"/>
              <a:gd name="connsiteY28" fmla="*/ 589852 h 1256978"/>
              <a:gd name="connsiteX29" fmla="*/ 1488798 w 1813345"/>
              <a:gd name="connsiteY29" fmla="*/ 291062 h 1256978"/>
              <a:gd name="connsiteX30" fmla="*/ 1488798 w 1813345"/>
              <a:gd name="connsiteY30" fmla="*/ 255002 h 1256978"/>
              <a:gd name="connsiteX31" fmla="*/ 1473343 w 1813345"/>
              <a:gd name="connsiteY31" fmla="*/ 229244 h 1256978"/>
              <a:gd name="connsiteX32" fmla="*/ 1434706 w 1813345"/>
              <a:gd name="connsiteY32" fmla="*/ 208638 h 1256978"/>
              <a:gd name="connsiteX33" fmla="*/ 1349706 w 1813345"/>
              <a:gd name="connsiteY33" fmla="*/ 203486 h 1256978"/>
              <a:gd name="connsiteX34" fmla="*/ 538337 w 1813345"/>
              <a:gd name="connsiteY34" fmla="*/ 314244 h 125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13345" h="1256978">
                <a:moveTo>
                  <a:pt x="538337" y="314244"/>
                </a:moveTo>
                <a:lnTo>
                  <a:pt x="121061" y="365760"/>
                </a:lnTo>
                <a:lnTo>
                  <a:pt x="0" y="208638"/>
                </a:lnTo>
                <a:lnTo>
                  <a:pt x="141668" y="195759"/>
                </a:lnTo>
                <a:lnTo>
                  <a:pt x="605307" y="136516"/>
                </a:lnTo>
                <a:lnTo>
                  <a:pt x="1056068" y="72122"/>
                </a:lnTo>
                <a:lnTo>
                  <a:pt x="1352282" y="28333"/>
                </a:lnTo>
                <a:lnTo>
                  <a:pt x="1401221" y="7727"/>
                </a:lnTo>
                <a:lnTo>
                  <a:pt x="1457888" y="0"/>
                </a:lnTo>
                <a:lnTo>
                  <a:pt x="1524859" y="5151"/>
                </a:lnTo>
                <a:lnTo>
                  <a:pt x="1571222" y="20606"/>
                </a:lnTo>
                <a:lnTo>
                  <a:pt x="1648496" y="77273"/>
                </a:lnTo>
                <a:lnTo>
                  <a:pt x="1759254" y="172577"/>
                </a:lnTo>
                <a:lnTo>
                  <a:pt x="1800466" y="216365"/>
                </a:lnTo>
                <a:lnTo>
                  <a:pt x="1813345" y="244698"/>
                </a:lnTo>
                <a:lnTo>
                  <a:pt x="1813345" y="280759"/>
                </a:lnTo>
                <a:lnTo>
                  <a:pt x="1795315" y="306517"/>
                </a:lnTo>
                <a:lnTo>
                  <a:pt x="1754102" y="334851"/>
                </a:lnTo>
                <a:lnTo>
                  <a:pt x="1738648" y="355457"/>
                </a:lnTo>
                <a:lnTo>
                  <a:pt x="1653647" y="806217"/>
                </a:lnTo>
                <a:lnTo>
                  <a:pt x="1568647" y="1179705"/>
                </a:lnTo>
                <a:lnTo>
                  <a:pt x="1548041" y="1228644"/>
                </a:lnTo>
                <a:lnTo>
                  <a:pt x="1514555" y="1251826"/>
                </a:lnTo>
                <a:lnTo>
                  <a:pt x="1447585" y="1256978"/>
                </a:lnTo>
                <a:lnTo>
                  <a:pt x="1388342" y="1249251"/>
                </a:lnTo>
                <a:lnTo>
                  <a:pt x="1347130" y="1215765"/>
                </a:lnTo>
                <a:lnTo>
                  <a:pt x="1303342" y="1156523"/>
                </a:lnTo>
                <a:lnTo>
                  <a:pt x="1362585" y="940158"/>
                </a:lnTo>
                <a:lnTo>
                  <a:pt x="1434706" y="589852"/>
                </a:lnTo>
                <a:lnTo>
                  <a:pt x="1488798" y="291062"/>
                </a:lnTo>
                <a:lnTo>
                  <a:pt x="1488798" y="255002"/>
                </a:lnTo>
                <a:lnTo>
                  <a:pt x="1473343" y="229244"/>
                </a:lnTo>
                <a:lnTo>
                  <a:pt x="1434706" y="208638"/>
                </a:lnTo>
                <a:lnTo>
                  <a:pt x="1349706" y="203486"/>
                </a:lnTo>
                <a:lnTo>
                  <a:pt x="538337" y="314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3014FF7-5DC3-4E8B-8450-945F1A498B90}"/>
              </a:ext>
            </a:extLst>
          </p:cNvPr>
          <p:cNvSpPr/>
          <p:nvPr/>
        </p:nvSpPr>
        <p:spPr>
          <a:xfrm>
            <a:off x="5367339" y="4005263"/>
            <a:ext cx="1290637" cy="309562"/>
          </a:xfrm>
          <a:custGeom>
            <a:avLst/>
            <a:gdLst>
              <a:gd name="connsiteX0" fmla="*/ 453337 w 1290464"/>
              <a:gd name="connsiteY0" fmla="*/ 262729 h 309093"/>
              <a:gd name="connsiteX1" fmla="*/ 136516 w 1290464"/>
              <a:gd name="connsiteY1" fmla="*/ 309093 h 309093"/>
              <a:gd name="connsiteX2" fmla="*/ 0 w 1290464"/>
              <a:gd name="connsiteY2" fmla="*/ 146819 h 309093"/>
              <a:gd name="connsiteX3" fmla="*/ 399245 w 1290464"/>
              <a:gd name="connsiteY3" fmla="*/ 105606 h 309093"/>
              <a:gd name="connsiteX4" fmla="*/ 852582 w 1290464"/>
              <a:gd name="connsiteY4" fmla="*/ 48939 h 309093"/>
              <a:gd name="connsiteX5" fmla="*/ 1223493 w 1290464"/>
              <a:gd name="connsiteY5" fmla="*/ 0 h 309093"/>
              <a:gd name="connsiteX6" fmla="*/ 1290464 w 1290464"/>
              <a:gd name="connsiteY6" fmla="*/ 203486 h 309093"/>
              <a:gd name="connsiteX7" fmla="*/ 1017431 w 1290464"/>
              <a:gd name="connsiteY7" fmla="*/ 213789 h 309093"/>
              <a:gd name="connsiteX8" fmla="*/ 672278 w 1290464"/>
              <a:gd name="connsiteY8" fmla="*/ 242122 h 309093"/>
              <a:gd name="connsiteX9" fmla="*/ 453337 w 1290464"/>
              <a:gd name="connsiteY9" fmla="*/ 262729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0464" h="309093">
                <a:moveTo>
                  <a:pt x="453337" y="262729"/>
                </a:moveTo>
                <a:lnTo>
                  <a:pt x="136516" y="309093"/>
                </a:lnTo>
                <a:lnTo>
                  <a:pt x="0" y="146819"/>
                </a:lnTo>
                <a:lnTo>
                  <a:pt x="399245" y="105606"/>
                </a:lnTo>
                <a:lnTo>
                  <a:pt x="852582" y="48939"/>
                </a:lnTo>
                <a:lnTo>
                  <a:pt x="1223493" y="0"/>
                </a:lnTo>
                <a:lnTo>
                  <a:pt x="1290464" y="203486"/>
                </a:lnTo>
                <a:lnTo>
                  <a:pt x="1017431" y="213789"/>
                </a:lnTo>
                <a:lnTo>
                  <a:pt x="672278" y="242122"/>
                </a:lnTo>
                <a:lnTo>
                  <a:pt x="453337" y="2627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B1F3782-C62F-4CFC-BAB8-912D15AAB29A}"/>
              </a:ext>
            </a:extLst>
          </p:cNvPr>
          <p:cNvSpPr/>
          <p:nvPr/>
        </p:nvSpPr>
        <p:spPr>
          <a:xfrm>
            <a:off x="4405314" y="4862514"/>
            <a:ext cx="3381375" cy="485775"/>
          </a:xfrm>
          <a:custGeom>
            <a:avLst/>
            <a:gdLst>
              <a:gd name="connsiteX0" fmla="*/ 1266825 w 3381375"/>
              <a:gd name="connsiteY0" fmla="*/ 385762 h 485775"/>
              <a:gd name="connsiteX1" fmla="*/ 595312 w 3381375"/>
              <a:gd name="connsiteY1" fmla="*/ 447675 h 485775"/>
              <a:gd name="connsiteX2" fmla="*/ 119062 w 3381375"/>
              <a:gd name="connsiteY2" fmla="*/ 485775 h 485775"/>
              <a:gd name="connsiteX3" fmla="*/ 0 w 3381375"/>
              <a:gd name="connsiteY3" fmla="*/ 285750 h 485775"/>
              <a:gd name="connsiteX4" fmla="*/ 147637 w 3381375"/>
              <a:gd name="connsiteY4" fmla="*/ 285750 h 485775"/>
              <a:gd name="connsiteX5" fmla="*/ 785812 w 3381375"/>
              <a:gd name="connsiteY5" fmla="*/ 228600 h 485775"/>
              <a:gd name="connsiteX6" fmla="*/ 1604962 w 3381375"/>
              <a:gd name="connsiteY6" fmla="*/ 161925 h 485775"/>
              <a:gd name="connsiteX7" fmla="*/ 2438400 w 3381375"/>
              <a:gd name="connsiteY7" fmla="*/ 90487 h 485775"/>
              <a:gd name="connsiteX8" fmla="*/ 2714625 w 3381375"/>
              <a:gd name="connsiteY8" fmla="*/ 76200 h 485775"/>
              <a:gd name="connsiteX9" fmla="*/ 2819400 w 3381375"/>
              <a:gd name="connsiteY9" fmla="*/ 42862 h 485775"/>
              <a:gd name="connsiteX10" fmla="*/ 2924175 w 3381375"/>
              <a:gd name="connsiteY10" fmla="*/ 0 h 485775"/>
              <a:gd name="connsiteX11" fmla="*/ 2967037 w 3381375"/>
              <a:gd name="connsiteY11" fmla="*/ 0 h 485775"/>
              <a:gd name="connsiteX12" fmla="*/ 3100387 w 3381375"/>
              <a:gd name="connsiteY12" fmla="*/ 38100 h 485775"/>
              <a:gd name="connsiteX13" fmla="*/ 3286125 w 3381375"/>
              <a:gd name="connsiteY13" fmla="*/ 119062 h 485775"/>
              <a:gd name="connsiteX14" fmla="*/ 3381375 w 3381375"/>
              <a:gd name="connsiteY14" fmla="*/ 295275 h 485775"/>
              <a:gd name="connsiteX15" fmla="*/ 3214687 w 3381375"/>
              <a:gd name="connsiteY15" fmla="*/ 280987 h 485775"/>
              <a:gd name="connsiteX16" fmla="*/ 2752725 w 3381375"/>
              <a:gd name="connsiteY16" fmla="*/ 266700 h 485775"/>
              <a:gd name="connsiteX17" fmla="*/ 2586037 w 3381375"/>
              <a:gd name="connsiteY17" fmla="*/ 266700 h 485775"/>
              <a:gd name="connsiteX18" fmla="*/ 2290762 w 3381375"/>
              <a:gd name="connsiteY18" fmla="*/ 290512 h 485775"/>
              <a:gd name="connsiteX19" fmla="*/ 1266825 w 3381375"/>
              <a:gd name="connsiteY19" fmla="*/ 38576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81375" h="485775">
                <a:moveTo>
                  <a:pt x="1266825" y="385762"/>
                </a:moveTo>
                <a:lnTo>
                  <a:pt x="595312" y="447675"/>
                </a:lnTo>
                <a:lnTo>
                  <a:pt x="119062" y="485775"/>
                </a:lnTo>
                <a:lnTo>
                  <a:pt x="0" y="285750"/>
                </a:lnTo>
                <a:lnTo>
                  <a:pt x="147637" y="285750"/>
                </a:lnTo>
                <a:lnTo>
                  <a:pt x="785812" y="228600"/>
                </a:lnTo>
                <a:lnTo>
                  <a:pt x="1604962" y="161925"/>
                </a:lnTo>
                <a:lnTo>
                  <a:pt x="2438400" y="90487"/>
                </a:lnTo>
                <a:lnTo>
                  <a:pt x="2714625" y="76200"/>
                </a:lnTo>
                <a:lnTo>
                  <a:pt x="2819400" y="42862"/>
                </a:lnTo>
                <a:lnTo>
                  <a:pt x="2924175" y="0"/>
                </a:lnTo>
                <a:lnTo>
                  <a:pt x="2967037" y="0"/>
                </a:lnTo>
                <a:lnTo>
                  <a:pt x="3100387" y="38100"/>
                </a:lnTo>
                <a:lnTo>
                  <a:pt x="3286125" y="119062"/>
                </a:lnTo>
                <a:lnTo>
                  <a:pt x="3381375" y="295275"/>
                </a:lnTo>
                <a:lnTo>
                  <a:pt x="3214687" y="280987"/>
                </a:lnTo>
                <a:lnTo>
                  <a:pt x="2752725" y="266700"/>
                </a:lnTo>
                <a:lnTo>
                  <a:pt x="2586037" y="266700"/>
                </a:lnTo>
                <a:lnTo>
                  <a:pt x="2290762" y="290512"/>
                </a:lnTo>
                <a:lnTo>
                  <a:pt x="1266825" y="3857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353C32-6B07-4DC8-AF33-144A0BE19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28" y="2059883"/>
            <a:ext cx="4267570" cy="351769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187C6DD-DA75-4288-9A6B-61B15E3EE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028" y="2047428"/>
            <a:ext cx="4267570" cy="3517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11" grpId="0" animBg="1"/>
      <p:bldP spid="1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8C8D22-94E6-44B1-B30C-84D077A0F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670151"/>
            <a:ext cx="4267570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8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05F1AD6D-3FBD-4BC0-8B90-BE93270A5C44}"/>
              </a:ext>
            </a:extLst>
          </p:cNvPr>
          <p:cNvSpPr/>
          <p:nvPr/>
        </p:nvSpPr>
        <p:spPr>
          <a:xfrm>
            <a:off x="3975101" y="2241551"/>
            <a:ext cx="415925" cy="1768475"/>
          </a:xfrm>
          <a:custGeom>
            <a:avLst/>
            <a:gdLst>
              <a:gd name="connsiteX0" fmla="*/ 174625 w 415925"/>
              <a:gd name="connsiteY0" fmla="*/ 841375 h 1768475"/>
              <a:gd name="connsiteX1" fmla="*/ 180975 w 415925"/>
              <a:gd name="connsiteY1" fmla="*/ 657225 h 1768475"/>
              <a:gd name="connsiteX2" fmla="*/ 177800 w 415925"/>
              <a:gd name="connsiteY2" fmla="*/ 473075 h 1768475"/>
              <a:gd name="connsiteX3" fmla="*/ 168275 w 415925"/>
              <a:gd name="connsiteY3" fmla="*/ 330200 h 1768475"/>
              <a:gd name="connsiteX4" fmla="*/ 149225 w 415925"/>
              <a:gd name="connsiteY4" fmla="*/ 273050 h 1768475"/>
              <a:gd name="connsiteX5" fmla="*/ 114300 w 415925"/>
              <a:gd name="connsiteY5" fmla="*/ 200025 h 1768475"/>
              <a:gd name="connsiteX6" fmla="*/ 82550 w 415925"/>
              <a:gd name="connsiteY6" fmla="*/ 155575 h 1768475"/>
              <a:gd name="connsiteX7" fmla="*/ 50800 w 415925"/>
              <a:gd name="connsiteY7" fmla="*/ 107950 h 1768475"/>
              <a:gd name="connsiteX8" fmla="*/ 22225 w 415925"/>
              <a:gd name="connsiteY8" fmla="*/ 79375 h 1768475"/>
              <a:gd name="connsiteX9" fmla="*/ 6350 w 415925"/>
              <a:gd name="connsiteY9" fmla="*/ 53975 h 1768475"/>
              <a:gd name="connsiteX10" fmla="*/ 0 w 415925"/>
              <a:gd name="connsiteY10" fmla="*/ 22225 h 1768475"/>
              <a:gd name="connsiteX11" fmla="*/ 9525 w 415925"/>
              <a:gd name="connsiteY11" fmla="*/ 6350 h 1768475"/>
              <a:gd name="connsiteX12" fmla="*/ 38100 w 415925"/>
              <a:gd name="connsiteY12" fmla="*/ 0 h 1768475"/>
              <a:gd name="connsiteX13" fmla="*/ 98425 w 415925"/>
              <a:gd name="connsiteY13" fmla="*/ 19050 h 1768475"/>
              <a:gd name="connsiteX14" fmla="*/ 190500 w 415925"/>
              <a:gd name="connsiteY14" fmla="*/ 73025 h 1768475"/>
              <a:gd name="connsiteX15" fmla="*/ 266700 w 415925"/>
              <a:gd name="connsiteY15" fmla="*/ 123825 h 1768475"/>
              <a:gd name="connsiteX16" fmla="*/ 342900 w 415925"/>
              <a:gd name="connsiteY16" fmla="*/ 187325 h 1768475"/>
              <a:gd name="connsiteX17" fmla="*/ 381000 w 415925"/>
              <a:gd name="connsiteY17" fmla="*/ 231775 h 1768475"/>
              <a:gd name="connsiteX18" fmla="*/ 400050 w 415925"/>
              <a:gd name="connsiteY18" fmla="*/ 266700 h 1768475"/>
              <a:gd name="connsiteX19" fmla="*/ 415925 w 415925"/>
              <a:gd name="connsiteY19" fmla="*/ 317500 h 1768475"/>
              <a:gd name="connsiteX20" fmla="*/ 415925 w 415925"/>
              <a:gd name="connsiteY20" fmla="*/ 390525 h 1768475"/>
              <a:gd name="connsiteX21" fmla="*/ 381000 w 415925"/>
              <a:gd name="connsiteY21" fmla="*/ 638175 h 1768475"/>
              <a:gd name="connsiteX22" fmla="*/ 374650 w 415925"/>
              <a:gd name="connsiteY22" fmla="*/ 736600 h 1768475"/>
              <a:gd name="connsiteX23" fmla="*/ 374650 w 415925"/>
              <a:gd name="connsiteY23" fmla="*/ 1336675 h 1768475"/>
              <a:gd name="connsiteX24" fmla="*/ 374650 w 415925"/>
              <a:gd name="connsiteY24" fmla="*/ 1562100 h 1768475"/>
              <a:gd name="connsiteX25" fmla="*/ 365125 w 415925"/>
              <a:gd name="connsiteY25" fmla="*/ 1635125 h 1768475"/>
              <a:gd name="connsiteX26" fmla="*/ 352425 w 415925"/>
              <a:gd name="connsiteY26" fmla="*/ 1695450 h 1768475"/>
              <a:gd name="connsiteX27" fmla="*/ 330200 w 415925"/>
              <a:gd name="connsiteY27" fmla="*/ 1736725 h 1768475"/>
              <a:gd name="connsiteX28" fmla="*/ 301625 w 415925"/>
              <a:gd name="connsiteY28" fmla="*/ 1758950 h 1768475"/>
              <a:gd name="connsiteX29" fmla="*/ 263525 w 415925"/>
              <a:gd name="connsiteY29" fmla="*/ 1768475 h 1768475"/>
              <a:gd name="connsiteX30" fmla="*/ 234950 w 415925"/>
              <a:gd name="connsiteY30" fmla="*/ 1765300 h 1768475"/>
              <a:gd name="connsiteX31" fmla="*/ 200025 w 415925"/>
              <a:gd name="connsiteY31" fmla="*/ 1743075 h 1768475"/>
              <a:gd name="connsiteX32" fmla="*/ 168275 w 415925"/>
              <a:gd name="connsiteY32" fmla="*/ 1704975 h 1768475"/>
              <a:gd name="connsiteX33" fmla="*/ 142875 w 415925"/>
              <a:gd name="connsiteY33" fmla="*/ 1666875 h 1768475"/>
              <a:gd name="connsiteX34" fmla="*/ 114300 w 415925"/>
              <a:gd name="connsiteY34" fmla="*/ 1600200 h 1768475"/>
              <a:gd name="connsiteX35" fmla="*/ 101600 w 415925"/>
              <a:gd name="connsiteY35" fmla="*/ 1524000 h 1768475"/>
              <a:gd name="connsiteX36" fmla="*/ 114300 w 415925"/>
              <a:gd name="connsiteY36" fmla="*/ 1482725 h 1768475"/>
              <a:gd name="connsiteX37" fmla="*/ 139700 w 415925"/>
              <a:gd name="connsiteY37" fmla="*/ 1298575 h 1768475"/>
              <a:gd name="connsiteX38" fmla="*/ 171450 w 415925"/>
              <a:gd name="connsiteY38" fmla="*/ 930275 h 1768475"/>
              <a:gd name="connsiteX39" fmla="*/ 174625 w 415925"/>
              <a:gd name="connsiteY39" fmla="*/ 841375 h 17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15925" h="1768475">
                <a:moveTo>
                  <a:pt x="174625" y="841375"/>
                </a:moveTo>
                <a:lnTo>
                  <a:pt x="180975" y="657225"/>
                </a:lnTo>
                <a:cubicBezTo>
                  <a:pt x="179917" y="595842"/>
                  <a:pt x="178858" y="534458"/>
                  <a:pt x="177800" y="473075"/>
                </a:cubicBezTo>
                <a:lnTo>
                  <a:pt x="168275" y="330200"/>
                </a:lnTo>
                <a:lnTo>
                  <a:pt x="149225" y="273050"/>
                </a:lnTo>
                <a:lnTo>
                  <a:pt x="114300" y="200025"/>
                </a:lnTo>
                <a:lnTo>
                  <a:pt x="82550" y="155575"/>
                </a:lnTo>
                <a:lnTo>
                  <a:pt x="50800" y="107950"/>
                </a:lnTo>
                <a:lnTo>
                  <a:pt x="22225" y="79375"/>
                </a:lnTo>
                <a:lnTo>
                  <a:pt x="6350" y="53975"/>
                </a:lnTo>
                <a:lnTo>
                  <a:pt x="0" y="22225"/>
                </a:lnTo>
                <a:lnTo>
                  <a:pt x="9525" y="6350"/>
                </a:lnTo>
                <a:lnTo>
                  <a:pt x="38100" y="0"/>
                </a:lnTo>
                <a:lnTo>
                  <a:pt x="98425" y="19050"/>
                </a:lnTo>
                <a:lnTo>
                  <a:pt x="190500" y="73025"/>
                </a:lnTo>
                <a:lnTo>
                  <a:pt x="266700" y="123825"/>
                </a:lnTo>
                <a:lnTo>
                  <a:pt x="342900" y="187325"/>
                </a:lnTo>
                <a:lnTo>
                  <a:pt x="381000" y="231775"/>
                </a:lnTo>
                <a:lnTo>
                  <a:pt x="400050" y="266700"/>
                </a:lnTo>
                <a:lnTo>
                  <a:pt x="415925" y="317500"/>
                </a:lnTo>
                <a:lnTo>
                  <a:pt x="415925" y="390525"/>
                </a:lnTo>
                <a:lnTo>
                  <a:pt x="381000" y="638175"/>
                </a:lnTo>
                <a:lnTo>
                  <a:pt x="374650" y="736600"/>
                </a:lnTo>
                <a:lnTo>
                  <a:pt x="374650" y="1336675"/>
                </a:lnTo>
                <a:lnTo>
                  <a:pt x="374650" y="1562100"/>
                </a:lnTo>
                <a:lnTo>
                  <a:pt x="365125" y="1635125"/>
                </a:lnTo>
                <a:lnTo>
                  <a:pt x="352425" y="1695450"/>
                </a:lnTo>
                <a:lnTo>
                  <a:pt x="330200" y="1736725"/>
                </a:lnTo>
                <a:lnTo>
                  <a:pt x="301625" y="1758950"/>
                </a:lnTo>
                <a:lnTo>
                  <a:pt x="263525" y="1768475"/>
                </a:lnTo>
                <a:lnTo>
                  <a:pt x="234950" y="1765300"/>
                </a:lnTo>
                <a:lnTo>
                  <a:pt x="200025" y="1743075"/>
                </a:lnTo>
                <a:lnTo>
                  <a:pt x="168275" y="1704975"/>
                </a:lnTo>
                <a:lnTo>
                  <a:pt x="142875" y="1666875"/>
                </a:lnTo>
                <a:lnTo>
                  <a:pt x="114300" y="1600200"/>
                </a:lnTo>
                <a:lnTo>
                  <a:pt x="101600" y="1524000"/>
                </a:lnTo>
                <a:lnTo>
                  <a:pt x="114300" y="1482725"/>
                </a:lnTo>
                <a:lnTo>
                  <a:pt x="139700" y="1298575"/>
                </a:lnTo>
                <a:lnTo>
                  <a:pt x="171450" y="930275"/>
                </a:lnTo>
                <a:lnTo>
                  <a:pt x="174625" y="8413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41BE7495-EC33-49DF-B66F-5A3B6CC06CF3}"/>
              </a:ext>
            </a:extLst>
          </p:cNvPr>
          <p:cNvSpPr/>
          <p:nvPr/>
        </p:nvSpPr>
        <p:spPr>
          <a:xfrm>
            <a:off x="4067175" y="1747839"/>
            <a:ext cx="1085850" cy="3894137"/>
          </a:xfrm>
          <a:custGeom>
            <a:avLst/>
            <a:gdLst>
              <a:gd name="connsiteX0" fmla="*/ 758651 w 1085222"/>
              <a:gd name="connsiteY0" fmla="*/ 1316334 h 3893736"/>
              <a:gd name="connsiteX1" fmla="*/ 773723 w 1085222"/>
              <a:gd name="connsiteY1" fmla="*/ 823965 h 3893736"/>
              <a:gd name="connsiteX2" fmla="*/ 773723 w 1085222"/>
              <a:gd name="connsiteY2" fmla="*/ 422031 h 3893736"/>
              <a:gd name="connsiteX3" fmla="*/ 768699 w 1085222"/>
              <a:gd name="connsiteY3" fmla="*/ 291402 h 3893736"/>
              <a:gd name="connsiteX4" fmla="*/ 753627 w 1085222"/>
              <a:gd name="connsiteY4" fmla="*/ 241161 h 3893736"/>
              <a:gd name="connsiteX5" fmla="*/ 718457 w 1085222"/>
              <a:gd name="connsiteY5" fmla="*/ 190919 h 3893736"/>
              <a:gd name="connsiteX6" fmla="*/ 678264 w 1085222"/>
              <a:gd name="connsiteY6" fmla="*/ 145701 h 3893736"/>
              <a:gd name="connsiteX7" fmla="*/ 628022 w 1085222"/>
              <a:gd name="connsiteY7" fmla="*/ 105508 h 3893736"/>
              <a:gd name="connsiteX8" fmla="*/ 577781 w 1085222"/>
              <a:gd name="connsiteY8" fmla="*/ 80387 h 3893736"/>
              <a:gd name="connsiteX9" fmla="*/ 557684 w 1085222"/>
              <a:gd name="connsiteY9" fmla="*/ 55266 h 3893736"/>
              <a:gd name="connsiteX10" fmla="*/ 552660 w 1085222"/>
              <a:gd name="connsiteY10" fmla="*/ 25121 h 3893736"/>
              <a:gd name="connsiteX11" fmla="*/ 557684 w 1085222"/>
              <a:gd name="connsiteY11" fmla="*/ 0 h 3893736"/>
              <a:gd name="connsiteX12" fmla="*/ 622998 w 1085222"/>
              <a:gd name="connsiteY12" fmla="*/ 5024 h 3893736"/>
              <a:gd name="connsiteX13" fmla="*/ 778748 w 1085222"/>
              <a:gd name="connsiteY13" fmla="*/ 35169 h 3893736"/>
              <a:gd name="connsiteX14" fmla="*/ 919425 w 1085222"/>
              <a:gd name="connsiteY14" fmla="*/ 100484 h 3893736"/>
              <a:gd name="connsiteX15" fmla="*/ 994787 w 1085222"/>
              <a:gd name="connsiteY15" fmla="*/ 140677 h 3893736"/>
              <a:gd name="connsiteX16" fmla="*/ 1045029 w 1085222"/>
              <a:gd name="connsiteY16" fmla="*/ 185895 h 3893736"/>
              <a:gd name="connsiteX17" fmla="*/ 1070150 w 1085222"/>
              <a:gd name="connsiteY17" fmla="*/ 216040 h 3893736"/>
              <a:gd name="connsiteX18" fmla="*/ 1085222 w 1085222"/>
              <a:gd name="connsiteY18" fmla="*/ 251209 h 3893736"/>
              <a:gd name="connsiteX19" fmla="*/ 1085222 w 1085222"/>
              <a:gd name="connsiteY19" fmla="*/ 291402 h 3893736"/>
              <a:gd name="connsiteX20" fmla="*/ 1065126 w 1085222"/>
              <a:gd name="connsiteY20" fmla="*/ 361741 h 3893736"/>
              <a:gd name="connsiteX21" fmla="*/ 1034981 w 1085222"/>
              <a:gd name="connsiteY21" fmla="*/ 396910 h 3893736"/>
              <a:gd name="connsiteX22" fmla="*/ 1019908 w 1085222"/>
              <a:gd name="connsiteY22" fmla="*/ 442128 h 3893736"/>
              <a:gd name="connsiteX23" fmla="*/ 1019908 w 1085222"/>
              <a:gd name="connsiteY23" fmla="*/ 859134 h 3893736"/>
              <a:gd name="connsiteX24" fmla="*/ 999811 w 1085222"/>
              <a:gd name="connsiteY24" fmla="*/ 1426866 h 3893736"/>
              <a:gd name="connsiteX25" fmla="*/ 964642 w 1085222"/>
              <a:gd name="connsiteY25" fmla="*/ 1914211 h 3893736"/>
              <a:gd name="connsiteX26" fmla="*/ 909376 w 1085222"/>
              <a:gd name="connsiteY26" fmla="*/ 2371411 h 3893736"/>
              <a:gd name="connsiteX27" fmla="*/ 834014 w 1085222"/>
              <a:gd name="connsiteY27" fmla="*/ 2692958 h 3893736"/>
              <a:gd name="connsiteX28" fmla="*/ 738554 w 1085222"/>
              <a:gd name="connsiteY28" fmla="*/ 2949191 h 3893736"/>
              <a:gd name="connsiteX29" fmla="*/ 628022 w 1085222"/>
              <a:gd name="connsiteY29" fmla="*/ 3160207 h 3893736"/>
              <a:gd name="connsiteX30" fmla="*/ 442128 w 1085222"/>
              <a:gd name="connsiteY30" fmla="*/ 3456633 h 3893736"/>
              <a:gd name="connsiteX31" fmla="*/ 185895 w 1085222"/>
              <a:gd name="connsiteY31" fmla="*/ 3768132 h 3893736"/>
              <a:gd name="connsiteX32" fmla="*/ 80387 w 1085222"/>
              <a:gd name="connsiteY32" fmla="*/ 3873640 h 3893736"/>
              <a:gd name="connsiteX33" fmla="*/ 40194 w 1085222"/>
              <a:gd name="connsiteY33" fmla="*/ 3893736 h 3893736"/>
              <a:gd name="connsiteX34" fmla="*/ 10049 w 1085222"/>
              <a:gd name="connsiteY34" fmla="*/ 3893736 h 3893736"/>
              <a:gd name="connsiteX35" fmla="*/ 0 w 1085222"/>
              <a:gd name="connsiteY35" fmla="*/ 3873640 h 3893736"/>
              <a:gd name="connsiteX36" fmla="*/ 35170 w 1085222"/>
              <a:gd name="connsiteY36" fmla="*/ 3818374 h 3893736"/>
              <a:gd name="connsiteX37" fmla="*/ 150726 w 1085222"/>
              <a:gd name="connsiteY37" fmla="*/ 3672673 h 3893736"/>
              <a:gd name="connsiteX38" fmla="*/ 291403 w 1085222"/>
              <a:gd name="connsiteY38" fmla="*/ 3441561 h 3893736"/>
              <a:gd name="connsiteX39" fmla="*/ 447152 w 1085222"/>
              <a:gd name="connsiteY39" fmla="*/ 3135086 h 3893736"/>
              <a:gd name="connsiteX40" fmla="*/ 542611 w 1085222"/>
              <a:gd name="connsiteY40" fmla="*/ 2868805 h 3893736"/>
              <a:gd name="connsiteX41" fmla="*/ 622998 w 1085222"/>
              <a:gd name="connsiteY41" fmla="*/ 2602523 h 3893736"/>
              <a:gd name="connsiteX42" fmla="*/ 668216 w 1085222"/>
              <a:gd name="connsiteY42" fmla="*/ 2366387 h 3893736"/>
              <a:gd name="connsiteX43" fmla="*/ 723482 w 1085222"/>
              <a:gd name="connsiteY43" fmla="*/ 1894114 h 3893736"/>
              <a:gd name="connsiteX44" fmla="*/ 758651 w 1085222"/>
              <a:gd name="connsiteY44" fmla="*/ 1316334 h 389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5222" h="3893736">
                <a:moveTo>
                  <a:pt x="758651" y="1316334"/>
                </a:moveTo>
                <a:lnTo>
                  <a:pt x="773723" y="823965"/>
                </a:lnTo>
                <a:lnTo>
                  <a:pt x="773723" y="422031"/>
                </a:lnTo>
                <a:lnTo>
                  <a:pt x="768699" y="291402"/>
                </a:lnTo>
                <a:lnTo>
                  <a:pt x="753627" y="241161"/>
                </a:lnTo>
                <a:lnTo>
                  <a:pt x="718457" y="190919"/>
                </a:lnTo>
                <a:lnTo>
                  <a:pt x="678264" y="145701"/>
                </a:lnTo>
                <a:lnTo>
                  <a:pt x="628022" y="105508"/>
                </a:lnTo>
                <a:lnTo>
                  <a:pt x="577781" y="80387"/>
                </a:lnTo>
                <a:lnTo>
                  <a:pt x="557684" y="55266"/>
                </a:lnTo>
                <a:lnTo>
                  <a:pt x="552660" y="25121"/>
                </a:lnTo>
                <a:lnTo>
                  <a:pt x="557684" y="0"/>
                </a:lnTo>
                <a:lnTo>
                  <a:pt x="622998" y="5024"/>
                </a:lnTo>
                <a:lnTo>
                  <a:pt x="778748" y="35169"/>
                </a:lnTo>
                <a:lnTo>
                  <a:pt x="919425" y="100484"/>
                </a:lnTo>
                <a:lnTo>
                  <a:pt x="994787" y="140677"/>
                </a:lnTo>
                <a:lnTo>
                  <a:pt x="1045029" y="185895"/>
                </a:lnTo>
                <a:lnTo>
                  <a:pt x="1070150" y="216040"/>
                </a:lnTo>
                <a:lnTo>
                  <a:pt x="1085222" y="251209"/>
                </a:lnTo>
                <a:lnTo>
                  <a:pt x="1085222" y="291402"/>
                </a:lnTo>
                <a:lnTo>
                  <a:pt x="1065126" y="361741"/>
                </a:lnTo>
                <a:lnTo>
                  <a:pt x="1034981" y="396910"/>
                </a:lnTo>
                <a:lnTo>
                  <a:pt x="1019908" y="442128"/>
                </a:lnTo>
                <a:lnTo>
                  <a:pt x="1019908" y="859134"/>
                </a:lnTo>
                <a:lnTo>
                  <a:pt x="999811" y="1426866"/>
                </a:lnTo>
                <a:lnTo>
                  <a:pt x="964642" y="1914211"/>
                </a:lnTo>
                <a:lnTo>
                  <a:pt x="909376" y="2371411"/>
                </a:lnTo>
                <a:lnTo>
                  <a:pt x="834014" y="2692958"/>
                </a:lnTo>
                <a:lnTo>
                  <a:pt x="738554" y="2949191"/>
                </a:lnTo>
                <a:lnTo>
                  <a:pt x="628022" y="3160207"/>
                </a:lnTo>
                <a:lnTo>
                  <a:pt x="442128" y="3456633"/>
                </a:lnTo>
                <a:lnTo>
                  <a:pt x="185895" y="3768132"/>
                </a:lnTo>
                <a:lnTo>
                  <a:pt x="80387" y="3873640"/>
                </a:lnTo>
                <a:lnTo>
                  <a:pt x="40194" y="3893736"/>
                </a:lnTo>
                <a:lnTo>
                  <a:pt x="10049" y="3893736"/>
                </a:lnTo>
                <a:lnTo>
                  <a:pt x="0" y="3873640"/>
                </a:lnTo>
                <a:lnTo>
                  <a:pt x="35170" y="3818374"/>
                </a:lnTo>
                <a:lnTo>
                  <a:pt x="150726" y="3672673"/>
                </a:lnTo>
                <a:lnTo>
                  <a:pt x="291403" y="3441561"/>
                </a:lnTo>
                <a:lnTo>
                  <a:pt x="447152" y="3135086"/>
                </a:lnTo>
                <a:lnTo>
                  <a:pt x="542611" y="2868805"/>
                </a:lnTo>
                <a:lnTo>
                  <a:pt x="622998" y="2602523"/>
                </a:lnTo>
                <a:lnTo>
                  <a:pt x="668216" y="2366387"/>
                </a:lnTo>
                <a:lnTo>
                  <a:pt x="723482" y="1894114"/>
                </a:lnTo>
                <a:lnTo>
                  <a:pt x="758651" y="131633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BA126A33-4B04-41E9-9D24-B764DB0BDD30}"/>
              </a:ext>
            </a:extLst>
          </p:cNvPr>
          <p:cNvSpPr/>
          <p:nvPr/>
        </p:nvSpPr>
        <p:spPr>
          <a:xfrm>
            <a:off x="5597526" y="1619251"/>
            <a:ext cx="2187575" cy="1343025"/>
          </a:xfrm>
          <a:custGeom>
            <a:avLst/>
            <a:gdLst>
              <a:gd name="connsiteX0" fmla="*/ 523875 w 2187575"/>
              <a:gd name="connsiteY0" fmla="*/ 200025 h 1343025"/>
              <a:gd name="connsiteX1" fmla="*/ 415925 w 2187575"/>
              <a:gd name="connsiteY1" fmla="*/ 203200 h 1343025"/>
              <a:gd name="connsiteX2" fmla="*/ 327025 w 2187575"/>
              <a:gd name="connsiteY2" fmla="*/ 209550 h 1343025"/>
              <a:gd name="connsiteX3" fmla="*/ 234950 w 2187575"/>
              <a:gd name="connsiteY3" fmla="*/ 200025 h 1343025"/>
              <a:gd name="connsiteX4" fmla="*/ 136525 w 2187575"/>
              <a:gd name="connsiteY4" fmla="*/ 184150 h 1343025"/>
              <a:gd name="connsiteX5" fmla="*/ 73025 w 2187575"/>
              <a:gd name="connsiteY5" fmla="*/ 161925 h 1343025"/>
              <a:gd name="connsiteX6" fmla="*/ 34925 w 2187575"/>
              <a:gd name="connsiteY6" fmla="*/ 130175 h 1343025"/>
              <a:gd name="connsiteX7" fmla="*/ 9525 w 2187575"/>
              <a:gd name="connsiteY7" fmla="*/ 120650 h 1343025"/>
              <a:gd name="connsiteX8" fmla="*/ 0 w 2187575"/>
              <a:gd name="connsiteY8" fmla="*/ 146050 h 1343025"/>
              <a:gd name="connsiteX9" fmla="*/ 9525 w 2187575"/>
              <a:gd name="connsiteY9" fmla="*/ 171450 h 1343025"/>
              <a:gd name="connsiteX10" fmla="*/ 38100 w 2187575"/>
              <a:gd name="connsiteY10" fmla="*/ 206375 h 1343025"/>
              <a:gd name="connsiteX11" fmla="*/ 85725 w 2187575"/>
              <a:gd name="connsiteY11" fmla="*/ 257175 h 1343025"/>
              <a:gd name="connsiteX12" fmla="*/ 168275 w 2187575"/>
              <a:gd name="connsiteY12" fmla="*/ 304800 h 1343025"/>
              <a:gd name="connsiteX13" fmla="*/ 257175 w 2187575"/>
              <a:gd name="connsiteY13" fmla="*/ 349250 h 1343025"/>
              <a:gd name="connsiteX14" fmla="*/ 342900 w 2187575"/>
              <a:gd name="connsiteY14" fmla="*/ 384175 h 1343025"/>
              <a:gd name="connsiteX15" fmla="*/ 403225 w 2187575"/>
              <a:gd name="connsiteY15" fmla="*/ 400050 h 1343025"/>
              <a:gd name="connsiteX16" fmla="*/ 422275 w 2187575"/>
              <a:gd name="connsiteY16" fmla="*/ 400050 h 1343025"/>
              <a:gd name="connsiteX17" fmla="*/ 488950 w 2187575"/>
              <a:gd name="connsiteY17" fmla="*/ 384175 h 1343025"/>
              <a:gd name="connsiteX18" fmla="*/ 736600 w 2187575"/>
              <a:gd name="connsiteY18" fmla="*/ 336550 h 1343025"/>
              <a:gd name="connsiteX19" fmla="*/ 1003300 w 2187575"/>
              <a:gd name="connsiteY19" fmla="*/ 288925 h 1343025"/>
              <a:gd name="connsiteX20" fmla="*/ 1117600 w 2187575"/>
              <a:gd name="connsiteY20" fmla="*/ 266700 h 1343025"/>
              <a:gd name="connsiteX21" fmla="*/ 1317625 w 2187575"/>
              <a:gd name="connsiteY21" fmla="*/ 241300 h 1343025"/>
              <a:gd name="connsiteX22" fmla="*/ 1457325 w 2187575"/>
              <a:gd name="connsiteY22" fmla="*/ 231775 h 1343025"/>
              <a:gd name="connsiteX23" fmla="*/ 1647825 w 2187575"/>
              <a:gd name="connsiteY23" fmla="*/ 225425 h 1343025"/>
              <a:gd name="connsiteX24" fmla="*/ 1708150 w 2187575"/>
              <a:gd name="connsiteY24" fmla="*/ 228600 h 1343025"/>
              <a:gd name="connsiteX25" fmla="*/ 1739900 w 2187575"/>
              <a:gd name="connsiteY25" fmla="*/ 234950 h 1343025"/>
              <a:gd name="connsiteX26" fmla="*/ 1762125 w 2187575"/>
              <a:gd name="connsiteY26" fmla="*/ 241300 h 1343025"/>
              <a:gd name="connsiteX27" fmla="*/ 1771650 w 2187575"/>
              <a:gd name="connsiteY27" fmla="*/ 257175 h 1343025"/>
              <a:gd name="connsiteX28" fmla="*/ 1781175 w 2187575"/>
              <a:gd name="connsiteY28" fmla="*/ 276225 h 1343025"/>
              <a:gd name="connsiteX29" fmla="*/ 1787525 w 2187575"/>
              <a:gd name="connsiteY29" fmla="*/ 311150 h 1343025"/>
              <a:gd name="connsiteX30" fmla="*/ 1765300 w 2187575"/>
              <a:gd name="connsiteY30" fmla="*/ 612775 h 1343025"/>
              <a:gd name="connsiteX31" fmla="*/ 1762125 w 2187575"/>
              <a:gd name="connsiteY31" fmla="*/ 714375 h 1343025"/>
              <a:gd name="connsiteX32" fmla="*/ 1692275 w 2187575"/>
              <a:gd name="connsiteY32" fmla="*/ 1101725 h 1343025"/>
              <a:gd name="connsiteX33" fmla="*/ 1657350 w 2187575"/>
              <a:gd name="connsiteY33" fmla="*/ 1228725 h 1343025"/>
              <a:gd name="connsiteX34" fmla="*/ 1704975 w 2187575"/>
              <a:gd name="connsiteY34" fmla="*/ 1282700 h 1343025"/>
              <a:gd name="connsiteX35" fmla="*/ 1765300 w 2187575"/>
              <a:gd name="connsiteY35" fmla="*/ 1327150 h 1343025"/>
              <a:gd name="connsiteX36" fmla="*/ 1806575 w 2187575"/>
              <a:gd name="connsiteY36" fmla="*/ 1343025 h 1343025"/>
              <a:gd name="connsiteX37" fmla="*/ 1847850 w 2187575"/>
              <a:gd name="connsiteY37" fmla="*/ 1336675 h 1343025"/>
              <a:gd name="connsiteX38" fmla="*/ 1876425 w 2187575"/>
              <a:gd name="connsiteY38" fmla="*/ 1317625 h 1343025"/>
              <a:gd name="connsiteX39" fmla="*/ 1898650 w 2187575"/>
              <a:gd name="connsiteY39" fmla="*/ 1254125 h 1343025"/>
              <a:gd name="connsiteX40" fmla="*/ 1943100 w 2187575"/>
              <a:gd name="connsiteY40" fmla="*/ 1108075 h 1343025"/>
              <a:gd name="connsiteX41" fmla="*/ 2006600 w 2187575"/>
              <a:gd name="connsiteY41" fmla="*/ 863600 h 1343025"/>
              <a:gd name="connsiteX42" fmla="*/ 2082800 w 2187575"/>
              <a:gd name="connsiteY42" fmla="*/ 495300 h 1343025"/>
              <a:gd name="connsiteX43" fmla="*/ 2098675 w 2187575"/>
              <a:gd name="connsiteY43" fmla="*/ 400050 h 1343025"/>
              <a:gd name="connsiteX44" fmla="*/ 2111375 w 2187575"/>
              <a:gd name="connsiteY44" fmla="*/ 390525 h 1343025"/>
              <a:gd name="connsiteX45" fmla="*/ 2155825 w 2187575"/>
              <a:gd name="connsiteY45" fmla="*/ 342900 h 1343025"/>
              <a:gd name="connsiteX46" fmla="*/ 2178050 w 2187575"/>
              <a:gd name="connsiteY46" fmla="*/ 307975 h 1343025"/>
              <a:gd name="connsiteX47" fmla="*/ 2187575 w 2187575"/>
              <a:gd name="connsiteY47" fmla="*/ 273050 h 1343025"/>
              <a:gd name="connsiteX48" fmla="*/ 2187575 w 2187575"/>
              <a:gd name="connsiteY48" fmla="*/ 260350 h 1343025"/>
              <a:gd name="connsiteX49" fmla="*/ 2178050 w 2187575"/>
              <a:gd name="connsiteY49" fmla="*/ 234950 h 1343025"/>
              <a:gd name="connsiteX50" fmla="*/ 2117725 w 2187575"/>
              <a:gd name="connsiteY50" fmla="*/ 171450 h 1343025"/>
              <a:gd name="connsiteX51" fmla="*/ 2000250 w 2187575"/>
              <a:gd name="connsiteY51" fmla="*/ 92075 h 1343025"/>
              <a:gd name="connsiteX52" fmla="*/ 1905000 w 2187575"/>
              <a:gd name="connsiteY52" fmla="*/ 38100 h 1343025"/>
              <a:gd name="connsiteX53" fmla="*/ 1838325 w 2187575"/>
              <a:gd name="connsiteY53" fmla="*/ 12700 h 1343025"/>
              <a:gd name="connsiteX54" fmla="*/ 1781175 w 2187575"/>
              <a:gd name="connsiteY54" fmla="*/ 0 h 1343025"/>
              <a:gd name="connsiteX55" fmla="*/ 1749425 w 2187575"/>
              <a:gd name="connsiteY55" fmla="*/ 6350 h 1343025"/>
              <a:gd name="connsiteX56" fmla="*/ 1616075 w 2187575"/>
              <a:gd name="connsiteY56" fmla="*/ 47625 h 1343025"/>
              <a:gd name="connsiteX57" fmla="*/ 1549400 w 2187575"/>
              <a:gd name="connsiteY57" fmla="*/ 73025 h 1343025"/>
              <a:gd name="connsiteX58" fmla="*/ 1327150 w 2187575"/>
              <a:gd name="connsiteY58" fmla="*/ 92075 h 1343025"/>
              <a:gd name="connsiteX59" fmla="*/ 936625 w 2187575"/>
              <a:gd name="connsiteY59" fmla="*/ 142875 h 1343025"/>
              <a:gd name="connsiteX60" fmla="*/ 781050 w 2187575"/>
              <a:gd name="connsiteY60" fmla="*/ 171450 h 1343025"/>
              <a:gd name="connsiteX61" fmla="*/ 609600 w 2187575"/>
              <a:gd name="connsiteY61" fmla="*/ 193675 h 1343025"/>
              <a:gd name="connsiteX62" fmla="*/ 523875 w 2187575"/>
              <a:gd name="connsiteY62" fmla="*/ 200025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187575" h="1343025">
                <a:moveTo>
                  <a:pt x="523875" y="200025"/>
                </a:moveTo>
                <a:lnTo>
                  <a:pt x="415925" y="203200"/>
                </a:lnTo>
                <a:lnTo>
                  <a:pt x="327025" y="209550"/>
                </a:lnTo>
                <a:lnTo>
                  <a:pt x="234950" y="200025"/>
                </a:lnTo>
                <a:lnTo>
                  <a:pt x="136525" y="184150"/>
                </a:lnTo>
                <a:lnTo>
                  <a:pt x="73025" y="161925"/>
                </a:lnTo>
                <a:lnTo>
                  <a:pt x="34925" y="130175"/>
                </a:lnTo>
                <a:lnTo>
                  <a:pt x="9525" y="120650"/>
                </a:lnTo>
                <a:lnTo>
                  <a:pt x="0" y="146050"/>
                </a:lnTo>
                <a:lnTo>
                  <a:pt x="9525" y="171450"/>
                </a:lnTo>
                <a:lnTo>
                  <a:pt x="38100" y="206375"/>
                </a:lnTo>
                <a:lnTo>
                  <a:pt x="85725" y="257175"/>
                </a:lnTo>
                <a:lnTo>
                  <a:pt x="168275" y="304800"/>
                </a:lnTo>
                <a:lnTo>
                  <a:pt x="257175" y="349250"/>
                </a:lnTo>
                <a:lnTo>
                  <a:pt x="342900" y="384175"/>
                </a:lnTo>
                <a:lnTo>
                  <a:pt x="403225" y="400050"/>
                </a:lnTo>
                <a:lnTo>
                  <a:pt x="422275" y="400050"/>
                </a:lnTo>
                <a:lnTo>
                  <a:pt x="488950" y="384175"/>
                </a:lnTo>
                <a:lnTo>
                  <a:pt x="736600" y="336550"/>
                </a:lnTo>
                <a:lnTo>
                  <a:pt x="1003300" y="288925"/>
                </a:lnTo>
                <a:lnTo>
                  <a:pt x="1117600" y="266700"/>
                </a:lnTo>
                <a:lnTo>
                  <a:pt x="1317625" y="241300"/>
                </a:lnTo>
                <a:lnTo>
                  <a:pt x="1457325" y="231775"/>
                </a:lnTo>
                <a:lnTo>
                  <a:pt x="1647825" y="225425"/>
                </a:lnTo>
                <a:lnTo>
                  <a:pt x="1708150" y="228600"/>
                </a:lnTo>
                <a:lnTo>
                  <a:pt x="1739900" y="234950"/>
                </a:lnTo>
                <a:lnTo>
                  <a:pt x="1762125" y="241300"/>
                </a:lnTo>
                <a:lnTo>
                  <a:pt x="1771650" y="257175"/>
                </a:lnTo>
                <a:lnTo>
                  <a:pt x="1781175" y="276225"/>
                </a:lnTo>
                <a:lnTo>
                  <a:pt x="1787525" y="311150"/>
                </a:lnTo>
                <a:lnTo>
                  <a:pt x="1765300" y="612775"/>
                </a:lnTo>
                <a:cubicBezTo>
                  <a:pt x="1764242" y="646642"/>
                  <a:pt x="1763183" y="680508"/>
                  <a:pt x="1762125" y="714375"/>
                </a:cubicBezTo>
                <a:lnTo>
                  <a:pt x="1692275" y="1101725"/>
                </a:lnTo>
                <a:lnTo>
                  <a:pt x="1657350" y="1228725"/>
                </a:lnTo>
                <a:lnTo>
                  <a:pt x="1704975" y="1282700"/>
                </a:lnTo>
                <a:lnTo>
                  <a:pt x="1765300" y="1327150"/>
                </a:lnTo>
                <a:lnTo>
                  <a:pt x="1806575" y="1343025"/>
                </a:lnTo>
                <a:lnTo>
                  <a:pt x="1847850" y="1336675"/>
                </a:lnTo>
                <a:lnTo>
                  <a:pt x="1876425" y="1317625"/>
                </a:lnTo>
                <a:lnTo>
                  <a:pt x="1898650" y="1254125"/>
                </a:lnTo>
                <a:lnTo>
                  <a:pt x="1943100" y="1108075"/>
                </a:lnTo>
                <a:lnTo>
                  <a:pt x="2006600" y="863600"/>
                </a:lnTo>
                <a:lnTo>
                  <a:pt x="2082800" y="495300"/>
                </a:lnTo>
                <a:lnTo>
                  <a:pt x="2098675" y="400050"/>
                </a:lnTo>
                <a:lnTo>
                  <a:pt x="2111375" y="390525"/>
                </a:lnTo>
                <a:lnTo>
                  <a:pt x="2155825" y="342900"/>
                </a:lnTo>
                <a:lnTo>
                  <a:pt x="2178050" y="307975"/>
                </a:lnTo>
                <a:lnTo>
                  <a:pt x="2187575" y="273050"/>
                </a:lnTo>
                <a:lnTo>
                  <a:pt x="2187575" y="260350"/>
                </a:lnTo>
                <a:lnTo>
                  <a:pt x="2178050" y="234950"/>
                </a:lnTo>
                <a:lnTo>
                  <a:pt x="2117725" y="171450"/>
                </a:lnTo>
                <a:lnTo>
                  <a:pt x="2000250" y="92075"/>
                </a:lnTo>
                <a:lnTo>
                  <a:pt x="1905000" y="38100"/>
                </a:lnTo>
                <a:lnTo>
                  <a:pt x="1838325" y="12700"/>
                </a:lnTo>
                <a:lnTo>
                  <a:pt x="1781175" y="0"/>
                </a:lnTo>
                <a:lnTo>
                  <a:pt x="1749425" y="6350"/>
                </a:lnTo>
                <a:lnTo>
                  <a:pt x="1616075" y="47625"/>
                </a:lnTo>
                <a:lnTo>
                  <a:pt x="1549400" y="73025"/>
                </a:lnTo>
                <a:lnTo>
                  <a:pt x="1327150" y="92075"/>
                </a:lnTo>
                <a:lnTo>
                  <a:pt x="936625" y="142875"/>
                </a:lnTo>
                <a:lnTo>
                  <a:pt x="781050" y="171450"/>
                </a:lnTo>
                <a:lnTo>
                  <a:pt x="609600" y="193675"/>
                </a:lnTo>
                <a:lnTo>
                  <a:pt x="523875" y="2000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9A37E2B9-56ED-4CA6-8DB8-62C7D6EC0B38}"/>
              </a:ext>
            </a:extLst>
          </p:cNvPr>
          <p:cNvSpPr/>
          <p:nvPr/>
        </p:nvSpPr>
        <p:spPr>
          <a:xfrm>
            <a:off x="5213351" y="3213100"/>
            <a:ext cx="327025" cy="977900"/>
          </a:xfrm>
          <a:custGeom>
            <a:avLst/>
            <a:gdLst>
              <a:gd name="connsiteX0" fmla="*/ 180975 w 327025"/>
              <a:gd name="connsiteY0" fmla="*/ 228600 h 977900"/>
              <a:gd name="connsiteX1" fmla="*/ 158750 w 327025"/>
              <a:gd name="connsiteY1" fmla="*/ 333375 h 977900"/>
              <a:gd name="connsiteX2" fmla="*/ 127000 w 327025"/>
              <a:gd name="connsiteY2" fmla="*/ 428625 h 977900"/>
              <a:gd name="connsiteX3" fmla="*/ 82550 w 327025"/>
              <a:gd name="connsiteY3" fmla="*/ 498475 h 977900"/>
              <a:gd name="connsiteX4" fmla="*/ 19050 w 327025"/>
              <a:gd name="connsiteY4" fmla="*/ 565150 h 977900"/>
              <a:gd name="connsiteX5" fmla="*/ 6350 w 327025"/>
              <a:gd name="connsiteY5" fmla="*/ 660400 h 977900"/>
              <a:gd name="connsiteX6" fmla="*/ 0 w 327025"/>
              <a:gd name="connsiteY6" fmla="*/ 771525 h 977900"/>
              <a:gd name="connsiteX7" fmla="*/ 3175 w 327025"/>
              <a:gd name="connsiteY7" fmla="*/ 825500 h 977900"/>
              <a:gd name="connsiteX8" fmla="*/ 15875 w 327025"/>
              <a:gd name="connsiteY8" fmla="*/ 895350 h 977900"/>
              <a:gd name="connsiteX9" fmla="*/ 34925 w 327025"/>
              <a:gd name="connsiteY9" fmla="*/ 946150 h 977900"/>
              <a:gd name="connsiteX10" fmla="*/ 53975 w 327025"/>
              <a:gd name="connsiteY10" fmla="*/ 965200 h 977900"/>
              <a:gd name="connsiteX11" fmla="*/ 82550 w 327025"/>
              <a:gd name="connsiteY11" fmla="*/ 977900 h 977900"/>
              <a:gd name="connsiteX12" fmla="*/ 120650 w 327025"/>
              <a:gd name="connsiteY12" fmla="*/ 977900 h 977900"/>
              <a:gd name="connsiteX13" fmla="*/ 155575 w 327025"/>
              <a:gd name="connsiteY13" fmla="*/ 962025 h 977900"/>
              <a:gd name="connsiteX14" fmla="*/ 193675 w 327025"/>
              <a:gd name="connsiteY14" fmla="*/ 927100 h 977900"/>
              <a:gd name="connsiteX15" fmla="*/ 219075 w 327025"/>
              <a:gd name="connsiteY15" fmla="*/ 889000 h 977900"/>
              <a:gd name="connsiteX16" fmla="*/ 254000 w 327025"/>
              <a:gd name="connsiteY16" fmla="*/ 815975 h 977900"/>
              <a:gd name="connsiteX17" fmla="*/ 279400 w 327025"/>
              <a:gd name="connsiteY17" fmla="*/ 717550 h 977900"/>
              <a:gd name="connsiteX18" fmla="*/ 301625 w 327025"/>
              <a:gd name="connsiteY18" fmla="*/ 584200 h 977900"/>
              <a:gd name="connsiteX19" fmla="*/ 320675 w 327025"/>
              <a:gd name="connsiteY19" fmla="*/ 479425 h 977900"/>
              <a:gd name="connsiteX20" fmla="*/ 327025 w 327025"/>
              <a:gd name="connsiteY20" fmla="*/ 406400 h 977900"/>
              <a:gd name="connsiteX21" fmla="*/ 320675 w 327025"/>
              <a:gd name="connsiteY21" fmla="*/ 250825 h 977900"/>
              <a:gd name="connsiteX22" fmla="*/ 295275 w 327025"/>
              <a:gd name="connsiteY22" fmla="*/ 101600 h 977900"/>
              <a:gd name="connsiteX23" fmla="*/ 279400 w 327025"/>
              <a:gd name="connsiteY23" fmla="*/ 12700 h 977900"/>
              <a:gd name="connsiteX24" fmla="*/ 269875 w 327025"/>
              <a:gd name="connsiteY24" fmla="*/ 0 h 977900"/>
              <a:gd name="connsiteX25" fmla="*/ 234950 w 327025"/>
              <a:gd name="connsiteY25" fmla="*/ 9525 h 977900"/>
              <a:gd name="connsiteX26" fmla="*/ 209550 w 327025"/>
              <a:gd name="connsiteY26" fmla="*/ 34925 h 977900"/>
              <a:gd name="connsiteX27" fmla="*/ 203200 w 327025"/>
              <a:gd name="connsiteY27" fmla="*/ 66675 h 977900"/>
              <a:gd name="connsiteX28" fmla="*/ 180975 w 327025"/>
              <a:gd name="connsiteY28" fmla="*/ 2286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7025" h="977900">
                <a:moveTo>
                  <a:pt x="180975" y="228600"/>
                </a:moveTo>
                <a:lnTo>
                  <a:pt x="158750" y="333375"/>
                </a:lnTo>
                <a:lnTo>
                  <a:pt x="127000" y="428625"/>
                </a:lnTo>
                <a:lnTo>
                  <a:pt x="82550" y="498475"/>
                </a:lnTo>
                <a:lnTo>
                  <a:pt x="19050" y="565150"/>
                </a:lnTo>
                <a:lnTo>
                  <a:pt x="6350" y="660400"/>
                </a:lnTo>
                <a:lnTo>
                  <a:pt x="0" y="771525"/>
                </a:lnTo>
                <a:lnTo>
                  <a:pt x="3175" y="825500"/>
                </a:lnTo>
                <a:lnTo>
                  <a:pt x="15875" y="895350"/>
                </a:lnTo>
                <a:lnTo>
                  <a:pt x="34925" y="946150"/>
                </a:lnTo>
                <a:lnTo>
                  <a:pt x="53975" y="965200"/>
                </a:lnTo>
                <a:lnTo>
                  <a:pt x="82550" y="977900"/>
                </a:lnTo>
                <a:lnTo>
                  <a:pt x="120650" y="977900"/>
                </a:lnTo>
                <a:lnTo>
                  <a:pt x="155575" y="962025"/>
                </a:lnTo>
                <a:lnTo>
                  <a:pt x="193675" y="927100"/>
                </a:lnTo>
                <a:lnTo>
                  <a:pt x="219075" y="889000"/>
                </a:lnTo>
                <a:lnTo>
                  <a:pt x="254000" y="815975"/>
                </a:lnTo>
                <a:lnTo>
                  <a:pt x="279400" y="717550"/>
                </a:lnTo>
                <a:lnTo>
                  <a:pt x="301625" y="584200"/>
                </a:lnTo>
                <a:lnTo>
                  <a:pt x="320675" y="479425"/>
                </a:lnTo>
                <a:lnTo>
                  <a:pt x="327025" y="406400"/>
                </a:lnTo>
                <a:lnTo>
                  <a:pt x="320675" y="250825"/>
                </a:lnTo>
                <a:lnTo>
                  <a:pt x="295275" y="101600"/>
                </a:lnTo>
                <a:lnTo>
                  <a:pt x="279400" y="12700"/>
                </a:lnTo>
                <a:lnTo>
                  <a:pt x="269875" y="0"/>
                </a:lnTo>
                <a:lnTo>
                  <a:pt x="234950" y="9525"/>
                </a:lnTo>
                <a:lnTo>
                  <a:pt x="209550" y="34925"/>
                </a:lnTo>
                <a:lnTo>
                  <a:pt x="203200" y="66675"/>
                </a:lnTo>
                <a:lnTo>
                  <a:pt x="180975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8EA919CB-4B5C-48E3-BE94-91C095EECC71}"/>
              </a:ext>
            </a:extLst>
          </p:cNvPr>
          <p:cNvSpPr/>
          <p:nvPr/>
        </p:nvSpPr>
        <p:spPr>
          <a:xfrm>
            <a:off x="5749925" y="3889376"/>
            <a:ext cx="279400" cy="1304925"/>
          </a:xfrm>
          <a:custGeom>
            <a:avLst/>
            <a:gdLst>
              <a:gd name="connsiteX0" fmla="*/ 260350 w 279400"/>
              <a:gd name="connsiteY0" fmla="*/ 473075 h 1304925"/>
              <a:gd name="connsiteX1" fmla="*/ 273050 w 279400"/>
              <a:gd name="connsiteY1" fmla="*/ 285750 h 1304925"/>
              <a:gd name="connsiteX2" fmla="*/ 279400 w 279400"/>
              <a:gd name="connsiteY2" fmla="*/ 149225 h 1304925"/>
              <a:gd name="connsiteX3" fmla="*/ 238125 w 279400"/>
              <a:gd name="connsiteY3" fmla="*/ 111125 h 1304925"/>
              <a:gd name="connsiteX4" fmla="*/ 161925 w 279400"/>
              <a:gd name="connsiteY4" fmla="*/ 57150 h 1304925"/>
              <a:gd name="connsiteX5" fmla="*/ 85725 w 279400"/>
              <a:gd name="connsiteY5" fmla="*/ 12700 h 1304925"/>
              <a:gd name="connsiteX6" fmla="*/ 41275 w 279400"/>
              <a:gd name="connsiteY6" fmla="*/ 0 h 1304925"/>
              <a:gd name="connsiteX7" fmla="*/ 12700 w 279400"/>
              <a:gd name="connsiteY7" fmla="*/ 0 h 1304925"/>
              <a:gd name="connsiteX8" fmla="*/ 0 w 279400"/>
              <a:gd name="connsiteY8" fmla="*/ 15875 h 1304925"/>
              <a:gd name="connsiteX9" fmla="*/ 9525 w 279400"/>
              <a:gd name="connsiteY9" fmla="*/ 44450 h 1304925"/>
              <a:gd name="connsiteX10" fmla="*/ 31750 w 279400"/>
              <a:gd name="connsiteY10" fmla="*/ 92075 h 1304925"/>
              <a:gd name="connsiteX11" fmla="*/ 50800 w 279400"/>
              <a:gd name="connsiteY11" fmla="*/ 139700 h 1304925"/>
              <a:gd name="connsiteX12" fmla="*/ 63500 w 279400"/>
              <a:gd name="connsiteY12" fmla="*/ 209550 h 1304925"/>
              <a:gd name="connsiteX13" fmla="*/ 73025 w 279400"/>
              <a:gd name="connsiteY13" fmla="*/ 304800 h 1304925"/>
              <a:gd name="connsiteX14" fmla="*/ 63500 w 279400"/>
              <a:gd name="connsiteY14" fmla="*/ 479425 h 1304925"/>
              <a:gd name="connsiteX15" fmla="*/ 47625 w 279400"/>
              <a:gd name="connsiteY15" fmla="*/ 666750 h 1304925"/>
              <a:gd name="connsiteX16" fmla="*/ 12700 w 279400"/>
              <a:gd name="connsiteY16" fmla="*/ 930275 h 1304925"/>
              <a:gd name="connsiteX17" fmla="*/ 6350 w 279400"/>
              <a:gd name="connsiteY17" fmla="*/ 984250 h 1304925"/>
              <a:gd name="connsiteX18" fmla="*/ 9525 w 279400"/>
              <a:gd name="connsiteY18" fmla="*/ 1041400 h 1304925"/>
              <a:gd name="connsiteX19" fmla="*/ 22225 w 279400"/>
              <a:gd name="connsiteY19" fmla="*/ 1114425 h 1304925"/>
              <a:gd name="connsiteX20" fmla="*/ 50800 w 279400"/>
              <a:gd name="connsiteY20" fmla="*/ 1181100 h 1304925"/>
              <a:gd name="connsiteX21" fmla="*/ 79375 w 279400"/>
              <a:gd name="connsiteY21" fmla="*/ 1228725 h 1304925"/>
              <a:gd name="connsiteX22" fmla="*/ 117475 w 279400"/>
              <a:gd name="connsiteY22" fmla="*/ 1270000 h 1304925"/>
              <a:gd name="connsiteX23" fmla="*/ 152400 w 279400"/>
              <a:gd name="connsiteY23" fmla="*/ 1295400 h 1304925"/>
              <a:gd name="connsiteX24" fmla="*/ 174625 w 279400"/>
              <a:gd name="connsiteY24" fmla="*/ 1304925 h 1304925"/>
              <a:gd name="connsiteX25" fmla="*/ 203200 w 279400"/>
              <a:gd name="connsiteY25" fmla="*/ 1298575 h 1304925"/>
              <a:gd name="connsiteX26" fmla="*/ 225425 w 279400"/>
              <a:gd name="connsiteY26" fmla="*/ 1273175 h 1304925"/>
              <a:gd name="connsiteX27" fmla="*/ 241300 w 279400"/>
              <a:gd name="connsiteY27" fmla="*/ 1222375 h 1304925"/>
              <a:gd name="connsiteX28" fmla="*/ 254000 w 279400"/>
              <a:gd name="connsiteY28" fmla="*/ 1114425 h 1304925"/>
              <a:gd name="connsiteX29" fmla="*/ 250825 w 279400"/>
              <a:gd name="connsiteY29" fmla="*/ 879475 h 1304925"/>
              <a:gd name="connsiteX30" fmla="*/ 254000 w 279400"/>
              <a:gd name="connsiteY30" fmla="*/ 657225 h 1304925"/>
              <a:gd name="connsiteX31" fmla="*/ 260350 w 279400"/>
              <a:gd name="connsiteY31" fmla="*/ 47307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400" h="1304925">
                <a:moveTo>
                  <a:pt x="260350" y="473075"/>
                </a:moveTo>
                <a:lnTo>
                  <a:pt x="273050" y="285750"/>
                </a:lnTo>
                <a:lnTo>
                  <a:pt x="279400" y="149225"/>
                </a:lnTo>
                <a:lnTo>
                  <a:pt x="238125" y="111125"/>
                </a:lnTo>
                <a:lnTo>
                  <a:pt x="161925" y="57150"/>
                </a:lnTo>
                <a:lnTo>
                  <a:pt x="85725" y="12700"/>
                </a:lnTo>
                <a:lnTo>
                  <a:pt x="41275" y="0"/>
                </a:lnTo>
                <a:lnTo>
                  <a:pt x="12700" y="0"/>
                </a:lnTo>
                <a:lnTo>
                  <a:pt x="0" y="15875"/>
                </a:lnTo>
                <a:lnTo>
                  <a:pt x="9525" y="44450"/>
                </a:lnTo>
                <a:lnTo>
                  <a:pt x="31750" y="92075"/>
                </a:lnTo>
                <a:lnTo>
                  <a:pt x="50800" y="139700"/>
                </a:lnTo>
                <a:lnTo>
                  <a:pt x="63500" y="209550"/>
                </a:lnTo>
                <a:lnTo>
                  <a:pt x="73025" y="304800"/>
                </a:lnTo>
                <a:lnTo>
                  <a:pt x="63500" y="479425"/>
                </a:lnTo>
                <a:lnTo>
                  <a:pt x="47625" y="666750"/>
                </a:lnTo>
                <a:lnTo>
                  <a:pt x="12700" y="930275"/>
                </a:lnTo>
                <a:lnTo>
                  <a:pt x="6350" y="984250"/>
                </a:lnTo>
                <a:lnTo>
                  <a:pt x="9525" y="1041400"/>
                </a:lnTo>
                <a:lnTo>
                  <a:pt x="22225" y="1114425"/>
                </a:lnTo>
                <a:lnTo>
                  <a:pt x="50800" y="1181100"/>
                </a:lnTo>
                <a:lnTo>
                  <a:pt x="79375" y="1228725"/>
                </a:lnTo>
                <a:lnTo>
                  <a:pt x="117475" y="1270000"/>
                </a:lnTo>
                <a:lnTo>
                  <a:pt x="152400" y="1295400"/>
                </a:lnTo>
                <a:lnTo>
                  <a:pt x="174625" y="1304925"/>
                </a:lnTo>
                <a:lnTo>
                  <a:pt x="203200" y="1298575"/>
                </a:lnTo>
                <a:lnTo>
                  <a:pt x="225425" y="1273175"/>
                </a:lnTo>
                <a:lnTo>
                  <a:pt x="241300" y="1222375"/>
                </a:lnTo>
                <a:lnTo>
                  <a:pt x="254000" y="1114425"/>
                </a:lnTo>
                <a:cubicBezTo>
                  <a:pt x="252942" y="1036108"/>
                  <a:pt x="251883" y="957792"/>
                  <a:pt x="250825" y="879475"/>
                </a:cubicBezTo>
                <a:cubicBezTo>
                  <a:pt x="251883" y="805392"/>
                  <a:pt x="252942" y="731308"/>
                  <a:pt x="254000" y="657225"/>
                </a:cubicBezTo>
                <a:cubicBezTo>
                  <a:pt x="255058" y="605367"/>
                  <a:pt x="256117" y="553508"/>
                  <a:pt x="260350" y="4730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20878807-4990-41E4-A653-2BF89CE57E5F}"/>
              </a:ext>
            </a:extLst>
          </p:cNvPr>
          <p:cNvSpPr/>
          <p:nvPr/>
        </p:nvSpPr>
        <p:spPr>
          <a:xfrm>
            <a:off x="5594351" y="2155825"/>
            <a:ext cx="1882775" cy="381000"/>
          </a:xfrm>
          <a:custGeom>
            <a:avLst/>
            <a:gdLst>
              <a:gd name="connsiteX0" fmla="*/ 822325 w 1882775"/>
              <a:gd name="connsiteY0" fmla="*/ 114300 h 381000"/>
              <a:gd name="connsiteX1" fmla="*/ 1146175 w 1882775"/>
              <a:gd name="connsiteY1" fmla="*/ 73025 h 381000"/>
              <a:gd name="connsiteX2" fmla="*/ 1400175 w 1882775"/>
              <a:gd name="connsiteY2" fmla="*/ 38100 h 381000"/>
              <a:gd name="connsiteX3" fmla="*/ 1600200 w 1882775"/>
              <a:gd name="connsiteY3" fmla="*/ 9525 h 381000"/>
              <a:gd name="connsiteX4" fmla="*/ 1663700 w 1882775"/>
              <a:gd name="connsiteY4" fmla="*/ 0 h 381000"/>
              <a:gd name="connsiteX5" fmla="*/ 1692275 w 1882775"/>
              <a:gd name="connsiteY5" fmla="*/ 3175 h 381000"/>
              <a:gd name="connsiteX6" fmla="*/ 1724025 w 1882775"/>
              <a:gd name="connsiteY6" fmla="*/ 15875 h 381000"/>
              <a:gd name="connsiteX7" fmla="*/ 1762125 w 1882775"/>
              <a:gd name="connsiteY7" fmla="*/ 41275 h 381000"/>
              <a:gd name="connsiteX8" fmla="*/ 1797050 w 1882775"/>
              <a:gd name="connsiteY8" fmla="*/ 57150 h 381000"/>
              <a:gd name="connsiteX9" fmla="*/ 1882775 w 1882775"/>
              <a:gd name="connsiteY9" fmla="*/ 149225 h 381000"/>
              <a:gd name="connsiteX10" fmla="*/ 1790700 w 1882775"/>
              <a:gd name="connsiteY10" fmla="*/ 177800 h 381000"/>
              <a:gd name="connsiteX11" fmla="*/ 1685925 w 1882775"/>
              <a:gd name="connsiteY11" fmla="*/ 184150 h 381000"/>
              <a:gd name="connsiteX12" fmla="*/ 1431925 w 1882775"/>
              <a:gd name="connsiteY12" fmla="*/ 193675 h 381000"/>
              <a:gd name="connsiteX13" fmla="*/ 1117600 w 1882775"/>
              <a:gd name="connsiteY13" fmla="*/ 222250 h 381000"/>
              <a:gd name="connsiteX14" fmla="*/ 898525 w 1882775"/>
              <a:gd name="connsiteY14" fmla="*/ 247650 h 381000"/>
              <a:gd name="connsiteX15" fmla="*/ 666750 w 1882775"/>
              <a:gd name="connsiteY15" fmla="*/ 292100 h 381000"/>
              <a:gd name="connsiteX16" fmla="*/ 533400 w 1882775"/>
              <a:gd name="connsiteY16" fmla="*/ 320675 h 381000"/>
              <a:gd name="connsiteX17" fmla="*/ 377825 w 1882775"/>
              <a:gd name="connsiteY17" fmla="*/ 374650 h 381000"/>
              <a:gd name="connsiteX18" fmla="*/ 346075 w 1882775"/>
              <a:gd name="connsiteY18" fmla="*/ 381000 h 381000"/>
              <a:gd name="connsiteX19" fmla="*/ 320675 w 1882775"/>
              <a:gd name="connsiteY19" fmla="*/ 381000 h 381000"/>
              <a:gd name="connsiteX20" fmla="*/ 285750 w 1882775"/>
              <a:gd name="connsiteY20" fmla="*/ 371475 h 381000"/>
              <a:gd name="connsiteX21" fmla="*/ 196850 w 1882775"/>
              <a:gd name="connsiteY21" fmla="*/ 330200 h 381000"/>
              <a:gd name="connsiteX22" fmla="*/ 123825 w 1882775"/>
              <a:gd name="connsiteY22" fmla="*/ 285750 h 381000"/>
              <a:gd name="connsiteX23" fmla="*/ 41275 w 1882775"/>
              <a:gd name="connsiteY23" fmla="*/ 219075 h 381000"/>
              <a:gd name="connsiteX24" fmla="*/ 12700 w 1882775"/>
              <a:gd name="connsiteY24" fmla="*/ 171450 h 381000"/>
              <a:gd name="connsiteX25" fmla="*/ 0 w 1882775"/>
              <a:gd name="connsiteY25" fmla="*/ 114300 h 381000"/>
              <a:gd name="connsiteX26" fmla="*/ 0 w 1882775"/>
              <a:gd name="connsiteY26" fmla="*/ 92075 h 381000"/>
              <a:gd name="connsiteX27" fmla="*/ 6350 w 1882775"/>
              <a:gd name="connsiteY27" fmla="*/ 69850 h 381000"/>
              <a:gd name="connsiteX28" fmla="*/ 25400 w 1882775"/>
              <a:gd name="connsiteY28" fmla="*/ 63500 h 381000"/>
              <a:gd name="connsiteX29" fmla="*/ 57150 w 1882775"/>
              <a:gd name="connsiteY29" fmla="*/ 79375 h 381000"/>
              <a:gd name="connsiteX30" fmla="*/ 114300 w 1882775"/>
              <a:gd name="connsiteY30" fmla="*/ 111125 h 381000"/>
              <a:gd name="connsiteX31" fmla="*/ 200025 w 1882775"/>
              <a:gd name="connsiteY31" fmla="*/ 142875 h 381000"/>
              <a:gd name="connsiteX32" fmla="*/ 282575 w 1882775"/>
              <a:gd name="connsiteY32" fmla="*/ 158750 h 381000"/>
              <a:gd name="connsiteX33" fmla="*/ 352425 w 1882775"/>
              <a:gd name="connsiteY33" fmla="*/ 158750 h 381000"/>
              <a:gd name="connsiteX34" fmla="*/ 504825 w 1882775"/>
              <a:gd name="connsiteY34" fmla="*/ 149225 h 381000"/>
              <a:gd name="connsiteX35" fmla="*/ 758825 w 1882775"/>
              <a:gd name="connsiteY35" fmla="*/ 120650 h 381000"/>
              <a:gd name="connsiteX36" fmla="*/ 822325 w 1882775"/>
              <a:gd name="connsiteY36" fmla="*/ 1143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82775" h="381000">
                <a:moveTo>
                  <a:pt x="822325" y="114300"/>
                </a:moveTo>
                <a:lnTo>
                  <a:pt x="1146175" y="73025"/>
                </a:lnTo>
                <a:lnTo>
                  <a:pt x="1400175" y="38100"/>
                </a:lnTo>
                <a:lnTo>
                  <a:pt x="1600200" y="9525"/>
                </a:lnTo>
                <a:lnTo>
                  <a:pt x="1663700" y="0"/>
                </a:lnTo>
                <a:lnTo>
                  <a:pt x="1692275" y="3175"/>
                </a:lnTo>
                <a:lnTo>
                  <a:pt x="1724025" y="15875"/>
                </a:lnTo>
                <a:lnTo>
                  <a:pt x="1762125" y="41275"/>
                </a:lnTo>
                <a:lnTo>
                  <a:pt x="1797050" y="57150"/>
                </a:lnTo>
                <a:lnTo>
                  <a:pt x="1882775" y="149225"/>
                </a:lnTo>
                <a:lnTo>
                  <a:pt x="1790700" y="177800"/>
                </a:lnTo>
                <a:lnTo>
                  <a:pt x="1685925" y="184150"/>
                </a:lnTo>
                <a:lnTo>
                  <a:pt x="1431925" y="193675"/>
                </a:lnTo>
                <a:lnTo>
                  <a:pt x="1117600" y="222250"/>
                </a:lnTo>
                <a:lnTo>
                  <a:pt x="898525" y="247650"/>
                </a:lnTo>
                <a:lnTo>
                  <a:pt x="666750" y="292100"/>
                </a:lnTo>
                <a:lnTo>
                  <a:pt x="533400" y="320675"/>
                </a:lnTo>
                <a:lnTo>
                  <a:pt x="377825" y="374650"/>
                </a:lnTo>
                <a:lnTo>
                  <a:pt x="346075" y="381000"/>
                </a:lnTo>
                <a:lnTo>
                  <a:pt x="320675" y="381000"/>
                </a:lnTo>
                <a:lnTo>
                  <a:pt x="285750" y="371475"/>
                </a:lnTo>
                <a:lnTo>
                  <a:pt x="196850" y="330200"/>
                </a:lnTo>
                <a:lnTo>
                  <a:pt x="123825" y="285750"/>
                </a:lnTo>
                <a:lnTo>
                  <a:pt x="41275" y="219075"/>
                </a:lnTo>
                <a:lnTo>
                  <a:pt x="12700" y="171450"/>
                </a:lnTo>
                <a:lnTo>
                  <a:pt x="0" y="114300"/>
                </a:lnTo>
                <a:lnTo>
                  <a:pt x="0" y="92075"/>
                </a:lnTo>
                <a:lnTo>
                  <a:pt x="6350" y="69850"/>
                </a:lnTo>
                <a:lnTo>
                  <a:pt x="25400" y="63500"/>
                </a:lnTo>
                <a:lnTo>
                  <a:pt x="57150" y="79375"/>
                </a:lnTo>
                <a:lnTo>
                  <a:pt x="114300" y="111125"/>
                </a:lnTo>
                <a:lnTo>
                  <a:pt x="200025" y="142875"/>
                </a:lnTo>
                <a:lnTo>
                  <a:pt x="282575" y="158750"/>
                </a:lnTo>
                <a:lnTo>
                  <a:pt x="352425" y="158750"/>
                </a:lnTo>
                <a:lnTo>
                  <a:pt x="504825" y="149225"/>
                </a:lnTo>
                <a:lnTo>
                  <a:pt x="758825" y="120650"/>
                </a:lnTo>
                <a:lnTo>
                  <a:pt x="822325" y="1143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AD8DF4D4-3C0C-4BBB-BB53-7188A1F748D7}"/>
              </a:ext>
            </a:extLst>
          </p:cNvPr>
          <p:cNvSpPr/>
          <p:nvPr/>
        </p:nvSpPr>
        <p:spPr>
          <a:xfrm>
            <a:off x="5483226" y="2692401"/>
            <a:ext cx="1958975" cy="358775"/>
          </a:xfrm>
          <a:custGeom>
            <a:avLst/>
            <a:gdLst>
              <a:gd name="connsiteX0" fmla="*/ 717550 w 1958975"/>
              <a:gd name="connsiteY0" fmla="*/ 120650 h 358775"/>
              <a:gd name="connsiteX1" fmla="*/ 990600 w 1958975"/>
              <a:gd name="connsiteY1" fmla="*/ 79375 h 358775"/>
              <a:gd name="connsiteX2" fmla="*/ 1222375 w 1958975"/>
              <a:gd name="connsiteY2" fmla="*/ 44450 h 358775"/>
              <a:gd name="connsiteX3" fmla="*/ 1365250 w 1958975"/>
              <a:gd name="connsiteY3" fmla="*/ 22225 h 358775"/>
              <a:gd name="connsiteX4" fmla="*/ 1546225 w 1958975"/>
              <a:gd name="connsiteY4" fmla="*/ 6350 h 358775"/>
              <a:gd name="connsiteX5" fmla="*/ 1806575 w 1958975"/>
              <a:gd name="connsiteY5" fmla="*/ 0 h 358775"/>
              <a:gd name="connsiteX6" fmla="*/ 1958975 w 1958975"/>
              <a:gd name="connsiteY6" fmla="*/ 92075 h 358775"/>
              <a:gd name="connsiteX7" fmla="*/ 1797050 w 1958975"/>
              <a:gd name="connsiteY7" fmla="*/ 158750 h 358775"/>
              <a:gd name="connsiteX8" fmla="*/ 1657350 w 1958975"/>
              <a:gd name="connsiteY8" fmla="*/ 158750 h 358775"/>
              <a:gd name="connsiteX9" fmla="*/ 1473200 w 1958975"/>
              <a:gd name="connsiteY9" fmla="*/ 171450 h 358775"/>
              <a:gd name="connsiteX10" fmla="*/ 1273175 w 1958975"/>
              <a:gd name="connsiteY10" fmla="*/ 196850 h 358775"/>
              <a:gd name="connsiteX11" fmla="*/ 1076325 w 1958975"/>
              <a:gd name="connsiteY11" fmla="*/ 231775 h 358775"/>
              <a:gd name="connsiteX12" fmla="*/ 981075 w 1958975"/>
              <a:gd name="connsiteY12" fmla="*/ 231775 h 358775"/>
              <a:gd name="connsiteX13" fmla="*/ 749300 w 1958975"/>
              <a:gd name="connsiteY13" fmla="*/ 266700 h 358775"/>
              <a:gd name="connsiteX14" fmla="*/ 479425 w 1958975"/>
              <a:gd name="connsiteY14" fmla="*/ 336550 h 358775"/>
              <a:gd name="connsiteX15" fmla="*/ 390525 w 1958975"/>
              <a:gd name="connsiteY15" fmla="*/ 358775 h 358775"/>
              <a:gd name="connsiteX16" fmla="*/ 374650 w 1958975"/>
              <a:gd name="connsiteY16" fmla="*/ 358775 h 358775"/>
              <a:gd name="connsiteX17" fmla="*/ 333375 w 1958975"/>
              <a:gd name="connsiteY17" fmla="*/ 349250 h 358775"/>
              <a:gd name="connsiteX18" fmla="*/ 266700 w 1958975"/>
              <a:gd name="connsiteY18" fmla="*/ 323850 h 358775"/>
              <a:gd name="connsiteX19" fmla="*/ 203200 w 1958975"/>
              <a:gd name="connsiteY19" fmla="*/ 285750 h 358775"/>
              <a:gd name="connsiteX20" fmla="*/ 120650 w 1958975"/>
              <a:gd name="connsiteY20" fmla="*/ 231775 h 358775"/>
              <a:gd name="connsiteX21" fmla="*/ 60325 w 1958975"/>
              <a:gd name="connsiteY21" fmla="*/ 180975 h 358775"/>
              <a:gd name="connsiteX22" fmla="*/ 6350 w 1958975"/>
              <a:gd name="connsiteY22" fmla="*/ 117475 h 358775"/>
              <a:gd name="connsiteX23" fmla="*/ 0 w 1958975"/>
              <a:gd name="connsiteY23" fmla="*/ 92075 h 358775"/>
              <a:gd name="connsiteX24" fmla="*/ 0 w 1958975"/>
              <a:gd name="connsiteY24" fmla="*/ 69850 h 358775"/>
              <a:gd name="connsiteX25" fmla="*/ 12700 w 1958975"/>
              <a:gd name="connsiteY25" fmla="*/ 53975 h 358775"/>
              <a:gd name="connsiteX26" fmla="*/ 38100 w 1958975"/>
              <a:gd name="connsiteY26" fmla="*/ 57150 h 358775"/>
              <a:gd name="connsiteX27" fmla="*/ 92075 w 1958975"/>
              <a:gd name="connsiteY27" fmla="*/ 79375 h 358775"/>
              <a:gd name="connsiteX28" fmla="*/ 180975 w 1958975"/>
              <a:gd name="connsiteY28" fmla="*/ 114300 h 358775"/>
              <a:gd name="connsiteX29" fmla="*/ 273050 w 1958975"/>
              <a:gd name="connsiteY29" fmla="*/ 142875 h 358775"/>
              <a:gd name="connsiteX30" fmla="*/ 387350 w 1958975"/>
              <a:gd name="connsiteY30" fmla="*/ 158750 h 358775"/>
              <a:gd name="connsiteX31" fmla="*/ 511175 w 1958975"/>
              <a:gd name="connsiteY31" fmla="*/ 155575 h 358775"/>
              <a:gd name="connsiteX32" fmla="*/ 717550 w 1958975"/>
              <a:gd name="connsiteY32" fmla="*/ 120650 h 3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58975" h="358775">
                <a:moveTo>
                  <a:pt x="717550" y="120650"/>
                </a:moveTo>
                <a:lnTo>
                  <a:pt x="990600" y="79375"/>
                </a:lnTo>
                <a:lnTo>
                  <a:pt x="1222375" y="44450"/>
                </a:lnTo>
                <a:lnTo>
                  <a:pt x="1365250" y="22225"/>
                </a:lnTo>
                <a:lnTo>
                  <a:pt x="1546225" y="6350"/>
                </a:lnTo>
                <a:lnTo>
                  <a:pt x="1806575" y="0"/>
                </a:lnTo>
                <a:lnTo>
                  <a:pt x="1958975" y="92075"/>
                </a:lnTo>
                <a:lnTo>
                  <a:pt x="1797050" y="158750"/>
                </a:lnTo>
                <a:lnTo>
                  <a:pt x="1657350" y="158750"/>
                </a:lnTo>
                <a:lnTo>
                  <a:pt x="1473200" y="171450"/>
                </a:lnTo>
                <a:lnTo>
                  <a:pt x="1273175" y="196850"/>
                </a:lnTo>
                <a:lnTo>
                  <a:pt x="1076325" y="231775"/>
                </a:lnTo>
                <a:lnTo>
                  <a:pt x="981075" y="231775"/>
                </a:lnTo>
                <a:lnTo>
                  <a:pt x="749300" y="266700"/>
                </a:lnTo>
                <a:lnTo>
                  <a:pt x="479425" y="336550"/>
                </a:lnTo>
                <a:lnTo>
                  <a:pt x="390525" y="358775"/>
                </a:lnTo>
                <a:lnTo>
                  <a:pt x="374650" y="358775"/>
                </a:lnTo>
                <a:lnTo>
                  <a:pt x="333375" y="349250"/>
                </a:lnTo>
                <a:lnTo>
                  <a:pt x="266700" y="323850"/>
                </a:lnTo>
                <a:lnTo>
                  <a:pt x="203200" y="285750"/>
                </a:lnTo>
                <a:lnTo>
                  <a:pt x="120650" y="231775"/>
                </a:lnTo>
                <a:lnTo>
                  <a:pt x="60325" y="180975"/>
                </a:lnTo>
                <a:lnTo>
                  <a:pt x="6350" y="117475"/>
                </a:lnTo>
                <a:lnTo>
                  <a:pt x="0" y="92075"/>
                </a:lnTo>
                <a:lnTo>
                  <a:pt x="0" y="69850"/>
                </a:lnTo>
                <a:lnTo>
                  <a:pt x="12700" y="53975"/>
                </a:lnTo>
                <a:lnTo>
                  <a:pt x="38100" y="57150"/>
                </a:lnTo>
                <a:lnTo>
                  <a:pt x="92075" y="79375"/>
                </a:lnTo>
                <a:lnTo>
                  <a:pt x="180975" y="114300"/>
                </a:lnTo>
                <a:lnTo>
                  <a:pt x="273050" y="142875"/>
                </a:lnTo>
                <a:lnTo>
                  <a:pt x="387350" y="158750"/>
                </a:lnTo>
                <a:lnTo>
                  <a:pt x="511175" y="155575"/>
                </a:lnTo>
                <a:lnTo>
                  <a:pt x="717550" y="1206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214868B9-9616-4D8F-A3C6-C6E0CF7F1EAA}"/>
              </a:ext>
            </a:extLst>
          </p:cNvPr>
          <p:cNvSpPr/>
          <p:nvPr/>
        </p:nvSpPr>
        <p:spPr>
          <a:xfrm>
            <a:off x="5403851" y="3159125"/>
            <a:ext cx="3013075" cy="495300"/>
          </a:xfrm>
          <a:custGeom>
            <a:avLst/>
            <a:gdLst>
              <a:gd name="connsiteX0" fmla="*/ 812800 w 3013075"/>
              <a:gd name="connsiteY0" fmla="*/ 209550 h 495300"/>
              <a:gd name="connsiteX1" fmla="*/ 542925 w 3013075"/>
              <a:gd name="connsiteY1" fmla="*/ 257175 h 495300"/>
              <a:gd name="connsiteX2" fmla="*/ 349250 w 3013075"/>
              <a:gd name="connsiteY2" fmla="*/ 295275 h 495300"/>
              <a:gd name="connsiteX3" fmla="*/ 279400 w 3013075"/>
              <a:gd name="connsiteY3" fmla="*/ 304800 h 495300"/>
              <a:gd name="connsiteX4" fmla="*/ 174625 w 3013075"/>
              <a:gd name="connsiteY4" fmla="*/ 317500 h 495300"/>
              <a:gd name="connsiteX5" fmla="*/ 114300 w 3013075"/>
              <a:gd name="connsiteY5" fmla="*/ 320675 h 495300"/>
              <a:gd name="connsiteX6" fmla="*/ 0 w 3013075"/>
              <a:gd name="connsiteY6" fmla="*/ 342900 h 495300"/>
              <a:gd name="connsiteX7" fmla="*/ 123825 w 3013075"/>
              <a:gd name="connsiteY7" fmla="*/ 495300 h 495300"/>
              <a:gd name="connsiteX8" fmla="*/ 215900 w 3013075"/>
              <a:gd name="connsiteY8" fmla="*/ 473075 h 495300"/>
              <a:gd name="connsiteX9" fmla="*/ 412750 w 3013075"/>
              <a:gd name="connsiteY9" fmla="*/ 428625 h 495300"/>
              <a:gd name="connsiteX10" fmla="*/ 666750 w 3013075"/>
              <a:gd name="connsiteY10" fmla="*/ 381000 h 495300"/>
              <a:gd name="connsiteX11" fmla="*/ 892175 w 3013075"/>
              <a:gd name="connsiteY11" fmla="*/ 339725 h 495300"/>
              <a:gd name="connsiteX12" fmla="*/ 1108075 w 3013075"/>
              <a:gd name="connsiteY12" fmla="*/ 311150 h 495300"/>
              <a:gd name="connsiteX13" fmla="*/ 1355725 w 3013075"/>
              <a:gd name="connsiteY13" fmla="*/ 288925 h 495300"/>
              <a:gd name="connsiteX14" fmla="*/ 1533525 w 3013075"/>
              <a:gd name="connsiteY14" fmla="*/ 260350 h 495300"/>
              <a:gd name="connsiteX15" fmla="*/ 1755775 w 3013075"/>
              <a:gd name="connsiteY15" fmla="*/ 234950 h 495300"/>
              <a:gd name="connsiteX16" fmla="*/ 1905000 w 3013075"/>
              <a:gd name="connsiteY16" fmla="*/ 215900 h 495300"/>
              <a:gd name="connsiteX17" fmla="*/ 2120900 w 3013075"/>
              <a:gd name="connsiteY17" fmla="*/ 200025 h 495300"/>
              <a:gd name="connsiteX18" fmla="*/ 2317750 w 3013075"/>
              <a:gd name="connsiteY18" fmla="*/ 200025 h 495300"/>
              <a:gd name="connsiteX19" fmla="*/ 2454275 w 3013075"/>
              <a:gd name="connsiteY19" fmla="*/ 203200 h 495300"/>
              <a:gd name="connsiteX20" fmla="*/ 2511425 w 3013075"/>
              <a:gd name="connsiteY20" fmla="*/ 212725 h 495300"/>
              <a:gd name="connsiteX21" fmla="*/ 3009900 w 3013075"/>
              <a:gd name="connsiteY21" fmla="*/ 463550 h 495300"/>
              <a:gd name="connsiteX22" fmla="*/ 3013075 w 3013075"/>
              <a:gd name="connsiteY22" fmla="*/ 425450 h 495300"/>
              <a:gd name="connsiteX23" fmla="*/ 2994025 w 3013075"/>
              <a:gd name="connsiteY23" fmla="*/ 381000 h 495300"/>
              <a:gd name="connsiteX24" fmla="*/ 2911475 w 3013075"/>
              <a:gd name="connsiteY24" fmla="*/ 263525 h 495300"/>
              <a:gd name="connsiteX25" fmla="*/ 2800350 w 3013075"/>
              <a:gd name="connsiteY25" fmla="*/ 149225 h 495300"/>
              <a:gd name="connsiteX26" fmla="*/ 2673350 w 3013075"/>
              <a:gd name="connsiteY26" fmla="*/ 53975 h 495300"/>
              <a:gd name="connsiteX27" fmla="*/ 2600325 w 3013075"/>
              <a:gd name="connsiteY27" fmla="*/ 9525 h 495300"/>
              <a:gd name="connsiteX28" fmla="*/ 2574925 w 3013075"/>
              <a:gd name="connsiteY28" fmla="*/ 0 h 495300"/>
              <a:gd name="connsiteX29" fmla="*/ 2520950 w 3013075"/>
              <a:gd name="connsiteY29" fmla="*/ 9525 h 495300"/>
              <a:gd name="connsiteX30" fmla="*/ 2466975 w 3013075"/>
              <a:gd name="connsiteY30" fmla="*/ 34925 h 495300"/>
              <a:gd name="connsiteX31" fmla="*/ 2425700 w 3013075"/>
              <a:gd name="connsiteY31" fmla="*/ 47625 h 495300"/>
              <a:gd name="connsiteX32" fmla="*/ 2266950 w 3013075"/>
              <a:gd name="connsiteY32" fmla="*/ 53975 h 495300"/>
              <a:gd name="connsiteX33" fmla="*/ 1997075 w 3013075"/>
              <a:gd name="connsiteY33" fmla="*/ 66675 h 495300"/>
              <a:gd name="connsiteX34" fmla="*/ 1644650 w 3013075"/>
              <a:gd name="connsiteY34" fmla="*/ 101600 h 495300"/>
              <a:gd name="connsiteX35" fmla="*/ 1349375 w 3013075"/>
              <a:gd name="connsiteY35" fmla="*/ 133350 h 495300"/>
              <a:gd name="connsiteX36" fmla="*/ 965200 w 3013075"/>
              <a:gd name="connsiteY36" fmla="*/ 184150 h 495300"/>
              <a:gd name="connsiteX37" fmla="*/ 812800 w 3013075"/>
              <a:gd name="connsiteY37" fmla="*/ 20955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13075" h="495300">
                <a:moveTo>
                  <a:pt x="812800" y="209550"/>
                </a:moveTo>
                <a:lnTo>
                  <a:pt x="542925" y="257175"/>
                </a:lnTo>
                <a:lnTo>
                  <a:pt x="349250" y="295275"/>
                </a:lnTo>
                <a:lnTo>
                  <a:pt x="279400" y="304800"/>
                </a:lnTo>
                <a:lnTo>
                  <a:pt x="174625" y="317500"/>
                </a:lnTo>
                <a:lnTo>
                  <a:pt x="114300" y="320675"/>
                </a:lnTo>
                <a:lnTo>
                  <a:pt x="0" y="342900"/>
                </a:lnTo>
                <a:lnTo>
                  <a:pt x="123825" y="495300"/>
                </a:lnTo>
                <a:lnTo>
                  <a:pt x="215900" y="473075"/>
                </a:lnTo>
                <a:lnTo>
                  <a:pt x="412750" y="428625"/>
                </a:lnTo>
                <a:lnTo>
                  <a:pt x="666750" y="381000"/>
                </a:lnTo>
                <a:lnTo>
                  <a:pt x="892175" y="339725"/>
                </a:lnTo>
                <a:lnTo>
                  <a:pt x="1108075" y="311150"/>
                </a:lnTo>
                <a:lnTo>
                  <a:pt x="1355725" y="288925"/>
                </a:lnTo>
                <a:lnTo>
                  <a:pt x="1533525" y="260350"/>
                </a:lnTo>
                <a:lnTo>
                  <a:pt x="1755775" y="234950"/>
                </a:lnTo>
                <a:lnTo>
                  <a:pt x="1905000" y="215900"/>
                </a:lnTo>
                <a:lnTo>
                  <a:pt x="2120900" y="200025"/>
                </a:lnTo>
                <a:lnTo>
                  <a:pt x="2317750" y="200025"/>
                </a:lnTo>
                <a:lnTo>
                  <a:pt x="2454275" y="203200"/>
                </a:lnTo>
                <a:lnTo>
                  <a:pt x="2511425" y="212725"/>
                </a:lnTo>
                <a:lnTo>
                  <a:pt x="3009900" y="463550"/>
                </a:lnTo>
                <a:lnTo>
                  <a:pt x="3013075" y="425450"/>
                </a:lnTo>
                <a:lnTo>
                  <a:pt x="2994025" y="381000"/>
                </a:lnTo>
                <a:lnTo>
                  <a:pt x="2911475" y="263525"/>
                </a:lnTo>
                <a:lnTo>
                  <a:pt x="2800350" y="149225"/>
                </a:lnTo>
                <a:lnTo>
                  <a:pt x="2673350" y="53975"/>
                </a:lnTo>
                <a:lnTo>
                  <a:pt x="2600325" y="9525"/>
                </a:lnTo>
                <a:lnTo>
                  <a:pt x="2574925" y="0"/>
                </a:lnTo>
                <a:lnTo>
                  <a:pt x="2520950" y="9525"/>
                </a:lnTo>
                <a:lnTo>
                  <a:pt x="2466975" y="34925"/>
                </a:lnTo>
                <a:lnTo>
                  <a:pt x="2425700" y="47625"/>
                </a:lnTo>
                <a:lnTo>
                  <a:pt x="2266950" y="53975"/>
                </a:lnTo>
                <a:lnTo>
                  <a:pt x="1997075" y="66675"/>
                </a:lnTo>
                <a:lnTo>
                  <a:pt x="1644650" y="101600"/>
                </a:lnTo>
                <a:lnTo>
                  <a:pt x="1349375" y="133350"/>
                </a:lnTo>
                <a:lnTo>
                  <a:pt x="965200" y="184150"/>
                </a:lnTo>
                <a:lnTo>
                  <a:pt x="812800" y="2095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746BCC08-EAC7-4757-8673-3FC13AC0E095}"/>
              </a:ext>
            </a:extLst>
          </p:cNvPr>
          <p:cNvSpPr/>
          <p:nvPr/>
        </p:nvSpPr>
        <p:spPr>
          <a:xfrm>
            <a:off x="7699376" y="3343276"/>
            <a:ext cx="714375" cy="479425"/>
          </a:xfrm>
          <a:custGeom>
            <a:avLst/>
            <a:gdLst>
              <a:gd name="connsiteX0" fmla="*/ 161925 w 714375"/>
              <a:gd name="connsiteY0" fmla="*/ 241300 h 479425"/>
              <a:gd name="connsiteX1" fmla="*/ 209550 w 714375"/>
              <a:gd name="connsiteY1" fmla="*/ 152400 h 479425"/>
              <a:gd name="connsiteX2" fmla="*/ 225425 w 714375"/>
              <a:gd name="connsiteY2" fmla="*/ 114300 h 479425"/>
              <a:gd name="connsiteX3" fmla="*/ 231775 w 714375"/>
              <a:gd name="connsiteY3" fmla="*/ 79375 h 479425"/>
              <a:gd name="connsiteX4" fmla="*/ 228600 w 714375"/>
              <a:gd name="connsiteY4" fmla="*/ 53975 h 479425"/>
              <a:gd name="connsiteX5" fmla="*/ 206375 w 714375"/>
              <a:gd name="connsiteY5" fmla="*/ 0 h 479425"/>
              <a:gd name="connsiteX6" fmla="*/ 714375 w 714375"/>
              <a:gd name="connsiteY6" fmla="*/ 250825 h 479425"/>
              <a:gd name="connsiteX7" fmla="*/ 714375 w 714375"/>
              <a:gd name="connsiteY7" fmla="*/ 285750 h 479425"/>
              <a:gd name="connsiteX8" fmla="*/ 685800 w 714375"/>
              <a:gd name="connsiteY8" fmla="*/ 288925 h 479425"/>
              <a:gd name="connsiteX9" fmla="*/ 644525 w 714375"/>
              <a:gd name="connsiteY9" fmla="*/ 276225 h 479425"/>
              <a:gd name="connsiteX10" fmla="*/ 568325 w 714375"/>
              <a:gd name="connsiteY10" fmla="*/ 263525 h 479425"/>
              <a:gd name="connsiteX11" fmla="*/ 508000 w 714375"/>
              <a:gd name="connsiteY11" fmla="*/ 263525 h 479425"/>
              <a:gd name="connsiteX12" fmla="*/ 409575 w 714375"/>
              <a:gd name="connsiteY12" fmla="*/ 279400 h 479425"/>
              <a:gd name="connsiteX13" fmla="*/ 307975 w 714375"/>
              <a:gd name="connsiteY13" fmla="*/ 317500 h 479425"/>
              <a:gd name="connsiteX14" fmla="*/ 238125 w 714375"/>
              <a:gd name="connsiteY14" fmla="*/ 352425 h 479425"/>
              <a:gd name="connsiteX15" fmla="*/ 133350 w 714375"/>
              <a:gd name="connsiteY15" fmla="*/ 419100 h 479425"/>
              <a:gd name="connsiteX16" fmla="*/ 95250 w 714375"/>
              <a:gd name="connsiteY16" fmla="*/ 454025 h 479425"/>
              <a:gd name="connsiteX17" fmla="*/ 66675 w 714375"/>
              <a:gd name="connsiteY17" fmla="*/ 476250 h 479425"/>
              <a:gd name="connsiteX18" fmla="*/ 28575 w 714375"/>
              <a:gd name="connsiteY18" fmla="*/ 479425 h 479425"/>
              <a:gd name="connsiteX19" fmla="*/ 0 w 714375"/>
              <a:gd name="connsiteY19" fmla="*/ 466725 h 479425"/>
              <a:gd name="connsiteX20" fmla="*/ 0 w 714375"/>
              <a:gd name="connsiteY20" fmla="*/ 447675 h 479425"/>
              <a:gd name="connsiteX21" fmla="*/ 38100 w 714375"/>
              <a:gd name="connsiteY21" fmla="*/ 400050 h 479425"/>
              <a:gd name="connsiteX22" fmla="*/ 161925 w 714375"/>
              <a:gd name="connsiteY22" fmla="*/ 241300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4375" h="479425">
                <a:moveTo>
                  <a:pt x="161925" y="241300"/>
                </a:moveTo>
                <a:lnTo>
                  <a:pt x="209550" y="152400"/>
                </a:lnTo>
                <a:lnTo>
                  <a:pt x="225425" y="114300"/>
                </a:lnTo>
                <a:lnTo>
                  <a:pt x="231775" y="79375"/>
                </a:lnTo>
                <a:lnTo>
                  <a:pt x="228600" y="53975"/>
                </a:lnTo>
                <a:lnTo>
                  <a:pt x="206375" y="0"/>
                </a:lnTo>
                <a:lnTo>
                  <a:pt x="714375" y="250825"/>
                </a:lnTo>
                <a:lnTo>
                  <a:pt x="714375" y="285750"/>
                </a:lnTo>
                <a:lnTo>
                  <a:pt x="685800" y="288925"/>
                </a:lnTo>
                <a:lnTo>
                  <a:pt x="644525" y="276225"/>
                </a:lnTo>
                <a:lnTo>
                  <a:pt x="568325" y="263525"/>
                </a:lnTo>
                <a:lnTo>
                  <a:pt x="508000" y="263525"/>
                </a:lnTo>
                <a:lnTo>
                  <a:pt x="409575" y="279400"/>
                </a:lnTo>
                <a:lnTo>
                  <a:pt x="307975" y="317500"/>
                </a:lnTo>
                <a:lnTo>
                  <a:pt x="238125" y="352425"/>
                </a:lnTo>
                <a:lnTo>
                  <a:pt x="133350" y="419100"/>
                </a:lnTo>
                <a:lnTo>
                  <a:pt x="95250" y="454025"/>
                </a:lnTo>
                <a:lnTo>
                  <a:pt x="66675" y="476250"/>
                </a:lnTo>
                <a:lnTo>
                  <a:pt x="28575" y="479425"/>
                </a:lnTo>
                <a:lnTo>
                  <a:pt x="0" y="466725"/>
                </a:lnTo>
                <a:lnTo>
                  <a:pt x="0" y="447675"/>
                </a:lnTo>
                <a:lnTo>
                  <a:pt x="38100" y="400050"/>
                </a:lnTo>
                <a:lnTo>
                  <a:pt x="161925" y="241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09266570-35E5-48A6-A5A0-99E5091A138D}"/>
              </a:ext>
            </a:extLst>
          </p:cNvPr>
          <p:cNvSpPr/>
          <p:nvPr/>
        </p:nvSpPr>
        <p:spPr>
          <a:xfrm>
            <a:off x="5832476" y="3787776"/>
            <a:ext cx="1978025" cy="1387475"/>
          </a:xfrm>
          <a:custGeom>
            <a:avLst/>
            <a:gdLst>
              <a:gd name="connsiteX0" fmla="*/ 711200 w 1978025"/>
              <a:gd name="connsiteY0" fmla="*/ 165100 h 1387475"/>
              <a:gd name="connsiteX1" fmla="*/ 387350 w 1978025"/>
              <a:gd name="connsiteY1" fmla="*/ 215900 h 1387475"/>
              <a:gd name="connsiteX2" fmla="*/ 215900 w 1978025"/>
              <a:gd name="connsiteY2" fmla="*/ 244475 h 1387475"/>
              <a:gd name="connsiteX3" fmla="*/ 146050 w 1978025"/>
              <a:gd name="connsiteY3" fmla="*/ 250825 h 1387475"/>
              <a:gd name="connsiteX4" fmla="*/ 0 w 1978025"/>
              <a:gd name="connsiteY4" fmla="*/ 266700 h 1387475"/>
              <a:gd name="connsiteX5" fmla="*/ 73025 w 1978025"/>
              <a:gd name="connsiteY5" fmla="*/ 352425 h 1387475"/>
              <a:gd name="connsiteX6" fmla="*/ 180975 w 1978025"/>
              <a:gd name="connsiteY6" fmla="*/ 403225 h 1387475"/>
              <a:gd name="connsiteX7" fmla="*/ 323850 w 1978025"/>
              <a:gd name="connsiteY7" fmla="*/ 368300 h 1387475"/>
              <a:gd name="connsiteX8" fmla="*/ 514350 w 1978025"/>
              <a:gd name="connsiteY8" fmla="*/ 336550 h 1387475"/>
              <a:gd name="connsiteX9" fmla="*/ 688975 w 1978025"/>
              <a:gd name="connsiteY9" fmla="*/ 317500 h 1387475"/>
              <a:gd name="connsiteX10" fmla="*/ 790575 w 1978025"/>
              <a:gd name="connsiteY10" fmla="*/ 304800 h 1387475"/>
              <a:gd name="connsiteX11" fmla="*/ 984250 w 1978025"/>
              <a:gd name="connsiteY11" fmla="*/ 269875 h 1387475"/>
              <a:gd name="connsiteX12" fmla="*/ 1206500 w 1978025"/>
              <a:gd name="connsiteY12" fmla="*/ 250825 h 1387475"/>
              <a:gd name="connsiteX13" fmla="*/ 1444625 w 1978025"/>
              <a:gd name="connsiteY13" fmla="*/ 231775 h 1387475"/>
              <a:gd name="connsiteX14" fmla="*/ 1593850 w 1978025"/>
              <a:gd name="connsiteY14" fmla="*/ 222250 h 1387475"/>
              <a:gd name="connsiteX15" fmla="*/ 1631950 w 1978025"/>
              <a:gd name="connsiteY15" fmla="*/ 228600 h 1387475"/>
              <a:gd name="connsiteX16" fmla="*/ 1657350 w 1978025"/>
              <a:gd name="connsiteY16" fmla="*/ 241300 h 1387475"/>
              <a:gd name="connsiteX17" fmla="*/ 1673225 w 1978025"/>
              <a:gd name="connsiteY17" fmla="*/ 260350 h 1387475"/>
              <a:gd name="connsiteX18" fmla="*/ 1679575 w 1978025"/>
              <a:gd name="connsiteY18" fmla="*/ 282575 h 1387475"/>
              <a:gd name="connsiteX19" fmla="*/ 1685925 w 1978025"/>
              <a:gd name="connsiteY19" fmla="*/ 958850 h 1387475"/>
              <a:gd name="connsiteX20" fmla="*/ 1663700 w 1978025"/>
              <a:gd name="connsiteY20" fmla="*/ 1387475 h 1387475"/>
              <a:gd name="connsiteX21" fmla="*/ 1708150 w 1978025"/>
              <a:gd name="connsiteY21" fmla="*/ 1368425 h 1387475"/>
              <a:gd name="connsiteX22" fmla="*/ 1733550 w 1978025"/>
              <a:gd name="connsiteY22" fmla="*/ 1323975 h 1387475"/>
              <a:gd name="connsiteX23" fmla="*/ 1762125 w 1978025"/>
              <a:gd name="connsiteY23" fmla="*/ 1285875 h 1387475"/>
              <a:gd name="connsiteX24" fmla="*/ 1866900 w 1978025"/>
              <a:gd name="connsiteY24" fmla="*/ 1146175 h 1387475"/>
              <a:gd name="connsiteX25" fmla="*/ 1911350 w 1978025"/>
              <a:gd name="connsiteY25" fmla="*/ 1066800 h 1387475"/>
              <a:gd name="connsiteX26" fmla="*/ 1911350 w 1978025"/>
              <a:gd name="connsiteY26" fmla="*/ 1047750 h 1387475"/>
              <a:gd name="connsiteX27" fmla="*/ 1908175 w 1978025"/>
              <a:gd name="connsiteY27" fmla="*/ 479425 h 1387475"/>
              <a:gd name="connsiteX28" fmla="*/ 1911350 w 1978025"/>
              <a:gd name="connsiteY28" fmla="*/ 422275 h 1387475"/>
              <a:gd name="connsiteX29" fmla="*/ 1920875 w 1978025"/>
              <a:gd name="connsiteY29" fmla="*/ 400050 h 1387475"/>
              <a:gd name="connsiteX30" fmla="*/ 1952625 w 1978025"/>
              <a:gd name="connsiteY30" fmla="*/ 349250 h 1387475"/>
              <a:gd name="connsiteX31" fmla="*/ 1974850 w 1978025"/>
              <a:gd name="connsiteY31" fmla="*/ 295275 h 1387475"/>
              <a:gd name="connsiteX32" fmla="*/ 1978025 w 1978025"/>
              <a:gd name="connsiteY32" fmla="*/ 250825 h 1387475"/>
              <a:gd name="connsiteX33" fmla="*/ 1952625 w 1978025"/>
              <a:gd name="connsiteY33" fmla="*/ 209550 h 1387475"/>
              <a:gd name="connsiteX34" fmla="*/ 1847850 w 1978025"/>
              <a:gd name="connsiteY34" fmla="*/ 123825 h 1387475"/>
              <a:gd name="connsiteX35" fmla="*/ 1730375 w 1978025"/>
              <a:gd name="connsiteY35" fmla="*/ 44450 h 1387475"/>
              <a:gd name="connsiteX36" fmla="*/ 1657350 w 1978025"/>
              <a:gd name="connsiteY36" fmla="*/ 12700 h 1387475"/>
              <a:gd name="connsiteX37" fmla="*/ 1628775 w 1978025"/>
              <a:gd name="connsiteY37" fmla="*/ 0 h 1387475"/>
              <a:gd name="connsiteX38" fmla="*/ 1616075 w 1978025"/>
              <a:gd name="connsiteY38" fmla="*/ 6350 h 1387475"/>
              <a:gd name="connsiteX39" fmla="*/ 1552575 w 1978025"/>
              <a:gd name="connsiteY39" fmla="*/ 34925 h 1387475"/>
              <a:gd name="connsiteX40" fmla="*/ 1400175 w 1978025"/>
              <a:gd name="connsiteY40" fmla="*/ 73025 h 1387475"/>
              <a:gd name="connsiteX41" fmla="*/ 1066800 w 1978025"/>
              <a:gd name="connsiteY41" fmla="*/ 127000 h 1387475"/>
              <a:gd name="connsiteX42" fmla="*/ 968375 w 1978025"/>
              <a:gd name="connsiteY42" fmla="*/ 136525 h 1387475"/>
              <a:gd name="connsiteX43" fmla="*/ 711200 w 1978025"/>
              <a:gd name="connsiteY43" fmla="*/ 165100 h 13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8025" h="1387475">
                <a:moveTo>
                  <a:pt x="711200" y="165100"/>
                </a:moveTo>
                <a:lnTo>
                  <a:pt x="387350" y="215900"/>
                </a:lnTo>
                <a:lnTo>
                  <a:pt x="215900" y="244475"/>
                </a:lnTo>
                <a:lnTo>
                  <a:pt x="146050" y="250825"/>
                </a:lnTo>
                <a:lnTo>
                  <a:pt x="0" y="266700"/>
                </a:lnTo>
                <a:lnTo>
                  <a:pt x="73025" y="352425"/>
                </a:lnTo>
                <a:lnTo>
                  <a:pt x="180975" y="403225"/>
                </a:lnTo>
                <a:lnTo>
                  <a:pt x="323850" y="368300"/>
                </a:lnTo>
                <a:lnTo>
                  <a:pt x="514350" y="336550"/>
                </a:lnTo>
                <a:lnTo>
                  <a:pt x="688975" y="317500"/>
                </a:lnTo>
                <a:lnTo>
                  <a:pt x="790575" y="304800"/>
                </a:lnTo>
                <a:lnTo>
                  <a:pt x="984250" y="269875"/>
                </a:lnTo>
                <a:lnTo>
                  <a:pt x="1206500" y="250825"/>
                </a:lnTo>
                <a:lnTo>
                  <a:pt x="1444625" y="231775"/>
                </a:lnTo>
                <a:lnTo>
                  <a:pt x="1593850" y="222250"/>
                </a:lnTo>
                <a:lnTo>
                  <a:pt x="1631950" y="228600"/>
                </a:lnTo>
                <a:lnTo>
                  <a:pt x="1657350" y="241300"/>
                </a:lnTo>
                <a:lnTo>
                  <a:pt x="1673225" y="260350"/>
                </a:lnTo>
                <a:lnTo>
                  <a:pt x="1679575" y="282575"/>
                </a:lnTo>
                <a:cubicBezTo>
                  <a:pt x="1681692" y="508000"/>
                  <a:pt x="1683808" y="733425"/>
                  <a:pt x="1685925" y="958850"/>
                </a:cubicBezTo>
                <a:lnTo>
                  <a:pt x="1663700" y="1387475"/>
                </a:lnTo>
                <a:lnTo>
                  <a:pt x="1708150" y="1368425"/>
                </a:lnTo>
                <a:lnTo>
                  <a:pt x="1733550" y="1323975"/>
                </a:lnTo>
                <a:lnTo>
                  <a:pt x="1762125" y="1285875"/>
                </a:lnTo>
                <a:lnTo>
                  <a:pt x="1866900" y="1146175"/>
                </a:lnTo>
                <a:lnTo>
                  <a:pt x="1911350" y="1066800"/>
                </a:lnTo>
                <a:lnTo>
                  <a:pt x="1911350" y="1047750"/>
                </a:lnTo>
                <a:cubicBezTo>
                  <a:pt x="1910292" y="858308"/>
                  <a:pt x="1909233" y="668867"/>
                  <a:pt x="1908175" y="479425"/>
                </a:cubicBezTo>
                <a:lnTo>
                  <a:pt x="1911350" y="422275"/>
                </a:lnTo>
                <a:lnTo>
                  <a:pt x="1920875" y="400050"/>
                </a:lnTo>
                <a:lnTo>
                  <a:pt x="1952625" y="349250"/>
                </a:lnTo>
                <a:lnTo>
                  <a:pt x="1974850" y="295275"/>
                </a:lnTo>
                <a:lnTo>
                  <a:pt x="1978025" y="250825"/>
                </a:lnTo>
                <a:lnTo>
                  <a:pt x="1952625" y="209550"/>
                </a:lnTo>
                <a:lnTo>
                  <a:pt x="1847850" y="123825"/>
                </a:lnTo>
                <a:lnTo>
                  <a:pt x="1730375" y="44450"/>
                </a:lnTo>
                <a:lnTo>
                  <a:pt x="1657350" y="12700"/>
                </a:lnTo>
                <a:lnTo>
                  <a:pt x="1628775" y="0"/>
                </a:lnTo>
                <a:lnTo>
                  <a:pt x="1616075" y="6350"/>
                </a:lnTo>
                <a:lnTo>
                  <a:pt x="1552575" y="34925"/>
                </a:lnTo>
                <a:lnTo>
                  <a:pt x="1400175" y="73025"/>
                </a:lnTo>
                <a:lnTo>
                  <a:pt x="1066800" y="127000"/>
                </a:lnTo>
                <a:lnTo>
                  <a:pt x="968375" y="136525"/>
                </a:lnTo>
                <a:lnTo>
                  <a:pt x="711200" y="1651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4864B18F-076F-45F1-8F79-CB853C7267FC}"/>
              </a:ext>
            </a:extLst>
          </p:cNvPr>
          <p:cNvSpPr/>
          <p:nvPr/>
        </p:nvSpPr>
        <p:spPr>
          <a:xfrm>
            <a:off x="7037388" y="4675188"/>
            <a:ext cx="514350" cy="501650"/>
          </a:xfrm>
          <a:custGeom>
            <a:avLst/>
            <a:gdLst>
              <a:gd name="connsiteX0" fmla="*/ 283369 w 514350"/>
              <a:gd name="connsiteY0" fmla="*/ 276225 h 502444"/>
              <a:gd name="connsiteX1" fmla="*/ 340519 w 514350"/>
              <a:gd name="connsiteY1" fmla="*/ 342900 h 502444"/>
              <a:gd name="connsiteX2" fmla="*/ 366712 w 514350"/>
              <a:gd name="connsiteY2" fmla="*/ 385762 h 502444"/>
              <a:gd name="connsiteX3" fmla="*/ 390525 w 514350"/>
              <a:gd name="connsiteY3" fmla="*/ 428625 h 502444"/>
              <a:gd name="connsiteX4" fmla="*/ 404812 w 514350"/>
              <a:gd name="connsiteY4" fmla="*/ 454819 h 502444"/>
              <a:gd name="connsiteX5" fmla="*/ 416719 w 514350"/>
              <a:gd name="connsiteY5" fmla="*/ 469106 h 502444"/>
              <a:gd name="connsiteX6" fmla="*/ 433387 w 514350"/>
              <a:gd name="connsiteY6" fmla="*/ 488156 h 502444"/>
              <a:gd name="connsiteX7" fmla="*/ 450056 w 514350"/>
              <a:gd name="connsiteY7" fmla="*/ 497681 h 502444"/>
              <a:gd name="connsiteX8" fmla="*/ 464344 w 514350"/>
              <a:gd name="connsiteY8" fmla="*/ 502444 h 502444"/>
              <a:gd name="connsiteX9" fmla="*/ 514350 w 514350"/>
              <a:gd name="connsiteY9" fmla="*/ 457200 h 502444"/>
              <a:gd name="connsiteX10" fmla="*/ 483394 w 514350"/>
              <a:gd name="connsiteY10" fmla="*/ 14287 h 502444"/>
              <a:gd name="connsiteX11" fmla="*/ 478631 w 514350"/>
              <a:gd name="connsiteY11" fmla="*/ 64294 h 502444"/>
              <a:gd name="connsiteX12" fmla="*/ 469106 w 514350"/>
              <a:gd name="connsiteY12" fmla="*/ 92869 h 502444"/>
              <a:gd name="connsiteX13" fmla="*/ 454819 w 514350"/>
              <a:gd name="connsiteY13" fmla="*/ 104775 h 502444"/>
              <a:gd name="connsiteX14" fmla="*/ 428625 w 514350"/>
              <a:gd name="connsiteY14" fmla="*/ 116681 h 502444"/>
              <a:gd name="connsiteX15" fmla="*/ 388144 w 514350"/>
              <a:gd name="connsiteY15" fmla="*/ 119062 h 502444"/>
              <a:gd name="connsiteX16" fmla="*/ 323850 w 514350"/>
              <a:gd name="connsiteY16" fmla="*/ 111919 h 502444"/>
              <a:gd name="connsiteX17" fmla="*/ 204787 w 514350"/>
              <a:gd name="connsiteY17" fmla="*/ 76200 h 502444"/>
              <a:gd name="connsiteX18" fmla="*/ 102394 w 514350"/>
              <a:gd name="connsiteY18" fmla="*/ 35719 h 502444"/>
              <a:gd name="connsiteX19" fmla="*/ 35719 w 514350"/>
              <a:gd name="connsiteY19" fmla="*/ 4762 h 502444"/>
              <a:gd name="connsiteX20" fmla="*/ 19050 w 514350"/>
              <a:gd name="connsiteY20" fmla="*/ 0 h 502444"/>
              <a:gd name="connsiteX21" fmla="*/ 0 w 514350"/>
              <a:gd name="connsiteY21" fmla="*/ 4762 h 502444"/>
              <a:gd name="connsiteX22" fmla="*/ 2381 w 514350"/>
              <a:gd name="connsiteY22" fmla="*/ 28575 h 502444"/>
              <a:gd name="connsiteX23" fmla="*/ 14287 w 514350"/>
              <a:gd name="connsiteY23" fmla="*/ 47625 h 502444"/>
              <a:gd name="connsiteX24" fmla="*/ 57150 w 514350"/>
              <a:gd name="connsiteY24" fmla="*/ 83344 h 502444"/>
              <a:gd name="connsiteX25" fmla="*/ 138112 w 514350"/>
              <a:gd name="connsiteY25" fmla="*/ 142875 h 502444"/>
              <a:gd name="connsiteX26" fmla="*/ 211931 w 514350"/>
              <a:gd name="connsiteY26" fmla="*/ 209550 h 502444"/>
              <a:gd name="connsiteX27" fmla="*/ 283369 w 514350"/>
              <a:gd name="connsiteY27" fmla="*/ 276225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4350" h="502444">
                <a:moveTo>
                  <a:pt x="283369" y="276225"/>
                </a:moveTo>
                <a:lnTo>
                  <a:pt x="340519" y="342900"/>
                </a:lnTo>
                <a:lnTo>
                  <a:pt x="366712" y="385762"/>
                </a:lnTo>
                <a:lnTo>
                  <a:pt x="390525" y="428625"/>
                </a:lnTo>
                <a:lnTo>
                  <a:pt x="404812" y="454819"/>
                </a:lnTo>
                <a:lnTo>
                  <a:pt x="416719" y="469106"/>
                </a:lnTo>
                <a:lnTo>
                  <a:pt x="433387" y="488156"/>
                </a:lnTo>
                <a:lnTo>
                  <a:pt x="450056" y="497681"/>
                </a:lnTo>
                <a:lnTo>
                  <a:pt x="464344" y="502444"/>
                </a:lnTo>
                <a:lnTo>
                  <a:pt x="514350" y="457200"/>
                </a:lnTo>
                <a:lnTo>
                  <a:pt x="483394" y="14287"/>
                </a:lnTo>
                <a:lnTo>
                  <a:pt x="478631" y="64294"/>
                </a:lnTo>
                <a:lnTo>
                  <a:pt x="469106" y="92869"/>
                </a:lnTo>
                <a:lnTo>
                  <a:pt x="454819" y="104775"/>
                </a:lnTo>
                <a:lnTo>
                  <a:pt x="428625" y="116681"/>
                </a:lnTo>
                <a:lnTo>
                  <a:pt x="388144" y="119062"/>
                </a:lnTo>
                <a:lnTo>
                  <a:pt x="323850" y="111919"/>
                </a:lnTo>
                <a:lnTo>
                  <a:pt x="204787" y="76200"/>
                </a:lnTo>
                <a:lnTo>
                  <a:pt x="102394" y="35719"/>
                </a:lnTo>
                <a:lnTo>
                  <a:pt x="35719" y="4762"/>
                </a:lnTo>
                <a:lnTo>
                  <a:pt x="19050" y="0"/>
                </a:lnTo>
                <a:lnTo>
                  <a:pt x="0" y="4762"/>
                </a:lnTo>
                <a:lnTo>
                  <a:pt x="2381" y="28575"/>
                </a:lnTo>
                <a:lnTo>
                  <a:pt x="14287" y="47625"/>
                </a:lnTo>
                <a:lnTo>
                  <a:pt x="57150" y="83344"/>
                </a:lnTo>
                <a:lnTo>
                  <a:pt x="138112" y="142875"/>
                </a:lnTo>
                <a:lnTo>
                  <a:pt x="211931" y="209550"/>
                </a:lnTo>
                <a:lnTo>
                  <a:pt x="283369" y="2762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209F268E-3516-4C6F-B63C-9C4C35C6027D}"/>
              </a:ext>
            </a:extLst>
          </p:cNvPr>
          <p:cNvSpPr/>
          <p:nvPr/>
        </p:nvSpPr>
        <p:spPr>
          <a:xfrm>
            <a:off x="6435726" y="3368676"/>
            <a:ext cx="392113" cy="2678113"/>
          </a:xfrm>
          <a:custGeom>
            <a:avLst/>
            <a:gdLst>
              <a:gd name="connsiteX0" fmla="*/ 167640 w 392430"/>
              <a:gd name="connsiteY0" fmla="*/ 819150 h 2678430"/>
              <a:gd name="connsiteX1" fmla="*/ 167640 w 392430"/>
              <a:gd name="connsiteY1" fmla="*/ 422910 h 2678430"/>
              <a:gd name="connsiteX2" fmla="*/ 167640 w 392430"/>
              <a:gd name="connsiteY2" fmla="*/ 316230 h 2678430"/>
              <a:gd name="connsiteX3" fmla="*/ 156210 w 392430"/>
              <a:gd name="connsiteY3" fmla="*/ 240030 h 2678430"/>
              <a:gd name="connsiteX4" fmla="*/ 140970 w 392430"/>
              <a:gd name="connsiteY4" fmla="*/ 194310 h 2678430"/>
              <a:gd name="connsiteX5" fmla="*/ 110490 w 392430"/>
              <a:gd name="connsiteY5" fmla="*/ 144780 h 2678430"/>
              <a:gd name="connsiteX6" fmla="*/ 80010 w 392430"/>
              <a:gd name="connsiteY6" fmla="*/ 95250 h 2678430"/>
              <a:gd name="connsiteX7" fmla="*/ 0 w 392430"/>
              <a:gd name="connsiteY7" fmla="*/ 0 h 2678430"/>
              <a:gd name="connsiteX8" fmla="*/ 316230 w 392430"/>
              <a:gd name="connsiteY8" fmla="*/ 68580 h 2678430"/>
              <a:gd name="connsiteX9" fmla="*/ 350520 w 392430"/>
              <a:gd name="connsiteY9" fmla="*/ 137160 h 2678430"/>
              <a:gd name="connsiteX10" fmla="*/ 377190 w 392430"/>
              <a:gd name="connsiteY10" fmla="*/ 209550 h 2678430"/>
              <a:gd name="connsiteX11" fmla="*/ 384810 w 392430"/>
              <a:gd name="connsiteY11" fmla="*/ 278130 h 2678430"/>
              <a:gd name="connsiteX12" fmla="*/ 392430 w 392430"/>
              <a:gd name="connsiteY12" fmla="*/ 487680 h 2678430"/>
              <a:gd name="connsiteX13" fmla="*/ 388620 w 392430"/>
              <a:gd name="connsiteY13" fmla="*/ 838200 h 2678430"/>
              <a:gd name="connsiteX14" fmla="*/ 392430 w 392430"/>
              <a:gd name="connsiteY14" fmla="*/ 1337310 h 2678430"/>
              <a:gd name="connsiteX15" fmla="*/ 388620 w 392430"/>
              <a:gd name="connsiteY15" fmla="*/ 1893570 h 2678430"/>
              <a:gd name="connsiteX16" fmla="*/ 381000 w 392430"/>
              <a:gd name="connsiteY16" fmla="*/ 2110740 h 2678430"/>
              <a:gd name="connsiteX17" fmla="*/ 373380 w 392430"/>
              <a:gd name="connsiteY17" fmla="*/ 2244090 h 2678430"/>
              <a:gd name="connsiteX18" fmla="*/ 358140 w 392430"/>
              <a:gd name="connsiteY18" fmla="*/ 2407920 h 2678430"/>
              <a:gd name="connsiteX19" fmla="*/ 323850 w 392430"/>
              <a:gd name="connsiteY19" fmla="*/ 2552700 h 2678430"/>
              <a:gd name="connsiteX20" fmla="*/ 285750 w 392430"/>
              <a:gd name="connsiteY20" fmla="*/ 2644140 h 2678430"/>
              <a:gd name="connsiteX21" fmla="*/ 262890 w 392430"/>
              <a:gd name="connsiteY21" fmla="*/ 2670810 h 2678430"/>
              <a:gd name="connsiteX22" fmla="*/ 236220 w 392430"/>
              <a:gd name="connsiteY22" fmla="*/ 2678430 h 2678430"/>
              <a:gd name="connsiteX23" fmla="*/ 201930 w 392430"/>
              <a:gd name="connsiteY23" fmla="*/ 2663190 h 2678430"/>
              <a:gd name="connsiteX24" fmla="*/ 179070 w 392430"/>
              <a:gd name="connsiteY24" fmla="*/ 2617470 h 2678430"/>
              <a:gd name="connsiteX25" fmla="*/ 167640 w 392430"/>
              <a:gd name="connsiteY25" fmla="*/ 2552700 h 2678430"/>
              <a:gd name="connsiteX26" fmla="*/ 167640 w 392430"/>
              <a:gd name="connsiteY26" fmla="*/ 2217420 h 2678430"/>
              <a:gd name="connsiteX27" fmla="*/ 167640 w 392430"/>
              <a:gd name="connsiteY27" fmla="*/ 1695450 h 2678430"/>
              <a:gd name="connsiteX28" fmla="*/ 167640 w 392430"/>
              <a:gd name="connsiteY28" fmla="*/ 819150 h 267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2430" h="2678430">
                <a:moveTo>
                  <a:pt x="167640" y="819150"/>
                </a:moveTo>
                <a:lnTo>
                  <a:pt x="167640" y="422910"/>
                </a:lnTo>
                <a:lnTo>
                  <a:pt x="167640" y="316230"/>
                </a:lnTo>
                <a:lnTo>
                  <a:pt x="156210" y="240030"/>
                </a:lnTo>
                <a:lnTo>
                  <a:pt x="140970" y="194310"/>
                </a:lnTo>
                <a:lnTo>
                  <a:pt x="110490" y="144780"/>
                </a:lnTo>
                <a:lnTo>
                  <a:pt x="80010" y="95250"/>
                </a:lnTo>
                <a:lnTo>
                  <a:pt x="0" y="0"/>
                </a:lnTo>
                <a:lnTo>
                  <a:pt x="316230" y="68580"/>
                </a:lnTo>
                <a:lnTo>
                  <a:pt x="350520" y="137160"/>
                </a:lnTo>
                <a:lnTo>
                  <a:pt x="377190" y="209550"/>
                </a:lnTo>
                <a:lnTo>
                  <a:pt x="384810" y="278130"/>
                </a:lnTo>
                <a:lnTo>
                  <a:pt x="392430" y="487680"/>
                </a:lnTo>
                <a:lnTo>
                  <a:pt x="388620" y="838200"/>
                </a:lnTo>
                <a:lnTo>
                  <a:pt x="392430" y="1337310"/>
                </a:lnTo>
                <a:lnTo>
                  <a:pt x="388620" y="1893570"/>
                </a:lnTo>
                <a:lnTo>
                  <a:pt x="381000" y="2110740"/>
                </a:lnTo>
                <a:lnTo>
                  <a:pt x="373380" y="2244090"/>
                </a:lnTo>
                <a:lnTo>
                  <a:pt x="358140" y="2407920"/>
                </a:lnTo>
                <a:lnTo>
                  <a:pt x="323850" y="2552700"/>
                </a:lnTo>
                <a:lnTo>
                  <a:pt x="285750" y="2644140"/>
                </a:lnTo>
                <a:lnTo>
                  <a:pt x="262890" y="2670810"/>
                </a:lnTo>
                <a:lnTo>
                  <a:pt x="236220" y="2678430"/>
                </a:lnTo>
                <a:lnTo>
                  <a:pt x="201930" y="2663190"/>
                </a:lnTo>
                <a:lnTo>
                  <a:pt x="179070" y="2617470"/>
                </a:lnTo>
                <a:lnTo>
                  <a:pt x="167640" y="2552700"/>
                </a:lnTo>
                <a:lnTo>
                  <a:pt x="167640" y="2217420"/>
                </a:lnTo>
                <a:lnTo>
                  <a:pt x="167640" y="1695450"/>
                </a:lnTo>
                <a:lnTo>
                  <a:pt x="167640" y="8191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237A8A-D7C5-443E-AB87-1FA7C9DB9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1" y="1574736"/>
            <a:ext cx="4444369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D160D5-F661-414E-B17D-6ED10FD93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01" y="1574736"/>
            <a:ext cx="4450466" cy="443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2" grpId="0" animBg="1"/>
      <p:bldP spid="135" grpId="0" animBg="1"/>
      <p:bldP spid="130" grpId="0" animBg="1"/>
      <p:bldP spid="131" grpId="0" animBg="1"/>
      <p:bldP spid="133" grpId="0" animBg="1"/>
      <p:bldP spid="134" grpId="0" animBg="1"/>
      <p:bldP spid="136" grpId="0" animBg="1"/>
      <p:bldP spid="137" grpId="0" animBg="1"/>
      <p:bldP spid="1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F69DD3-15DC-4BDC-A26A-B1B38084ABEA}"/>
              </a:ext>
            </a:extLst>
          </p:cNvPr>
          <p:cNvSpPr txBox="1"/>
          <p:nvPr/>
        </p:nvSpPr>
        <p:spPr>
          <a:xfrm>
            <a:off x="532188" y="1099344"/>
            <a:ext cx="874071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つづけてみよう　　　　　　　　　　　　　書 記 活 曜 朝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声のものさしをつかおう　 	　　　　声 読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「えいっ」　 	　　　　　　　　　　　　行 言 通 今 黄 色 思 星 夜 電 何 船 汽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ひろい公園　 	　　　　　　　　　　　　聞 公 園 話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画と書きじゅん　　　　　　　　　　　　　画 線 点 数 馬 方 工 羽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すみれとあり　　　　　　　　　　　　　　春 道 高 近 地 自 分 外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かたかなで書く言葉　　　　　　　　　　　国 前 絵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図書館で本をさがそう　　　　　　　　　　図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「生きものクイズ」を作ろう　　　　　　　作 週 間 答</a:t>
            </a:r>
            <a:endParaRPr lang="ja-JP" altLang="en-US" sz="600" dirty="0">
              <a:solidFill>
                <a:schemeClr val="tx1">
                  <a:lumMod val="50000"/>
                  <a:lumOff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なかまの言葉と漢字　　　　　　　　　　　親 兄 父 母 姉 弟 妹 昼 万 語 算 海 内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うれしくなる言葉　 	　　　　　　　　合 時 元 会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きつねのおきゃくさま　　　　　　　　　　考 太 丸 心 切 夏 才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「言葉のなかまさがしゲーム」をしよう　　細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話したいな、聞きたいな、夏休みのこと　　組 場 楽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二つの漢字でできている言葉　　　　　　　牛 鳥 市 弓 毛 矢 同 古 門 光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わにのおじいさんのたからもの　　　　　　頭 野 体 半 長 顔 紙 谷 岩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はんたいのいみの言葉，にたいみの言葉　　強 弱</a:t>
            </a:r>
          </a:p>
          <a:p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町の「すてき」をつたえます　　　　　　　科 友 室 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BA5A8F-C9A5-4B83-804A-6582D794EFCE}"/>
              </a:ext>
            </a:extLst>
          </p:cNvPr>
          <p:cNvSpPr txBox="1"/>
          <p:nvPr/>
        </p:nvSpPr>
        <p:spPr>
          <a:xfrm>
            <a:off x="474053" y="271761"/>
            <a:ext cx="885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２年生の漢字一覧（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A0E7B90-DD1D-416B-B826-F59307924604}"/>
              </a:ext>
            </a:extLst>
          </p:cNvPr>
          <p:cNvSpPr/>
          <p:nvPr/>
        </p:nvSpPr>
        <p:spPr>
          <a:xfrm>
            <a:off x="560388" y="944563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A19517-1026-4E95-B614-091F19A2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5" y="1215960"/>
            <a:ext cx="4444369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4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9787DED8-4E31-4683-83F7-9E952316F85C}"/>
              </a:ext>
            </a:extLst>
          </p:cNvPr>
          <p:cNvSpPr/>
          <p:nvPr/>
        </p:nvSpPr>
        <p:spPr>
          <a:xfrm>
            <a:off x="4629150" y="1847851"/>
            <a:ext cx="2717800" cy="525463"/>
          </a:xfrm>
          <a:custGeom>
            <a:avLst/>
            <a:gdLst>
              <a:gd name="connsiteX0" fmla="*/ 1001352 w 2717955"/>
              <a:gd name="connsiteY0" fmla="*/ 409517 h 524518"/>
              <a:gd name="connsiteX1" fmla="*/ 807813 w 2717955"/>
              <a:gd name="connsiteY1" fmla="*/ 448786 h 524518"/>
              <a:gd name="connsiteX2" fmla="*/ 569396 w 2717955"/>
              <a:gd name="connsiteY2" fmla="*/ 518908 h 524518"/>
              <a:gd name="connsiteX3" fmla="*/ 532932 w 2717955"/>
              <a:gd name="connsiteY3" fmla="*/ 524518 h 524518"/>
              <a:gd name="connsiteX4" fmla="*/ 460005 w 2717955"/>
              <a:gd name="connsiteY4" fmla="*/ 502079 h 524518"/>
              <a:gd name="connsiteX5" fmla="*/ 291710 w 2717955"/>
              <a:gd name="connsiteY5" fmla="*/ 443176 h 524518"/>
              <a:gd name="connsiteX6" fmla="*/ 140245 w 2717955"/>
              <a:gd name="connsiteY6" fmla="*/ 373053 h 524518"/>
              <a:gd name="connsiteX7" fmla="*/ 42073 w 2717955"/>
              <a:gd name="connsiteY7" fmla="*/ 305735 h 524518"/>
              <a:gd name="connsiteX8" fmla="*/ 2805 w 2717955"/>
              <a:gd name="connsiteY8" fmla="*/ 260857 h 524518"/>
              <a:gd name="connsiteX9" fmla="*/ 0 w 2717955"/>
              <a:gd name="connsiteY9" fmla="*/ 246832 h 524518"/>
              <a:gd name="connsiteX10" fmla="*/ 5609 w 2717955"/>
              <a:gd name="connsiteY10" fmla="*/ 224393 h 524518"/>
              <a:gd name="connsiteX11" fmla="*/ 19634 w 2717955"/>
              <a:gd name="connsiteY11" fmla="*/ 215978 h 524518"/>
              <a:gd name="connsiteX12" fmla="*/ 81342 w 2717955"/>
              <a:gd name="connsiteY12" fmla="*/ 221588 h 524518"/>
              <a:gd name="connsiteX13" fmla="*/ 244027 w 2717955"/>
              <a:gd name="connsiteY13" fmla="*/ 263662 h 524518"/>
              <a:gd name="connsiteX14" fmla="*/ 395492 w 2717955"/>
              <a:gd name="connsiteY14" fmla="*/ 272076 h 524518"/>
              <a:gd name="connsiteX15" fmla="*/ 518908 w 2717955"/>
              <a:gd name="connsiteY15" fmla="*/ 283296 h 524518"/>
              <a:gd name="connsiteX16" fmla="*/ 1267818 w 2717955"/>
              <a:gd name="connsiteY16" fmla="*/ 218783 h 524518"/>
              <a:gd name="connsiteX17" fmla="*/ 1542699 w 2717955"/>
              <a:gd name="connsiteY17" fmla="*/ 190734 h 524518"/>
              <a:gd name="connsiteX18" fmla="*/ 1896117 w 2717955"/>
              <a:gd name="connsiteY18" fmla="*/ 126221 h 524518"/>
              <a:gd name="connsiteX19" fmla="*/ 2025143 w 2717955"/>
              <a:gd name="connsiteY19" fmla="*/ 103782 h 524518"/>
              <a:gd name="connsiteX20" fmla="*/ 2173803 w 2717955"/>
              <a:gd name="connsiteY20" fmla="*/ 61708 h 524518"/>
              <a:gd name="connsiteX21" fmla="*/ 2333683 w 2717955"/>
              <a:gd name="connsiteY21" fmla="*/ 0 h 524518"/>
              <a:gd name="connsiteX22" fmla="*/ 2381366 w 2717955"/>
              <a:gd name="connsiteY22" fmla="*/ 0 h 524518"/>
              <a:gd name="connsiteX23" fmla="*/ 2457099 w 2717955"/>
              <a:gd name="connsiteY23" fmla="*/ 16830 h 524518"/>
              <a:gd name="connsiteX24" fmla="*/ 2541246 w 2717955"/>
              <a:gd name="connsiteY24" fmla="*/ 50489 h 524518"/>
              <a:gd name="connsiteX25" fmla="*/ 2574905 w 2717955"/>
              <a:gd name="connsiteY25" fmla="*/ 70123 h 524518"/>
              <a:gd name="connsiteX26" fmla="*/ 2628198 w 2717955"/>
              <a:gd name="connsiteY26" fmla="*/ 109392 h 524518"/>
              <a:gd name="connsiteX27" fmla="*/ 2667467 w 2717955"/>
              <a:gd name="connsiteY27" fmla="*/ 145856 h 524518"/>
              <a:gd name="connsiteX28" fmla="*/ 2692711 w 2717955"/>
              <a:gd name="connsiteY28" fmla="*/ 179514 h 524518"/>
              <a:gd name="connsiteX29" fmla="*/ 2712346 w 2717955"/>
              <a:gd name="connsiteY29" fmla="*/ 224393 h 524518"/>
              <a:gd name="connsiteX30" fmla="*/ 2717955 w 2717955"/>
              <a:gd name="connsiteY30" fmla="*/ 258052 h 524518"/>
              <a:gd name="connsiteX31" fmla="*/ 2706736 w 2717955"/>
              <a:gd name="connsiteY31" fmla="*/ 272076 h 524518"/>
              <a:gd name="connsiteX32" fmla="*/ 2698321 w 2717955"/>
              <a:gd name="connsiteY32" fmla="*/ 277686 h 524518"/>
              <a:gd name="connsiteX33" fmla="*/ 2681492 w 2717955"/>
              <a:gd name="connsiteY33" fmla="*/ 288906 h 524518"/>
              <a:gd name="connsiteX34" fmla="*/ 2401001 w 2717955"/>
              <a:gd name="connsiteY34" fmla="*/ 283296 h 524518"/>
              <a:gd name="connsiteX35" fmla="*/ 1943801 w 2717955"/>
              <a:gd name="connsiteY35" fmla="*/ 305735 h 524518"/>
              <a:gd name="connsiteX36" fmla="*/ 1534284 w 2717955"/>
              <a:gd name="connsiteY36" fmla="*/ 350614 h 524518"/>
              <a:gd name="connsiteX37" fmla="*/ 1270623 w 2717955"/>
              <a:gd name="connsiteY37" fmla="*/ 375858 h 524518"/>
              <a:gd name="connsiteX38" fmla="*/ 1001352 w 2717955"/>
              <a:gd name="connsiteY38" fmla="*/ 409517 h 52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17955" h="524518">
                <a:moveTo>
                  <a:pt x="1001352" y="409517"/>
                </a:moveTo>
                <a:lnTo>
                  <a:pt x="807813" y="448786"/>
                </a:lnTo>
                <a:lnTo>
                  <a:pt x="569396" y="518908"/>
                </a:lnTo>
                <a:lnTo>
                  <a:pt x="532932" y="524518"/>
                </a:lnTo>
                <a:lnTo>
                  <a:pt x="460005" y="502079"/>
                </a:lnTo>
                <a:lnTo>
                  <a:pt x="291710" y="443176"/>
                </a:lnTo>
                <a:lnTo>
                  <a:pt x="140245" y="373053"/>
                </a:lnTo>
                <a:lnTo>
                  <a:pt x="42073" y="305735"/>
                </a:lnTo>
                <a:lnTo>
                  <a:pt x="2805" y="260857"/>
                </a:lnTo>
                <a:lnTo>
                  <a:pt x="0" y="246832"/>
                </a:lnTo>
                <a:lnTo>
                  <a:pt x="5609" y="224393"/>
                </a:lnTo>
                <a:lnTo>
                  <a:pt x="19634" y="215978"/>
                </a:lnTo>
                <a:lnTo>
                  <a:pt x="81342" y="221588"/>
                </a:lnTo>
                <a:lnTo>
                  <a:pt x="244027" y="263662"/>
                </a:lnTo>
                <a:lnTo>
                  <a:pt x="395492" y="272076"/>
                </a:lnTo>
                <a:lnTo>
                  <a:pt x="518908" y="283296"/>
                </a:lnTo>
                <a:lnTo>
                  <a:pt x="1267818" y="218783"/>
                </a:lnTo>
                <a:lnTo>
                  <a:pt x="1542699" y="190734"/>
                </a:lnTo>
                <a:lnTo>
                  <a:pt x="1896117" y="126221"/>
                </a:lnTo>
                <a:lnTo>
                  <a:pt x="2025143" y="103782"/>
                </a:lnTo>
                <a:lnTo>
                  <a:pt x="2173803" y="61708"/>
                </a:lnTo>
                <a:lnTo>
                  <a:pt x="2333683" y="0"/>
                </a:lnTo>
                <a:lnTo>
                  <a:pt x="2381366" y="0"/>
                </a:lnTo>
                <a:lnTo>
                  <a:pt x="2457099" y="16830"/>
                </a:lnTo>
                <a:lnTo>
                  <a:pt x="2541246" y="50489"/>
                </a:lnTo>
                <a:lnTo>
                  <a:pt x="2574905" y="70123"/>
                </a:lnTo>
                <a:lnTo>
                  <a:pt x="2628198" y="109392"/>
                </a:lnTo>
                <a:lnTo>
                  <a:pt x="2667467" y="145856"/>
                </a:lnTo>
                <a:lnTo>
                  <a:pt x="2692711" y="179514"/>
                </a:lnTo>
                <a:lnTo>
                  <a:pt x="2712346" y="224393"/>
                </a:lnTo>
                <a:lnTo>
                  <a:pt x="2717955" y="258052"/>
                </a:lnTo>
                <a:lnTo>
                  <a:pt x="2706736" y="272076"/>
                </a:lnTo>
                <a:lnTo>
                  <a:pt x="2698321" y="277686"/>
                </a:lnTo>
                <a:lnTo>
                  <a:pt x="2681492" y="288906"/>
                </a:lnTo>
                <a:lnTo>
                  <a:pt x="2401001" y="283296"/>
                </a:lnTo>
                <a:lnTo>
                  <a:pt x="1943801" y="305735"/>
                </a:lnTo>
                <a:lnTo>
                  <a:pt x="1534284" y="350614"/>
                </a:lnTo>
                <a:lnTo>
                  <a:pt x="1270623" y="375858"/>
                </a:lnTo>
                <a:lnTo>
                  <a:pt x="1001352" y="40951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8E78246-A680-4A92-92A7-78CF0E5DA647}"/>
              </a:ext>
            </a:extLst>
          </p:cNvPr>
          <p:cNvSpPr/>
          <p:nvPr/>
        </p:nvSpPr>
        <p:spPr>
          <a:xfrm>
            <a:off x="4340225" y="2689225"/>
            <a:ext cx="704850" cy="1682750"/>
          </a:xfrm>
          <a:custGeom>
            <a:avLst/>
            <a:gdLst>
              <a:gd name="connsiteX0" fmla="*/ 304800 w 704850"/>
              <a:gd name="connsiteY0" fmla="*/ 736600 h 1682750"/>
              <a:gd name="connsiteX1" fmla="*/ 254000 w 704850"/>
              <a:gd name="connsiteY1" fmla="*/ 463550 h 1682750"/>
              <a:gd name="connsiteX2" fmla="*/ 190500 w 704850"/>
              <a:gd name="connsiteY2" fmla="*/ 244475 h 1682750"/>
              <a:gd name="connsiteX3" fmla="*/ 104775 w 704850"/>
              <a:gd name="connsiteY3" fmla="*/ 142875 h 1682750"/>
              <a:gd name="connsiteX4" fmla="*/ 12700 w 704850"/>
              <a:gd name="connsiteY4" fmla="*/ 53975 h 1682750"/>
              <a:gd name="connsiteX5" fmla="*/ 0 w 704850"/>
              <a:gd name="connsiteY5" fmla="*/ 34925 h 1682750"/>
              <a:gd name="connsiteX6" fmla="*/ 0 w 704850"/>
              <a:gd name="connsiteY6" fmla="*/ 22225 h 1682750"/>
              <a:gd name="connsiteX7" fmla="*/ 9525 w 704850"/>
              <a:gd name="connsiteY7" fmla="*/ 6350 h 1682750"/>
              <a:gd name="connsiteX8" fmla="*/ 47625 w 704850"/>
              <a:gd name="connsiteY8" fmla="*/ 0 h 1682750"/>
              <a:gd name="connsiteX9" fmla="*/ 127000 w 704850"/>
              <a:gd name="connsiteY9" fmla="*/ 12700 h 1682750"/>
              <a:gd name="connsiteX10" fmla="*/ 273050 w 704850"/>
              <a:gd name="connsiteY10" fmla="*/ 41275 h 1682750"/>
              <a:gd name="connsiteX11" fmla="*/ 390525 w 704850"/>
              <a:gd name="connsiteY11" fmla="*/ 66675 h 1682750"/>
              <a:gd name="connsiteX12" fmla="*/ 419100 w 704850"/>
              <a:gd name="connsiteY12" fmla="*/ 257175 h 1682750"/>
              <a:gd name="connsiteX13" fmla="*/ 473075 w 704850"/>
              <a:gd name="connsiteY13" fmla="*/ 473075 h 1682750"/>
              <a:gd name="connsiteX14" fmla="*/ 517525 w 704850"/>
              <a:gd name="connsiteY14" fmla="*/ 682625 h 1682750"/>
              <a:gd name="connsiteX15" fmla="*/ 542925 w 704850"/>
              <a:gd name="connsiteY15" fmla="*/ 806450 h 1682750"/>
              <a:gd name="connsiteX16" fmla="*/ 555625 w 704850"/>
              <a:gd name="connsiteY16" fmla="*/ 955675 h 1682750"/>
              <a:gd name="connsiteX17" fmla="*/ 631825 w 704850"/>
              <a:gd name="connsiteY17" fmla="*/ 1343025 h 1682750"/>
              <a:gd name="connsiteX18" fmla="*/ 704850 w 704850"/>
              <a:gd name="connsiteY18" fmla="*/ 1517650 h 1682750"/>
              <a:gd name="connsiteX19" fmla="*/ 660400 w 704850"/>
              <a:gd name="connsiteY19" fmla="*/ 1590675 h 1682750"/>
              <a:gd name="connsiteX20" fmla="*/ 606425 w 704850"/>
              <a:gd name="connsiteY20" fmla="*/ 1657350 h 1682750"/>
              <a:gd name="connsiteX21" fmla="*/ 581025 w 704850"/>
              <a:gd name="connsiteY21" fmla="*/ 1673225 h 1682750"/>
              <a:gd name="connsiteX22" fmla="*/ 555625 w 704850"/>
              <a:gd name="connsiteY22" fmla="*/ 1682750 h 1682750"/>
              <a:gd name="connsiteX23" fmla="*/ 523875 w 704850"/>
              <a:gd name="connsiteY23" fmla="*/ 1676400 h 1682750"/>
              <a:gd name="connsiteX24" fmla="*/ 466725 w 704850"/>
              <a:gd name="connsiteY24" fmla="*/ 1635125 h 1682750"/>
              <a:gd name="connsiteX25" fmla="*/ 412750 w 704850"/>
              <a:gd name="connsiteY25" fmla="*/ 1543050 h 1682750"/>
              <a:gd name="connsiteX26" fmla="*/ 384175 w 704850"/>
              <a:gd name="connsiteY26" fmla="*/ 1470025 h 1682750"/>
              <a:gd name="connsiteX27" fmla="*/ 365125 w 704850"/>
              <a:gd name="connsiteY27" fmla="*/ 1228725 h 1682750"/>
              <a:gd name="connsiteX28" fmla="*/ 304800 w 704850"/>
              <a:gd name="connsiteY28" fmla="*/ 736600 h 16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04850" h="1682750">
                <a:moveTo>
                  <a:pt x="304800" y="736600"/>
                </a:moveTo>
                <a:lnTo>
                  <a:pt x="254000" y="463550"/>
                </a:lnTo>
                <a:lnTo>
                  <a:pt x="190500" y="244475"/>
                </a:lnTo>
                <a:lnTo>
                  <a:pt x="104775" y="142875"/>
                </a:lnTo>
                <a:lnTo>
                  <a:pt x="12700" y="53975"/>
                </a:lnTo>
                <a:lnTo>
                  <a:pt x="0" y="34925"/>
                </a:lnTo>
                <a:lnTo>
                  <a:pt x="0" y="22225"/>
                </a:lnTo>
                <a:lnTo>
                  <a:pt x="9525" y="6350"/>
                </a:lnTo>
                <a:lnTo>
                  <a:pt x="47625" y="0"/>
                </a:lnTo>
                <a:lnTo>
                  <a:pt x="127000" y="12700"/>
                </a:lnTo>
                <a:lnTo>
                  <a:pt x="273050" y="41275"/>
                </a:lnTo>
                <a:lnTo>
                  <a:pt x="390525" y="66675"/>
                </a:lnTo>
                <a:lnTo>
                  <a:pt x="419100" y="257175"/>
                </a:lnTo>
                <a:lnTo>
                  <a:pt x="473075" y="473075"/>
                </a:lnTo>
                <a:lnTo>
                  <a:pt x="517525" y="682625"/>
                </a:lnTo>
                <a:lnTo>
                  <a:pt x="542925" y="806450"/>
                </a:lnTo>
                <a:lnTo>
                  <a:pt x="555625" y="955675"/>
                </a:lnTo>
                <a:lnTo>
                  <a:pt x="631825" y="1343025"/>
                </a:lnTo>
                <a:lnTo>
                  <a:pt x="704850" y="1517650"/>
                </a:lnTo>
                <a:lnTo>
                  <a:pt x="660400" y="1590675"/>
                </a:lnTo>
                <a:lnTo>
                  <a:pt x="606425" y="1657350"/>
                </a:lnTo>
                <a:lnTo>
                  <a:pt x="581025" y="1673225"/>
                </a:lnTo>
                <a:lnTo>
                  <a:pt x="555625" y="1682750"/>
                </a:lnTo>
                <a:lnTo>
                  <a:pt x="523875" y="1676400"/>
                </a:lnTo>
                <a:lnTo>
                  <a:pt x="466725" y="1635125"/>
                </a:lnTo>
                <a:lnTo>
                  <a:pt x="412750" y="1543050"/>
                </a:lnTo>
                <a:lnTo>
                  <a:pt x="384175" y="1470025"/>
                </a:lnTo>
                <a:lnTo>
                  <a:pt x="365125" y="1228725"/>
                </a:lnTo>
                <a:lnTo>
                  <a:pt x="304800" y="736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7EBB0A5-02D5-41EE-90F2-0655B251845B}"/>
              </a:ext>
            </a:extLst>
          </p:cNvPr>
          <p:cNvSpPr/>
          <p:nvPr/>
        </p:nvSpPr>
        <p:spPr>
          <a:xfrm>
            <a:off x="4624388" y="2422525"/>
            <a:ext cx="3124200" cy="1697038"/>
          </a:xfrm>
          <a:custGeom>
            <a:avLst/>
            <a:gdLst>
              <a:gd name="connsiteX0" fmla="*/ 674326 w 3124494"/>
              <a:gd name="connsiteY0" fmla="*/ 466027 h 1698172"/>
              <a:gd name="connsiteX1" fmla="*/ 91793 w 3124494"/>
              <a:gd name="connsiteY1" fmla="*/ 515454 h 1698172"/>
              <a:gd name="connsiteX2" fmla="*/ 0 w 3124494"/>
              <a:gd name="connsiteY2" fmla="*/ 338929 h 1698172"/>
              <a:gd name="connsiteX3" fmla="*/ 218891 w 3124494"/>
              <a:gd name="connsiteY3" fmla="*/ 328337 h 1698172"/>
              <a:gd name="connsiteX4" fmla="*/ 561350 w 3124494"/>
              <a:gd name="connsiteY4" fmla="*/ 307154 h 1698172"/>
              <a:gd name="connsiteX5" fmla="*/ 977949 w 3124494"/>
              <a:gd name="connsiteY5" fmla="*/ 264788 h 1698172"/>
              <a:gd name="connsiteX6" fmla="*/ 1278042 w 3124494"/>
              <a:gd name="connsiteY6" fmla="*/ 229483 h 1698172"/>
              <a:gd name="connsiteX7" fmla="*/ 1514585 w 3124494"/>
              <a:gd name="connsiteY7" fmla="*/ 204769 h 1698172"/>
              <a:gd name="connsiteX8" fmla="*/ 2008856 w 3124494"/>
              <a:gd name="connsiteY8" fmla="*/ 141220 h 1698172"/>
              <a:gd name="connsiteX9" fmla="*/ 2372497 w 3124494"/>
              <a:gd name="connsiteY9" fmla="*/ 98854 h 1698172"/>
              <a:gd name="connsiteX10" fmla="*/ 2453699 w 3124494"/>
              <a:gd name="connsiteY10" fmla="*/ 88263 h 1698172"/>
              <a:gd name="connsiteX11" fmla="*/ 2753791 w 3124494"/>
              <a:gd name="connsiteY11" fmla="*/ 7061 h 1698172"/>
              <a:gd name="connsiteX12" fmla="*/ 2796157 w 3124494"/>
              <a:gd name="connsiteY12" fmla="*/ 0 h 1698172"/>
              <a:gd name="connsiteX13" fmla="*/ 2902072 w 3124494"/>
              <a:gd name="connsiteY13" fmla="*/ 52958 h 1698172"/>
              <a:gd name="connsiteX14" fmla="*/ 3036232 w 3124494"/>
              <a:gd name="connsiteY14" fmla="*/ 144751 h 1698172"/>
              <a:gd name="connsiteX15" fmla="*/ 3110372 w 3124494"/>
              <a:gd name="connsiteY15" fmla="*/ 211830 h 1698172"/>
              <a:gd name="connsiteX16" fmla="*/ 3124494 w 3124494"/>
              <a:gd name="connsiteY16" fmla="*/ 257727 h 1698172"/>
              <a:gd name="connsiteX17" fmla="*/ 3124494 w 3124494"/>
              <a:gd name="connsiteY17" fmla="*/ 285971 h 1698172"/>
              <a:gd name="connsiteX18" fmla="*/ 3053884 w 3124494"/>
              <a:gd name="connsiteY18" fmla="*/ 398947 h 1698172"/>
              <a:gd name="connsiteX19" fmla="*/ 3004457 w 3124494"/>
              <a:gd name="connsiteY19" fmla="*/ 504862 h 1698172"/>
              <a:gd name="connsiteX20" fmla="*/ 2979744 w 3124494"/>
              <a:gd name="connsiteY20" fmla="*/ 600186 h 1698172"/>
              <a:gd name="connsiteX21" fmla="*/ 2852645 w 3124494"/>
              <a:gd name="connsiteY21" fmla="*/ 1129761 h 1698172"/>
              <a:gd name="connsiteX22" fmla="*/ 2757322 w 3124494"/>
              <a:gd name="connsiteY22" fmla="*/ 1458098 h 1698172"/>
              <a:gd name="connsiteX23" fmla="*/ 2718486 w 3124494"/>
              <a:gd name="connsiteY23" fmla="*/ 1585196 h 1698172"/>
              <a:gd name="connsiteX24" fmla="*/ 2686712 w 3124494"/>
              <a:gd name="connsiteY24" fmla="*/ 1648745 h 1698172"/>
              <a:gd name="connsiteX25" fmla="*/ 2665529 w 3124494"/>
              <a:gd name="connsiteY25" fmla="*/ 1666397 h 1698172"/>
              <a:gd name="connsiteX26" fmla="*/ 2612571 w 3124494"/>
              <a:gd name="connsiteY26" fmla="*/ 1694641 h 1698172"/>
              <a:gd name="connsiteX27" fmla="*/ 2570205 w 3124494"/>
              <a:gd name="connsiteY27" fmla="*/ 1698172 h 1698172"/>
              <a:gd name="connsiteX28" fmla="*/ 2506656 w 3124494"/>
              <a:gd name="connsiteY28" fmla="*/ 1666397 h 1698172"/>
              <a:gd name="connsiteX29" fmla="*/ 2474882 w 3124494"/>
              <a:gd name="connsiteY29" fmla="*/ 1627562 h 1698172"/>
              <a:gd name="connsiteX30" fmla="*/ 2450168 w 3124494"/>
              <a:gd name="connsiteY30" fmla="*/ 1578135 h 1698172"/>
              <a:gd name="connsiteX31" fmla="*/ 2517248 w 3124494"/>
              <a:gd name="connsiteY31" fmla="*/ 1405140 h 1698172"/>
              <a:gd name="connsiteX32" fmla="*/ 2626693 w 3124494"/>
              <a:gd name="connsiteY32" fmla="*/ 875565 h 1698172"/>
              <a:gd name="connsiteX33" fmla="*/ 2651407 w 3124494"/>
              <a:gd name="connsiteY33" fmla="*/ 723753 h 1698172"/>
              <a:gd name="connsiteX34" fmla="*/ 2693773 w 3124494"/>
              <a:gd name="connsiteY34" fmla="*/ 321276 h 1698172"/>
              <a:gd name="connsiteX35" fmla="*/ 2693773 w 3124494"/>
              <a:gd name="connsiteY35" fmla="*/ 289501 h 1698172"/>
              <a:gd name="connsiteX36" fmla="*/ 2676120 w 3124494"/>
              <a:gd name="connsiteY36" fmla="*/ 268318 h 1698172"/>
              <a:gd name="connsiteX37" fmla="*/ 2640815 w 3124494"/>
              <a:gd name="connsiteY37" fmla="*/ 250666 h 1698172"/>
              <a:gd name="connsiteX38" fmla="*/ 2556083 w 3124494"/>
              <a:gd name="connsiteY38" fmla="*/ 250666 h 1698172"/>
              <a:gd name="connsiteX39" fmla="*/ 2037100 w 3124494"/>
              <a:gd name="connsiteY39" fmla="*/ 303623 h 1698172"/>
              <a:gd name="connsiteX40" fmla="*/ 1514585 w 3124494"/>
              <a:gd name="connsiteY40" fmla="*/ 377764 h 1698172"/>
              <a:gd name="connsiteX41" fmla="*/ 1281572 w 3124494"/>
              <a:gd name="connsiteY41" fmla="*/ 402478 h 1698172"/>
              <a:gd name="connsiteX42" fmla="*/ 674326 w 3124494"/>
              <a:gd name="connsiteY42" fmla="*/ 466027 h 169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24494" h="1698172">
                <a:moveTo>
                  <a:pt x="674326" y="466027"/>
                </a:moveTo>
                <a:lnTo>
                  <a:pt x="91793" y="515454"/>
                </a:lnTo>
                <a:lnTo>
                  <a:pt x="0" y="338929"/>
                </a:lnTo>
                <a:lnTo>
                  <a:pt x="218891" y="328337"/>
                </a:lnTo>
                <a:lnTo>
                  <a:pt x="561350" y="307154"/>
                </a:lnTo>
                <a:lnTo>
                  <a:pt x="977949" y="264788"/>
                </a:lnTo>
                <a:lnTo>
                  <a:pt x="1278042" y="229483"/>
                </a:lnTo>
                <a:lnTo>
                  <a:pt x="1514585" y="204769"/>
                </a:lnTo>
                <a:lnTo>
                  <a:pt x="2008856" y="141220"/>
                </a:lnTo>
                <a:lnTo>
                  <a:pt x="2372497" y="98854"/>
                </a:lnTo>
                <a:lnTo>
                  <a:pt x="2453699" y="88263"/>
                </a:lnTo>
                <a:lnTo>
                  <a:pt x="2753791" y="7061"/>
                </a:lnTo>
                <a:lnTo>
                  <a:pt x="2796157" y="0"/>
                </a:lnTo>
                <a:lnTo>
                  <a:pt x="2902072" y="52958"/>
                </a:lnTo>
                <a:lnTo>
                  <a:pt x="3036232" y="144751"/>
                </a:lnTo>
                <a:lnTo>
                  <a:pt x="3110372" y="211830"/>
                </a:lnTo>
                <a:lnTo>
                  <a:pt x="3124494" y="257727"/>
                </a:lnTo>
                <a:lnTo>
                  <a:pt x="3124494" y="285971"/>
                </a:lnTo>
                <a:lnTo>
                  <a:pt x="3053884" y="398947"/>
                </a:lnTo>
                <a:lnTo>
                  <a:pt x="3004457" y="504862"/>
                </a:lnTo>
                <a:lnTo>
                  <a:pt x="2979744" y="600186"/>
                </a:lnTo>
                <a:lnTo>
                  <a:pt x="2852645" y="1129761"/>
                </a:lnTo>
                <a:lnTo>
                  <a:pt x="2757322" y="1458098"/>
                </a:lnTo>
                <a:lnTo>
                  <a:pt x="2718486" y="1585196"/>
                </a:lnTo>
                <a:lnTo>
                  <a:pt x="2686712" y="1648745"/>
                </a:lnTo>
                <a:lnTo>
                  <a:pt x="2665529" y="1666397"/>
                </a:lnTo>
                <a:lnTo>
                  <a:pt x="2612571" y="1694641"/>
                </a:lnTo>
                <a:lnTo>
                  <a:pt x="2570205" y="1698172"/>
                </a:lnTo>
                <a:lnTo>
                  <a:pt x="2506656" y="1666397"/>
                </a:lnTo>
                <a:lnTo>
                  <a:pt x="2474882" y="1627562"/>
                </a:lnTo>
                <a:lnTo>
                  <a:pt x="2450168" y="1578135"/>
                </a:lnTo>
                <a:lnTo>
                  <a:pt x="2517248" y="1405140"/>
                </a:lnTo>
                <a:lnTo>
                  <a:pt x="2626693" y="875565"/>
                </a:lnTo>
                <a:lnTo>
                  <a:pt x="2651407" y="723753"/>
                </a:lnTo>
                <a:lnTo>
                  <a:pt x="2693773" y="321276"/>
                </a:lnTo>
                <a:lnTo>
                  <a:pt x="2693773" y="289501"/>
                </a:lnTo>
                <a:lnTo>
                  <a:pt x="2676120" y="268318"/>
                </a:lnTo>
                <a:lnTo>
                  <a:pt x="2640815" y="250666"/>
                </a:lnTo>
                <a:lnTo>
                  <a:pt x="2556083" y="250666"/>
                </a:lnTo>
                <a:lnTo>
                  <a:pt x="2037100" y="303623"/>
                </a:lnTo>
                <a:lnTo>
                  <a:pt x="1514585" y="377764"/>
                </a:lnTo>
                <a:lnTo>
                  <a:pt x="1281572" y="402478"/>
                </a:lnTo>
                <a:lnTo>
                  <a:pt x="674326" y="4660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0A4DFB8-8383-404F-B14E-C3234C9006E7}"/>
              </a:ext>
            </a:extLst>
          </p:cNvPr>
          <p:cNvSpPr/>
          <p:nvPr/>
        </p:nvSpPr>
        <p:spPr>
          <a:xfrm>
            <a:off x="4752976" y="3076576"/>
            <a:ext cx="2632075" cy="441325"/>
          </a:xfrm>
          <a:custGeom>
            <a:avLst/>
            <a:gdLst>
              <a:gd name="connsiteX0" fmla="*/ 819150 w 2632075"/>
              <a:gd name="connsiteY0" fmla="*/ 400050 h 441325"/>
              <a:gd name="connsiteX1" fmla="*/ 555625 w 2632075"/>
              <a:gd name="connsiteY1" fmla="*/ 428625 h 441325"/>
              <a:gd name="connsiteX2" fmla="*/ 390525 w 2632075"/>
              <a:gd name="connsiteY2" fmla="*/ 441325 h 441325"/>
              <a:gd name="connsiteX3" fmla="*/ 307975 w 2632075"/>
              <a:gd name="connsiteY3" fmla="*/ 441325 h 441325"/>
              <a:gd name="connsiteX4" fmla="*/ 222250 w 2632075"/>
              <a:gd name="connsiteY4" fmla="*/ 428625 h 441325"/>
              <a:gd name="connsiteX5" fmla="*/ 98425 w 2632075"/>
              <a:gd name="connsiteY5" fmla="*/ 396875 h 441325"/>
              <a:gd name="connsiteX6" fmla="*/ 0 w 2632075"/>
              <a:gd name="connsiteY6" fmla="*/ 317500 h 441325"/>
              <a:gd name="connsiteX7" fmla="*/ 152400 w 2632075"/>
              <a:gd name="connsiteY7" fmla="*/ 307975 h 441325"/>
              <a:gd name="connsiteX8" fmla="*/ 581025 w 2632075"/>
              <a:gd name="connsiteY8" fmla="*/ 269875 h 441325"/>
              <a:gd name="connsiteX9" fmla="*/ 1152525 w 2632075"/>
              <a:gd name="connsiteY9" fmla="*/ 196850 h 441325"/>
              <a:gd name="connsiteX10" fmla="*/ 1377950 w 2632075"/>
              <a:gd name="connsiteY10" fmla="*/ 171450 h 441325"/>
              <a:gd name="connsiteX11" fmla="*/ 1651000 w 2632075"/>
              <a:gd name="connsiteY11" fmla="*/ 142875 h 441325"/>
              <a:gd name="connsiteX12" fmla="*/ 1800225 w 2632075"/>
              <a:gd name="connsiteY12" fmla="*/ 111125 h 441325"/>
              <a:gd name="connsiteX13" fmla="*/ 1939925 w 2632075"/>
              <a:gd name="connsiteY13" fmla="*/ 76200 h 441325"/>
              <a:gd name="connsiteX14" fmla="*/ 2101850 w 2632075"/>
              <a:gd name="connsiteY14" fmla="*/ 0 h 441325"/>
              <a:gd name="connsiteX15" fmla="*/ 2130425 w 2632075"/>
              <a:gd name="connsiteY15" fmla="*/ 0 h 441325"/>
              <a:gd name="connsiteX16" fmla="*/ 2244725 w 2632075"/>
              <a:gd name="connsiteY16" fmla="*/ 28575 h 441325"/>
              <a:gd name="connsiteX17" fmla="*/ 2552700 w 2632075"/>
              <a:gd name="connsiteY17" fmla="*/ 92075 h 441325"/>
              <a:gd name="connsiteX18" fmla="*/ 2632075 w 2632075"/>
              <a:gd name="connsiteY18" fmla="*/ 209550 h 441325"/>
              <a:gd name="connsiteX19" fmla="*/ 2378075 w 2632075"/>
              <a:gd name="connsiteY19" fmla="*/ 231775 h 441325"/>
              <a:gd name="connsiteX20" fmla="*/ 1377950 w 2632075"/>
              <a:gd name="connsiteY20" fmla="*/ 330200 h 441325"/>
              <a:gd name="connsiteX21" fmla="*/ 1146175 w 2632075"/>
              <a:gd name="connsiteY21" fmla="*/ 355600 h 441325"/>
              <a:gd name="connsiteX22" fmla="*/ 819150 w 2632075"/>
              <a:gd name="connsiteY22" fmla="*/ 40005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32075" h="441325">
                <a:moveTo>
                  <a:pt x="819150" y="400050"/>
                </a:moveTo>
                <a:lnTo>
                  <a:pt x="555625" y="428625"/>
                </a:lnTo>
                <a:lnTo>
                  <a:pt x="390525" y="441325"/>
                </a:lnTo>
                <a:lnTo>
                  <a:pt x="307975" y="441325"/>
                </a:lnTo>
                <a:lnTo>
                  <a:pt x="222250" y="428625"/>
                </a:lnTo>
                <a:lnTo>
                  <a:pt x="98425" y="396875"/>
                </a:lnTo>
                <a:lnTo>
                  <a:pt x="0" y="317500"/>
                </a:lnTo>
                <a:lnTo>
                  <a:pt x="152400" y="307975"/>
                </a:lnTo>
                <a:lnTo>
                  <a:pt x="581025" y="269875"/>
                </a:lnTo>
                <a:lnTo>
                  <a:pt x="1152525" y="196850"/>
                </a:lnTo>
                <a:lnTo>
                  <a:pt x="1377950" y="171450"/>
                </a:lnTo>
                <a:lnTo>
                  <a:pt x="1651000" y="142875"/>
                </a:lnTo>
                <a:lnTo>
                  <a:pt x="1800225" y="111125"/>
                </a:lnTo>
                <a:lnTo>
                  <a:pt x="1939925" y="76200"/>
                </a:lnTo>
                <a:lnTo>
                  <a:pt x="2101850" y="0"/>
                </a:lnTo>
                <a:lnTo>
                  <a:pt x="2130425" y="0"/>
                </a:lnTo>
                <a:lnTo>
                  <a:pt x="2244725" y="28575"/>
                </a:lnTo>
                <a:lnTo>
                  <a:pt x="2552700" y="92075"/>
                </a:lnTo>
                <a:lnTo>
                  <a:pt x="2632075" y="209550"/>
                </a:lnTo>
                <a:lnTo>
                  <a:pt x="2378075" y="231775"/>
                </a:lnTo>
                <a:lnTo>
                  <a:pt x="1377950" y="330200"/>
                </a:lnTo>
                <a:lnTo>
                  <a:pt x="1146175" y="355600"/>
                </a:lnTo>
                <a:lnTo>
                  <a:pt x="819150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76B6D18-F072-4262-95EA-313087B49187}"/>
              </a:ext>
            </a:extLst>
          </p:cNvPr>
          <p:cNvSpPr/>
          <p:nvPr/>
        </p:nvSpPr>
        <p:spPr>
          <a:xfrm>
            <a:off x="4883151" y="3810000"/>
            <a:ext cx="2276475" cy="406400"/>
          </a:xfrm>
          <a:custGeom>
            <a:avLst/>
            <a:gdLst>
              <a:gd name="connsiteX0" fmla="*/ 466215 w 2276985"/>
              <a:gd name="connsiteY0" fmla="*/ 358032 h 406972"/>
              <a:gd name="connsiteX1" fmla="*/ 95303 w 2276985"/>
              <a:gd name="connsiteY1" fmla="*/ 406972 h 406972"/>
              <a:gd name="connsiteX2" fmla="*/ 0 w 2276985"/>
              <a:gd name="connsiteY2" fmla="*/ 224092 h 406972"/>
              <a:gd name="connsiteX3" fmla="*/ 193183 w 2276985"/>
              <a:gd name="connsiteY3" fmla="*/ 216365 h 406972"/>
              <a:gd name="connsiteX4" fmla="*/ 489397 w 2276985"/>
              <a:gd name="connsiteY4" fmla="*/ 200910 h 406972"/>
              <a:gd name="connsiteX5" fmla="*/ 1012279 w 2276985"/>
              <a:gd name="connsiteY5" fmla="*/ 133940 h 406972"/>
              <a:gd name="connsiteX6" fmla="*/ 1249250 w 2276985"/>
              <a:gd name="connsiteY6" fmla="*/ 108182 h 406972"/>
              <a:gd name="connsiteX7" fmla="*/ 1550616 w 2276985"/>
              <a:gd name="connsiteY7" fmla="*/ 66970 h 406972"/>
              <a:gd name="connsiteX8" fmla="*/ 1841679 w 2276985"/>
              <a:gd name="connsiteY8" fmla="*/ 46364 h 406972"/>
              <a:gd name="connsiteX9" fmla="*/ 1913800 w 2276985"/>
              <a:gd name="connsiteY9" fmla="*/ 36061 h 406972"/>
              <a:gd name="connsiteX10" fmla="*/ 2068347 w 2276985"/>
              <a:gd name="connsiteY10" fmla="*/ 0 h 406972"/>
              <a:gd name="connsiteX11" fmla="*/ 2112135 w 2276985"/>
              <a:gd name="connsiteY11" fmla="*/ 0 h 406972"/>
              <a:gd name="connsiteX12" fmla="*/ 2276985 w 2276985"/>
              <a:gd name="connsiteY12" fmla="*/ 23182 h 406972"/>
              <a:gd name="connsiteX13" fmla="*/ 2276985 w 2276985"/>
              <a:gd name="connsiteY13" fmla="*/ 211213 h 406972"/>
              <a:gd name="connsiteX14" fmla="*/ 2166226 w 2276985"/>
              <a:gd name="connsiteY14" fmla="*/ 182880 h 406972"/>
              <a:gd name="connsiteX15" fmla="*/ 2019407 w 2276985"/>
              <a:gd name="connsiteY15" fmla="*/ 190607 h 406972"/>
              <a:gd name="connsiteX16" fmla="*/ 1354857 w 2276985"/>
              <a:gd name="connsiteY16" fmla="*/ 244698 h 406972"/>
              <a:gd name="connsiteX17" fmla="*/ 731520 w 2276985"/>
              <a:gd name="connsiteY17" fmla="*/ 319396 h 406972"/>
              <a:gd name="connsiteX18" fmla="*/ 466215 w 2276985"/>
              <a:gd name="connsiteY18" fmla="*/ 358032 h 4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76985" h="406972">
                <a:moveTo>
                  <a:pt x="466215" y="358032"/>
                </a:moveTo>
                <a:lnTo>
                  <a:pt x="95303" y="406972"/>
                </a:lnTo>
                <a:lnTo>
                  <a:pt x="0" y="224092"/>
                </a:lnTo>
                <a:lnTo>
                  <a:pt x="193183" y="216365"/>
                </a:lnTo>
                <a:lnTo>
                  <a:pt x="489397" y="200910"/>
                </a:lnTo>
                <a:lnTo>
                  <a:pt x="1012279" y="133940"/>
                </a:lnTo>
                <a:lnTo>
                  <a:pt x="1249250" y="108182"/>
                </a:lnTo>
                <a:lnTo>
                  <a:pt x="1550616" y="66970"/>
                </a:lnTo>
                <a:lnTo>
                  <a:pt x="1841679" y="46364"/>
                </a:lnTo>
                <a:lnTo>
                  <a:pt x="1913800" y="36061"/>
                </a:lnTo>
                <a:lnTo>
                  <a:pt x="2068347" y="0"/>
                </a:lnTo>
                <a:lnTo>
                  <a:pt x="2112135" y="0"/>
                </a:lnTo>
                <a:lnTo>
                  <a:pt x="2276985" y="23182"/>
                </a:lnTo>
                <a:lnTo>
                  <a:pt x="2276985" y="211213"/>
                </a:lnTo>
                <a:lnTo>
                  <a:pt x="2166226" y="182880"/>
                </a:lnTo>
                <a:lnTo>
                  <a:pt x="2019407" y="190607"/>
                </a:lnTo>
                <a:lnTo>
                  <a:pt x="1354857" y="244698"/>
                </a:lnTo>
                <a:lnTo>
                  <a:pt x="731520" y="319396"/>
                </a:lnTo>
                <a:lnTo>
                  <a:pt x="466215" y="3580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5673CE8-6E8A-41FE-87B4-2E5AE8D47D04}"/>
              </a:ext>
            </a:extLst>
          </p:cNvPr>
          <p:cNvSpPr/>
          <p:nvPr/>
        </p:nvSpPr>
        <p:spPr>
          <a:xfrm rot="16200000">
            <a:off x="3625057" y="3407570"/>
            <a:ext cx="4691063" cy="581025"/>
          </a:xfrm>
          <a:custGeom>
            <a:avLst/>
            <a:gdLst>
              <a:gd name="connsiteX0" fmla="*/ 1128713 w 4691063"/>
              <a:gd name="connsiteY0" fmla="*/ 209550 h 581025"/>
              <a:gd name="connsiteX1" fmla="*/ 1776413 w 4691063"/>
              <a:gd name="connsiteY1" fmla="*/ 204787 h 581025"/>
              <a:gd name="connsiteX2" fmla="*/ 2085975 w 4691063"/>
              <a:gd name="connsiteY2" fmla="*/ 223837 h 581025"/>
              <a:gd name="connsiteX3" fmla="*/ 2590800 w 4691063"/>
              <a:gd name="connsiteY3" fmla="*/ 228600 h 581025"/>
              <a:gd name="connsiteX4" fmla="*/ 2781300 w 4691063"/>
              <a:gd name="connsiteY4" fmla="*/ 233362 h 581025"/>
              <a:gd name="connsiteX5" fmla="*/ 3209925 w 4691063"/>
              <a:gd name="connsiteY5" fmla="*/ 228600 h 581025"/>
              <a:gd name="connsiteX6" fmla="*/ 3414713 w 4691063"/>
              <a:gd name="connsiteY6" fmla="*/ 233362 h 581025"/>
              <a:gd name="connsiteX7" fmla="*/ 3824288 w 4691063"/>
              <a:gd name="connsiteY7" fmla="*/ 228600 h 581025"/>
              <a:gd name="connsiteX8" fmla="*/ 4005263 w 4691063"/>
              <a:gd name="connsiteY8" fmla="*/ 228600 h 581025"/>
              <a:gd name="connsiteX9" fmla="*/ 4295775 w 4691063"/>
              <a:gd name="connsiteY9" fmla="*/ 209550 h 581025"/>
              <a:gd name="connsiteX10" fmla="*/ 4438650 w 4691063"/>
              <a:gd name="connsiteY10" fmla="*/ 209550 h 581025"/>
              <a:gd name="connsiteX11" fmla="*/ 4471988 w 4691063"/>
              <a:gd name="connsiteY11" fmla="*/ 204787 h 581025"/>
              <a:gd name="connsiteX12" fmla="*/ 4524375 w 4691063"/>
              <a:gd name="connsiteY12" fmla="*/ 166687 h 581025"/>
              <a:gd name="connsiteX13" fmla="*/ 4586288 w 4691063"/>
              <a:gd name="connsiteY13" fmla="*/ 100012 h 581025"/>
              <a:gd name="connsiteX14" fmla="*/ 4619625 w 4691063"/>
              <a:gd name="connsiteY14" fmla="*/ 23812 h 581025"/>
              <a:gd name="connsiteX15" fmla="*/ 4633913 w 4691063"/>
              <a:gd name="connsiteY15" fmla="*/ 9525 h 581025"/>
              <a:gd name="connsiteX16" fmla="*/ 4648200 w 4691063"/>
              <a:gd name="connsiteY16" fmla="*/ 0 h 581025"/>
              <a:gd name="connsiteX17" fmla="*/ 4676775 w 4691063"/>
              <a:gd name="connsiteY17" fmla="*/ 0 h 581025"/>
              <a:gd name="connsiteX18" fmla="*/ 4691063 w 4691063"/>
              <a:gd name="connsiteY18" fmla="*/ 9525 h 581025"/>
              <a:gd name="connsiteX19" fmla="*/ 4691063 w 4691063"/>
              <a:gd name="connsiteY19" fmla="*/ 76200 h 581025"/>
              <a:gd name="connsiteX20" fmla="*/ 4667250 w 4691063"/>
              <a:gd name="connsiteY20" fmla="*/ 223837 h 581025"/>
              <a:gd name="connsiteX21" fmla="*/ 4638675 w 4691063"/>
              <a:gd name="connsiteY21" fmla="*/ 304800 h 581025"/>
              <a:gd name="connsiteX22" fmla="*/ 4567238 w 4691063"/>
              <a:gd name="connsiteY22" fmla="*/ 433387 h 581025"/>
              <a:gd name="connsiteX23" fmla="*/ 4500563 w 4691063"/>
              <a:gd name="connsiteY23" fmla="*/ 538162 h 581025"/>
              <a:gd name="connsiteX24" fmla="*/ 4452938 w 4691063"/>
              <a:gd name="connsiteY24" fmla="*/ 571500 h 581025"/>
              <a:gd name="connsiteX25" fmla="*/ 4419600 w 4691063"/>
              <a:gd name="connsiteY25" fmla="*/ 581025 h 581025"/>
              <a:gd name="connsiteX26" fmla="*/ 4386263 w 4691063"/>
              <a:gd name="connsiteY26" fmla="*/ 576262 h 581025"/>
              <a:gd name="connsiteX27" fmla="*/ 4362450 w 4691063"/>
              <a:gd name="connsiteY27" fmla="*/ 552450 h 581025"/>
              <a:gd name="connsiteX28" fmla="*/ 4300538 w 4691063"/>
              <a:gd name="connsiteY28" fmla="*/ 509587 h 581025"/>
              <a:gd name="connsiteX29" fmla="*/ 4248150 w 4691063"/>
              <a:gd name="connsiteY29" fmla="*/ 495300 h 581025"/>
              <a:gd name="connsiteX30" fmla="*/ 4000500 w 4691063"/>
              <a:gd name="connsiteY30" fmla="*/ 481012 h 581025"/>
              <a:gd name="connsiteX31" fmla="*/ 3814763 w 4691063"/>
              <a:gd name="connsiteY31" fmla="*/ 471487 h 581025"/>
              <a:gd name="connsiteX32" fmla="*/ 3409950 w 4691063"/>
              <a:gd name="connsiteY32" fmla="*/ 457200 h 581025"/>
              <a:gd name="connsiteX33" fmla="*/ 3224213 w 4691063"/>
              <a:gd name="connsiteY33" fmla="*/ 452437 h 581025"/>
              <a:gd name="connsiteX34" fmla="*/ 2814638 w 4691063"/>
              <a:gd name="connsiteY34" fmla="*/ 452437 h 581025"/>
              <a:gd name="connsiteX35" fmla="*/ 2624138 w 4691063"/>
              <a:gd name="connsiteY35" fmla="*/ 452437 h 581025"/>
              <a:gd name="connsiteX36" fmla="*/ 2119313 w 4691063"/>
              <a:gd name="connsiteY36" fmla="*/ 447675 h 581025"/>
              <a:gd name="connsiteX37" fmla="*/ 1895475 w 4691063"/>
              <a:gd name="connsiteY37" fmla="*/ 447675 h 581025"/>
              <a:gd name="connsiteX38" fmla="*/ 833438 w 4691063"/>
              <a:gd name="connsiteY38" fmla="*/ 452437 h 581025"/>
              <a:gd name="connsiteX39" fmla="*/ 342900 w 4691063"/>
              <a:gd name="connsiteY39" fmla="*/ 457200 h 581025"/>
              <a:gd name="connsiteX40" fmla="*/ 176213 w 4691063"/>
              <a:gd name="connsiteY40" fmla="*/ 447675 h 581025"/>
              <a:gd name="connsiteX41" fmla="*/ 100013 w 4691063"/>
              <a:gd name="connsiteY41" fmla="*/ 428625 h 581025"/>
              <a:gd name="connsiteX42" fmla="*/ 33338 w 4691063"/>
              <a:gd name="connsiteY42" fmla="*/ 385762 h 581025"/>
              <a:gd name="connsiteX43" fmla="*/ 4763 w 4691063"/>
              <a:gd name="connsiteY43" fmla="*/ 352425 h 581025"/>
              <a:gd name="connsiteX44" fmla="*/ 0 w 4691063"/>
              <a:gd name="connsiteY44" fmla="*/ 323850 h 581025"/>
              <a:gd name="connsiteX45" fmla="*/ 9525 w 4691063"/>
              <a:gd name="connsiteY45" fmla="*/ 266700 h 581025"/>
              <a:gd name="connsiteX46" fmla="*/ 28575 w 4691063"/>
              <a:gd name="connsiteY46" fmla="*/ 247650 h 581025"/>
              <a:gd name="connsiteX47" fmla="*/ 128588 w 4691063"/>
              <a:gd name="connsiteY47" fmla="*/ 204787 h 581025"/>
              <a:gd name="connsiteX48" fmla="*/ 266700 w 4691063"/>
              <a:gd name="connsiteY48" fmla="*/ 161925 h 581025"/>
              <a:gd name="connsiteX49" fmla="*/ 371475 w 4691063"/>
              <a:gd name="connsiteY49" fmla="*/ 142875 h 581025"/>
              <a:gd name="connsiteX50" fmla="*/ 447675 w 4691063"/>
              <a:gd name="connsiteY50" fmla="*/ 142875 h 581025"/>
              <a:gd name="connsiteX51" fmla="*/ 552450 w 4691063"/>
              <a:gd name="connsiteY51" fmla="*/ 176212 h 581025"/>
              <a:gd name="connsiteX52" fmla="*/ 614363 w 4691063"/>
              <a:gd name="connsiteY52" fmla="*/ 190500 h 581025"/>
              <a:gd name="connsiteX53" fmla="*/ 1128713 w 4691063"/>
              <a:gd name="connsiteY53" fmla="*/ 20955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91063" h="581025">
                <a:moveTo>
                  <a:pt x="1128713" y="209550"/>
                </a:moveTo>
                <a:lnTo>
                  <a:pt x="1776413" y="204787"/>
                </a:lnTo>
                <a:lnTo>
                  <a:pt x="2085975" y="223837"/>
                </a:lnTo>
                <a:lnTo>
                  <a:pt x="2590800" y="228600"/>
                </a:lnTo>
                <a:lnTo>
                  <a:pt x="2781300" y="233362"/>
                </a:lnTo>
                <a:lnTo>
                  <a:pt x="3209925" y="228600"/>
                </a:lnTo>
                <a:lnTo>
                  <a:pt x="3414713" y="233362"/>
                </a:lnTo>
                <a:lnTo>
                  <a:pt x="3824288" y="228600"/>
                </a:lnTo>
                <a:lnTo>
                  <a:pt x="4005263" y="228600"/>
                </a:lnTo>
                <a:lnTo>
                  <a:pt x="4295775" y="209550"/>
                </a:lnTo>
                <a:lnTo>
                  <a:pt x="4438650" y="209550"/>
                </a:lnTo>
                <a:lnTo>
                  <a:pt x="4471988" y="204787"/>
                </a:lnTo>
                <a:lnTo>
                  <a:pt x="4524375" y="166687"/>
                </a:lnTo>
                <a:lnTo>
                  <a:pt x="4586288" y="100012"/>
                </a:lnTo>
                <a:lnTo>
                  <a:pt x="4619625" y="23812"/>
                </a:lnTo>
                <a:lnTo>
                  <a:pt x="4633913" y="9525"/>
                </a:lnTo>
                <a:lnTo>
                  <a:pt x="4648200" y="0"/>
                </a:lnTo>
                <a:lnTo>
                  <a:pt x="4676775" y="0"/>
                </a:lnTo>
                <a:lnTo>
                  <a:pt x="4691063" y="9525"/>
                </a:lnTo>
                <a:lnTo>
                  <a:pt x="4691063" y="76200"/>
                </a:lnTo>
                <a:lnTo>
                  <a:pt x="4667250" y="223837"/>
                </a:lnTo>
                <a:lnTo>
                  <a:pt x="4638675" y="304800"/>
                </a:lnTo>
                <a:lnTo>
                  <a:pt x="4567238" y="433387"/>
                </a:lnTo>
                <a:lnTo>
                  <a:pt x="4500563" y="538162"/>
                </a:lnTo>
                <a:lnTo>
                  <a:pt x="4452938" y="571500"/>
                </a:lnTo>
                <a:lnTo>
                  <a:pt x="4419600" y="581025"/>
                </a:lnTo>
                <a:lnTo>
                  <a:pt x="4386263" y="576262"/>
                </a:lnTo>
                <a:lnTo>
                  <a:pt x="4362450" y="552450"/>
                </a:lnTo>
                <a:lnTo>
                  <a:pt x="4300538" y="509587"/>
                </a:lnTo>
                <a:lnTo>
                  <a:pt x="4248150" y="495300"/>
                </a:lnTo>
                <a:lnTo>
                  <a:pt x="4000500" y="481012"/>
                </a:lnTo>
                <a:lnTo>
                  <a:pt x="3814763" y="471487"/>
                </a:lnTo>
                <a:lnTo>
                  <a:pt x="3409950" y="457200"/>
                </a:lnTo>
                <a:lnTo>
                  <a:pt x="3224213" y="452437"/>
                </a:lnTo>
                <a:lnTo>
                  <a:pt x="2814638" y="452437"/>
                </a:lnTo>
                <a:lnTo>
                  <a:pt x="2624138" y="452437"/>
                </a:lnTo>
                <a:lnTo>
                  <a:pt x="2119313" y="447675"/>
                </a:lnTo>
                <a:lnTo>
                  <a:pt x="1895475" y="447675"/>
                </a:lnTo>
                <a:lnTo>
                  <a:pt x="833438" y="452437"/>
                </a:lnTo>
                <a:lnTo>
                  <a:pt x="342900" y="457200"/>
                </a:lnTo>
                <a:lnTo>
                  <a:pt x="176213" y="447675"/>
                </a:lnTo>
                <a:lnTo>
                  <a:pt x="100013" y="428625"/>
                </a:lnTo>
                <a:lnTo>
                  <a:pt x="33338" y="385762"/>
                </a:lnTo>
                <a:lnTo>
                  <a:pt x="4763" y="352425"/>
                </a:lnTo>
                <a:lnTo>
                  <a:pt x="0" y="323850"/>
                </a:lnTo>
                <a:lnTo>
                  <a:pt x="9525" y="266700"/>
                </a:lnTo>
                <a:lnTo>
                  <a:pt x="28575" y="247650"/>
                </a:lnTo>
                <a:lnTo>
                  <a:pt x="128588" y="204787"/>
                </a:lnTo>
                <a:lnTo>
                  <a:pt x="266700" y="161925"/>
                </a:lnTo>
                <a:lnTo>
                  <a:pt x="371475" y="142875"/>
                </a:lnTo>
                <a:lnTo>
                  <a:pt x="447675" y="142875"/>
                </a:lnTo>
                <a:lnTo>
                  <a:pt x="552450" y="176212"/>
                </a:lnTo>
                <a:lnTo>
                  <a:pt x="614363" y="190500"/>
                </a:lnTo>
                <a:lnTo>
                  <a:pt x="1128713" y="209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7143316-C85B-443C-86AE-C8A8ADA8CA05}"/>
              </a:ext>
            </a:extLst>
          </p:cNvPr>
          <p:cNvSpPr/>
          <p:nvPr/>
        </p:nvSpPr>
        <p:spPr>
          <a:xfrm>
            <a:off x="4029076" y="3981450"/>
            <a:ext cx="1952625" cy="1631950"/>
          </a:xfrm>
          <a:custGeom>
            <a:avLst/>
            <a:gdLst>
              <a:gd name="connsiteX0" fmla="*/ 701675 w 1952625"/>
              <a:gd name="connsiteY0" fmla="*/ 1082675 h 1631950"/>
              <a:gd name="connsiteX1" fmla="*/ 946150 w 1952625"/>
              <a:gd name="connsiteY1" fmla="*/ 885825 h 1631950"/>
              <a:gd name="connsiteX2" fmla="*/ 1158875 w 1952625"/>
              <a:gd name="connsiteY2" fmla="*/ 692150 h 1631950"/>
              <a:gd name="connsiteX3" fmla="*/ 1311275 w 1952625"/>
              <a:gd name="connsiteY3" fmla="*/ 539750 h 1631950"/>
              <a:gd name="connsiteX4" fmla="*/ 1485900 w 1952625"/>
              <a:gd name="connsiteY4" fmla="*/ 330200 h 1631950"/>
              <a:gd name="connsiteX5" fmla="*/ 1635125 w 1952625"/>
              <a:gd name="connsiteY5" fmla="*/ 98425 h 1631950"/>
              <a:gd name="connsiteX6" fmla="*/ 1952625 w 1952625"/>
              <a:gd name="connsiteY6" fmla="*/ 0 h 1631950"/>
              <a:gd name="connsiteX7" fmla="*/ 1857375 w 1952625"/>
              <a:gd name="connsiteY7" fmla="*/ 254000 h 1631950"/>
              <a:gd name="connsiteX8" fmla="*/ 1828800 w 1952625"/>
              <a:gd name="connsiteY8" fmla="*/ 288925 h 1631950"/>
              <a:gd name="connsiteX9" fmla="*/ 1736725 w 1952625"/>
              <a:gd name="connsiteY9" fmla="*/ 390525 h 1631950"/>
              <a:gd name="connsiteX10" fmla="*/ 1577975 w 1952625"/>
              <a:gd name="connsiteY10" fmla="*/ 555625 h 1631950"/>
              <a:gd name="connsiteX11" fmla="*/ 1384300 w 1952625"/>
              <a:gd name="connsiteY11" fmla="*/ 746125 h 1631950"/>
              <a:gd name="connsiteX12" fmla="*/ 1143000 w 1952625"/>
              <a:gd name="connsiteY12" fmla="*/ 955675 h 1631950"/>
              <a:gd name="connsiteX13" fmla="*/ 936625 w 1952625"/>
              <a:gd name="connsiteY13" fmla="*/ 1104900 h 1631950"/>
              <a:gd name="connsiteX14" fmla="*/ 749300 w 1952625"/>
              <a:gd name="connsiteY14" fmla="*/ 1238250 h 1631950"/>
              <a:gd name="connsiteX15" fmla="*/ 587375 w 1952625"/>
              <a:gd name="connsiteY15" fmla="*/ 1336675 h 1631950"/>
              <a:gd name="connsiteX16" fmla="*/ 396875 w 1952625"/>
              <a:gd name="connsiteY16" fmla="*/ 1450975 h 1631950"/>
              <a:gd name="connsiteX17" fmla="*/ 101600 w 1952625"/>
              <a:gd name="connsiteY17" fmla="*/ 1600200 h 1631950"/>
              <a:gd name="connsiteX18" fmla="*/ 28575 w 1952625"/>
              <a:gd name="connsiteY18" fmla="*/ 1631950 h 1631950"/>
              <a:gd name="connsiteX19" fmla="*/ 9525 w 1952625"/>
              <a:gd name="connsiteY19" fmla="*/ 1631950 h 1631950"/>
              <a:gd name="connsiteX20" fmla="*/ 0 w 1952625"/>
              <a:gd name="connsiteY20" fmla="*/ 1616075 h 1631950"/>
              <a:gd name="connsiteX21" fmla="*/ 3175 w 1952625"/>
              <a:gd name="connsiteY21" fmla="*/ 1606550 h 1631950"/>
              <a:gd name="connsiteX22" fmla="*/ 41275 w 1952625"/>
              <a:gd name="connsiteY22" fmla="*/ 1577975 h 1631950"/>
              <a:gd name="connsiteX23" fmla="*/ 161925 w 1952625"/>
              <a:gd name="connsiteY23" fmla="*/ 1498600 h 1631950"/>
              <a:gd name="connsiteX24" fmla="*/ 393700 w 1952625"/>
              <a:gd name="connsiteY24" fmla="*/ 1323975 h 1631950"/>
              <a:gd name="connsiteX25" fmla="*/ 701675 w 1952625"/>
              <a:gd name="connsiteY25" fmla="*/ 1082675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2625" h="1631950">
                <a:moveTo>
                  <a:pt x="701675" y="1082675"/>
                </a:moveTo>
                <a:lnTo>
                  <a:pt x="946150" y="885825"/>
                </a:lnTo>
                <a:lnTo>
                  <a:pt x="1158875" y="692150"/>
                </a:lnTo>
                <a:lnTo>
                  <a:pt x="1311275" y="539750"/>
                </a:lnTo>
                <a:lnTo>
                  <a:pt x="1485900" y="330200"/>
                </a:lnTo>
                <a:lnTo>
                  <a:pt x="1635125" y="98425"/>
                </a:lnTo>
                <a:lnTo>
                  <a:pt x="1952625" y="0"/>
                </a:lnTo>
                <a:lnTo>
                  <a:pt x="1857375" y="254000"/>
                </a:lnTo>
                <a:lnTo>
                  <a:pt x="1828800" y="288925"/>
                </a:lnTo>
                <a:lnTo>
                  <a:pt x="1736725" y="390525"/>
                </a:lnTo>
                <a:lnTo>
                  <a:pt x="1577975" y="555625"/>
                </a:lnTo>
                <a:lnTo>
                  <a:pt x="1384300" y="746125"/>
                </a:lnTo>
                <a:lnTo>
                  <a:pt x="1143000" y="955675"/>
                </a:lnTo>
                <a:lnTo>
                  <a:pt x="936625" y="1104900"/>
                </a:lnTo>
                <a:lnTo>
                  <a:pt x="749300" y="1238250"/>
                </a:lnTo>
                <a:lnTo>
                  <a:pt x="587375" y="1336675"/>
                </a:lnTo>
                <a:lnTo>
                  <a:pt x="396875" y="1450975"/>
                </a:lnTo>
                <a:lnTo>
                  <a:pt x="101600" y="1600200"/>
                </a:lnTo>
                <a:lnTo>
                  <a:pt x="28575" y="1631950"/>
                </a:lnTo>
                <a:lnTo>
                  <a:pt x="9525" y="1631950"/>
                </a:lnTo>
                <a:lnTo>
                  <a:pt x="0" y="1616075"/>
                </a:lnTo>
                <a:lnTo>
                  <a:pt x="3175" y="1606550"/>
                </a:lnTo>
                <a:lnTo>
                  <a:pt x="41275" y="1577975"/>
                </a:lnTo>
                <a:lnTo>
                  <a:pt x="161925" y="1498600"/>
                </a:lnTo>
                <a:lnTo>
                  <a:pt x="393700" y="1323975"/>
                </a:lnTo>
                <a:lnTo>
                  <a:pt x="701675" y="1082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A314B1-7037-4410-9BED-F80F65131074}"/>
              </a:ext>
            </a:extLst>
          </p:cNvPr>
          <p:cNvSpPr/>
          <p:nvPr/>
        </p:nvSpPr>
        <p:spPr>
          <a:xfrm>
            <a:off x="6019801" y="4016376"/>
            <a:ext cx="2517775" cy="1641475"/>
          </a:xfrm>
          <a:custGeom>
            <a:avLst/>
            <a:gdLst>
              <a:gd name="connsiteX0" fmla="*/ 749300 w 2517775"/>
              <a:gd name="connsiteY0" fmla="*/ 730250 h 1641475"/>
              <a:gd name="connsiteX1" fmla="*/ 98425 w 2517775"/>
              <a:gd name="connsiteY1" fmla="*/ 95250 h 1641475"/>
              <a:gd name="connsiteX2" fmla="*/ 0 w 2517775"/>
              <a:gd name="connsiteY2" fmla="*/ 0 h 1641475"/>
              <a:gd name="connsiteX3" fmla="*/ 203200 w 2517775"/>
              <a:gd name="connsiteY3" fmla="*/ 28575 h 1641475"/>
              <a:gd name="connsiteX4" fmla="*/ 317500 w 2517775"/>
              <a:gd name="connsiteY4" fmla="*/ 133350 h 1641475"/>
              <a:gd name="connsiteX5" fmla="*/ 574675 w 2517775"/>
              <a:gd name="connsiteY5" fmla="*/ 349250 h 1641475"/>
              <a:gd name="connsiteX6" fmla="*/ 904875 w 2517775"/>
              <a:gd name="connsiteY6" fmla="*/ 606425 h 1641475"/>
              <a:gd name="connsiteX7" fmla="*/ 1146175 w 2517775"/>
              <a:gd name="connsiteY7" fmla="*/ 793750 h 1641475"/>
              <a:gd name="connsiteX8" fmla="*/ 1349375 w 2517775"/>
              <a:gd name="connsiteY8" fmla="*/ 933450 h 1641475"/>
              <a:gd name="connsiteX9" fmla="*/ 1609725 w 2517775"/>
              <a:gd name="connsiteY9" fmla="*/ 1098550 h 1641475"/>
              <a:gd name="connsiteX10" fmla="*/ 1971675 w 2517775"/>
              <a:gd name="connsiteY10" fmla="*/ 1298575 h 1641475"/>
              <a:gd name="connsiteX11" fmla="*/ 2209800 w 2517775"/>
              <a:gd name="connsiteY11" fmla="*/ 1412875 h 1641475"/>
              <a:gd name="connsiteX12" fmla="*/ 2384425 w 2517775"/>
              <a:gd name="connsiteY12" fmla="*/ 1466850 h 1641475"/>
              <a:gd name="connsiteX13" fmla="*/ 2482850 w 2517775"/>
              <a:gd name="connsiteY13" fmla="*/ 1504950 h 1641475"/>
              <a:gd name="connsiteX14" fmla="*/ 2508250 w 2517775"/>
              <a:gd name="connsiteY14" fmla="*/ 1517650 h 1641475"/>
              <a:gd name="connsiteX15" fmla="*/ 2517775 w 2517775"/>
              <a:gd name="connsiteY15" fmla="*/ 1533525 h 1641475"/>
              <a:gd name="connsiteX16" fmla="*/ 2508250 w 2517775"/>
              <a:gd name="connsiteY16" fmla="*/ 1546225 h 1641475"/>
              <a:gd name="connsiteX17" fmla="*/ 2438400 w 2517775"/>
              <a:gd name="connsiteY17" fmla="*/ 1565275 h 1641475"/>
              <a:gd name="connsiteX18" fmla="*/ 2041525 w 2517775"/>
              <a:gd name="connsiteY18" fmla="*/ 1619250 h 1641475"/>
              <a:gd name="connsiteX19" fmla="*/ 1854200 w 2517775"/>
              <a:gd name="connsiteY19" fmla="*/ 1641475 h 1641475"/>
              <a:gd name="connsiteX20" fmla="*/ 1793875 w 2517775"/>
              <a:gd name="connsiteY20" fmla="*/ 1641475 h 1641475"/>
              <a:gd name="connsiteX21" fmla="*/ 1755775 w 2517775"/>
              <a:gd name="connsiteY21" fmla="*/ 1631950 h 1641475"/>
              <a:gd name="connsiteX22" fmla="*/ 1679575 w 2517775"/>
              <a:gd name="connsiteY22" fmla="*/ 1593850 h 1641475"/>
              <a:gd name="connsiteX23" fmla="*/ 1501775 w 2517775"/>
              <a:gd name="connsiteY23" fmla="*/ 1447800 h 1641475"/>
              <a:gd name="connsiteX24" fmla="*/ 1050925 w 2517775"/>
              <a:gd name="connsiteY24" fmla="*/ 1016000 h 1641475"/>
              <a:gd name="connsiteX25" fmla="*/ 749300 w 2517775"/>
              <a:gd name="connsiteY25" fmla="*/ 730250 h 164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517775" h="1641475">
                <a:moveTo>
                  <a:pt x="749300" y="730250"/>
                </a:moveTo>
                <a:lnTo>
                  <a:pt x="98425" y="95250"/>
                </a:lnTo>
                <a:lnTo>
                  <a:pt x="0" y="0"/>
                </a:lnTo>
                <a:lnTo>
                  <a:pt x="203200" y="28575"/>
                </a:lnTo>
                <a:lnTo>
                  <a:pt x="317500" y="133350"/>
                </a:lnTo>
                <a:lnTo>
                  <a:pt x="574675" y="349250"/>
                </a:lnTo>
                <a:lnTo>
                  <a:pt x="904875" y="606425"/>
                </a:lnTo>
                <a:lnTo>
                  <a:pt x="1146175" y="793750"/>
                </a:lnTo>
                <a:lnTo>
                  <a:pt x="1349375" y="933450"/>
                </a:lnTo>
                <a:lnTo>
                  <a:pt x="1609725" y="1098550"/>
                </a:lnTo>
                <a:lnTo>
                  <a:pt x="1971675" y="1298575"/>
                </a:lnTo>
                <a:lnTo>
                  <a:pt x="2209800" y="1412875"/>
                </a:lnTo>
                <a:lnTo>
                  <a:pt x="2384425" y="1466850"/>
                </a:lnTo>
                <a:lnTo>
                  <a:pt x="2482850" y="1504950"/>
                </a:lnTo>
                <a:lnTo>
                  <a:pt x="2508250" y="1517650"/>
                </a:lnTo>
                <a:lnTo>
                  <a:pt x="2517775" y="1533525"/>
                </a:lnTo>
                <a:lnTo>
                  <a:pt x="2508250" y="1546225"/>
                </a:lnTo>
                <a:lnTo>
                  <a:pt x="2438400" y="1565275"/>
                </a:lnTo>
                <a:lnTo>
                  <a:pt x="2041525" y="1619250"/>
                </a:lnTo>
                <a:lnTo>
                  <a:pt x="1854200" y="1641475"/>
                </a:lnTo>
                <a:lnTo>
                  <a:pt x="1793875" y="1641475"/>
                </a:lnTo>
                <a:lnTo>
                  <a:pt x="1755775" y="1631950"/>
                </a:lnTo>
                <a:lnTo>
                  <a:pt x="1679575" y="1593850"/>
                </a:lnTo>
                <a:lnTo>
                  <a:pt x="1501775" y="1447800"/>
                </a:lnTo>
                <a:lnTo>
                  <a:pt x="1050925" y="1016000"/>
                </a:lnTo>
                <a:lnTo>
                  <a:pt x="749300" y="730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E22C66D-42E4-4C65-9A31-470E99034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385" y="1352550"/>
            <a:ext cx="4511431" cy="46882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981421B-1648-4EEA-A0DC-3DDB7F2C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076" y="1352550"/>
            <a:ext cx="4511431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5035763-F854-48EB-AEC9-82A9CEABF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84" y="1084885"/>
            <a:ext cx="4511431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8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5F0EE840-C4E7-45C2-A53E-E2145F101334}"/>
              </a:ext>
            </a:extLst>
          </p:cNvPr>
          <p:cNvSpPr/>
          <p:nvPr/>
        </p:nvSpPr>
        <p:spPr>
          <a:xfrm>
            <a:off x="4108450" y="1822450"/>
            <a:ext cx="3746500" cy="603250"/>
          </a:xfrm>
          <a:custGeom>
            <a:avLst/>
            <a:gdLst>
              <a:gd name="connsiteX0" fmla="*/ 1733550 w 3746500"/>
              <a:gd name="connsiteY0" fmla="*/ 234950 h 603250"/>
              <a:gd name="connsiteX1" fmla="*/ 1273175 w 3746500"/>
              <a:gd name="connsiteY1" fmla="*/ 273050 h 603250"/>
              <a:gd name="connsiteX2" fmla="*/ 990600 w 3746500"/>
              <a:gd name="connsiteY2" fmla="*/ 295275 h 603250"/>
              <a:gd name="connsiteX3" fmla="*/ 854075 w 3746500"/>
              <a:gd name="connsiteY3" fmla="*/ 304800 h 603250"/>
              <a:gd name="connsiteX4" fmla="*/ 647700 w 3746500"/>
              <a:gd name="connsiteY4" fmla="*/ 311150 h 603250"/>
              <a:gd name="connsiteX5" fmla="*/ 549275 w 3746500"/>
              <a:gd name="connsiteY5" fmla="*/ 314325 h 603250"/>
              <a:gd name="connsiteX6" fmla="*/ 463550 w 3746500"/>
              <a:gd name="connsiteY6" fmla="*/ 311150 h 603250"/>
              <a:gd name="connsiteX7" fmla="*/ 349250 w 3746500"/>
              <a:gd name="connsiteY7" fmla="*/ 304800 h 603250"/>
              <a:gd name="connsiteX8" fmla="*/ 276225 w 3746500"/>
              <a:gd name="connsiteY8" fmla="*/ 292100 h 603250"/>
              <a:gd name="connsiteX9" fmla="*/ 206375 w 3746500"/>
              <a:gd name="connsiteY9" fmla="*/ 269875 h 603250"/>
              <a:gd name="connsiteX10" fmla="*/ 117475 w 3746500"/>
              <a:gd name="connsiteY10" fmla="*/ 228600 h 603250"/>
              <a:gd name="connsiteX11" fmla="*/ 50800 w 3746500"/>
              <a:gd name="connsiteY11" fmla="*/ 196850 h 603250"/>
              <a:gd name="connsiteX12" fmla="*/ 19050 w 3746500"/>
              <a:gd name="connsiteY12" fmla="*/ 190500 h 603250"/>
              <a:gd name="connsiteX13" fmla="*/ 0 w 3746500"/>
              <a:gd name="connsiteY13" fmla="*/ 200025 h 603250"/>
              <a:gd name="connsiteX14" fmla="*/ 3175 w 3746500"/>
              <a:gd name="connsiteY14" fmla="*/ 225425 h 603250"/>
              <a:gd name="connsiteX15" fmla="*/ 12700 w 3746500"/>
              <a:gd name="connsiteY15" fmla="*/ 263525 h 603250"/>
              <a:gd name="connsiteX16" fmla="*/ 38100 w 3746500"/>
              <a:gd name="connsiteY16" fmla="*/ 295275 h 603250"/>
              <a:gd name="connsiteX17" fmla="*/ 152400 w 3746500"/>
              <a:gd name="connsiteY17" fmla="*/ 400050 h 603250"/>
              <a:gd name="connsiteX18" fmla="*/ 266700 w 3746500"/>
              <a:gd name="connsiteY18" fmla="*/ 492125 h 603250"/>
              <a:gd name="connsiteX19" fmla="*/ 330200 w 3746500"/>
              <a:gd name="connsiteY19" fmla="*/ 542925 h 603250"/>
              <a:gd name="connsiteX20" fmla="*/ 431800 w 3746500"/>
              <a:gd name="connsiteY20" fmla="*/ 603250 h 603250"/>
              <a:gd name="connsiteX21" fmla="*/ 441325 w 3746500"/>
              <a:gd name="connsiteY21" fmla="*/ 603250 h 603250"/>
              <a:gd name="connsiteX22" fmla="*/ 577850 w 3746500"/>
              <a:gd name="connsiteY22" fmla="*/ 574675 h 603250"/>
              <a:gd name="connsiteX23" fmla="*/ 847725 w 3746500"/>
              <a:gd name="connsiteY23" fmla="*/ 508000 h 603250"/>
              <a:gd name="connsiteX24" fmla="*/ 1130300 w 3746500"/>
              <a:gd name="connsiteY24" fmla="*/ 469900 h 603250"/>
              <a:gd name="connsiteX25" fmla="*/ 1466850 w 3746500"/>
              <a:gd name="connsiteY25" fmla="*/ 431800 h 603250"/>
              <a:gd name="connsiteX26" fmla="*/ 1905000 w 3746500"/>
              <a:gd name="connsiteY26" fmla="*/ 390525 h 603250"/>
              <a:gd name="connsiteX27" fmla="*/ 2066925 w 3746500"/>
              <a:gd name="connsiteY27" fmla="*/ 374650 h 603250"/>
              <a:gd name="connsiteX28" fmla="*/ 2286000 w 3746500"/>
              <a:gd name="connsiteY28" fmla="*/ 355600 h 603250"/>
              <a:gd name="connsiteX29" fmla="*/ 2552700 w 3746500"/>
              <a:gd name="connsiteY29" fmla="*/ 352425 h 603250"/>
              <a:gd name="connsiteX30" fmla="*/ 2854325 w 3746500"/>
              <a:gd name="connsiteY30" fmla="*/ 339725 h 603250"/>
              <a:gd name="connsiteX31" fmla="*/ 3038475 w 3746500"/>
              <a:gd name="connsiteY31" fmla="*/ 327025 h 603250"/>
              <a:gd name="connsiteX32" fmla="*/ 3232150 w 3746500"/>
              <a:gd name="connsiteY32" fmla="*/ 327025 h 603250"/>
              <a:gd name="connsiteX33" fmla="*/ 3495675 w 3746500"/>
              <a:gd name="connsiteY33" fmla="*/ 346075 h 603250"/>
              <a:gd name="connsiteX34" fmla="*/ 3648075 w 3746500"/>
              <a:gd name="connsiteY34" fmla="*/ 358775 h 603250"/>
              <a:gd name="connsiteX35" fmla="*/ 3689350 w 3746500"/>
              <a:gd name="connsiteY35" fmla="*/ 349250 h 603250"/>
              <a:gd name="connsiteX36" fmla="*/ 3724275 w 3746500"/>
              <a:gd name="connsiteY36" fmla="*/ 333375 h 603250"/>
              <a:gd name="connsiteX37" fmla="*/ 3736975 w 3746500"/>
              <a:gd name="connsiteY37" fmla="*/ 314325 h 603250"/>
              <a:gd name="connsiteX38" fmla="*/ 3746500 w 3746500"/>
              <a:gd name="connsiteY38" fmla="*/ 288925 h 603250"/>
              <a:gd name="connsiteX39" fmla="*/ 3743325 w 3746500"/>
              <a:gd name="connsiteY39" fmla="*/ 241300 h 603250"/>
              <a:gd name="connsiteX40" fmla="*/ 3724275 w 3746500"/>
              <a:gd name="connsiteY40" fmla="*/ 203200 h 603250"/>
              <a:gd name="connsiteX41" fmla="*/ 3667125 w 3746500"/>
              <a:gd name="connsiteY41" fmla="*/ 158750 h 603250"/>
              <a:gd name="connsiteX42" fmla="*/ 3562350 w 3746500"/>
              <a:gd name="connsiteY42" fmla="*/ 98425 h 603250"/>
              <a:gd name="connsiteX43" fmla="*/ 3463925 w 3746500"/>
              <a:gd name="connsiteY43" fmla="*/ 47625 h 603250"/>
              <a:gd name="connsiteX44" fmla="*/ 3381375 w 3746500"/>
              <a:gd name="connsiteY44" fmla="*/ 19050 h 603250"/>
              <a:gd name="connsiteX45" fmla="*/ 3302000 w 3746500"/>
              <a:gd name="connsiteY45" fmla="*/ 3175 h 603250"/>
              <a:gd name="connsiteX46" fmla="*/ 3244850 w 3746500"/>
              <a:gd name="connsiteY46" fmla="*/ 0 h 603250"/>
              <a:gd name="connsiteX47" fmla="*/ 3194050 w 3746500"/>
              <a:gd name="connsiteY47" fmla="*/ 15875 h 603250"/>
              <a:gd name="connsiteX48" fmla="*/ 3143250 w 3746500"/>
              <a:gd name="connsiteY48" fmla="*/ 38100 h 603250"/>
              <a:gd name="connsiteX49" fmla="*/ 3082925 w 3746500"/>
              <a:gd name="connsiteY49" fmla="*/ 85725 h 603250"/>
              <a:gd name="connsiteX50" fmla="*/ 3048000 w 3746500"/>
              <a:gd name="connsiteY50" fmla="*/ 92075 h 603250"/>
              <a:gd name="connsiteX51" fmla="*/ 2740025 w 3746500"/>
              <a:gd name="connsiteY51" fmla="*/ 139700 h 603250"/>
              <a:gd name="connsiteX52" fmla="*/ 1974850 w 3746500"/>
              <a:gd name="connsiteY52" fmla="*/ 212725 h 603250"/>
              <a:gd name="connsiteX53" fmla="*/ 1733550 w 3746500"/>
              <a:gd name="connsiteY53" fmla="*/ 2349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746500" h="603250">
                <a:moveTo>
                  <a:pt x="1733550" y="234950"/>
                </a:moveTo>
                <a:lnTo>
                  <a:pt x="1273175" y="273050"/>
                </a:lnTo>
                <a:lnTo>
                  <a:pt x="990600" y="295275"/>
                </a:lnTo>
                <a:lnTo>
                  <a:pt x="854075" y="304800"/>
                </a:lnTo>
                <a:lnTo>
                  <a:pt x="647700" y="311150"/>
                </a:lnTo>
                <a:lnTo>
                  <a:pt x="549275" y="314325"/>
                </a:lnTo>
                <a:lnTo>
                  <a:pt x="463550" y="311150"/>
                </a:lnTo>
                <a:lnTo>
                  <a:pt x="349250" y="304800"/>
                </a:lnTo>
                <a:lnTo>
                  <a:pt x="276225" y="292100"/>
                </a:lnTo>
                <a:lnTo>
                  <a:pt x="206375" y="269875"/>
                </a:lnTo>
                <a:lnTo>
                  <a:pt x="117475" y="228600"/>
                </a:lnTo>
                <a:lnTo>
                  <a:pt x="50800" y="196850"/>
                </a:lnTo>
                <a:lnTo>
                  <a:pt x="19050" y="190500"/>
                </a:lnTo>
                <a:lnTo>
                  <a:pt x="0" y="200025"/>
                </a:lnTo>
                <a:lnTo>
                  <a:pt x="3175" y="225425"/>
                </a:lnTo>
                <a:lnTo>
                  <a:pt x="12700" y="263525"/>
                </a:lnTo>
                <a:lnTo>
                  <a:pt x="38100" y="295275"/>
                </a:lnTo>
                <a:lnTo>
                  <a:pt x="152400" y="400050"/>
                </a:lnTo>
                <a:lnTo>
                  <a:pt x="266700" y="492125"/>
                </a:lnTo>
                <a:lnTo>
                  <a:pt x="330200" y="542925"/>
                </a:lnTo>
                <a:lnTo>
                  <a:pt x="431800" y="603250"/>
                </a:lnTo>
                <a:lnTo>
                  <a:pt x="441325" y="603250"/>
                </a:lnTo>
                <a:lnTo>
                  <a:pt x="577850" y="574675"/>
                </a:lnTo>
                <a:lnTo>
                  <a:pt x="847725" y="508000"/>
                </a:lnTo>
                <a:lnTo>
                  <a:pt x="1130300" y="469900"/>
                </a:lnTo>
                <a:lnTo>
                  <a:pt x="1466850" y="431800"/>
                </a:lnTo>
                <a:lnTo>
                  <a:pt x="1905000" y="390525"/>
                </a:lnTo>
                <a:lnTo>
                  <a:pt x="2066925" y="374650"/>
                </a:lnTo>
                <a:lnTo>
                  <a:pt x="2286000" y="355600"/>
                </a:lnTo>
                <a:lnTo>
                  <a:pt x="2552700" y="352425"/>
                </a:lnTo>
                <a:lnTo>
                  <a:pt x="2854325" y="339725"/>
                </a:lnTo>
                <a:lnTo>
                  <a:pt x="3038475" y="327025"/>
                </a:lnTo>
                <a:lnTo>
                  <a:pt x="3232150" y="327025"/>
                </a:lnTo>
                <a:lnTo>
                  <a:pt x="3495675" y="346075"/>
                </a:lnTo>
                <a:lnTo>
                  <a:pt x="3648075" y="358775"/>
                </a:lnTo>
                <a:lnTo>
                  <a:pt x="3689350" y="349250"/>
                </a:lnTo>
                <a:lnTo>
                  <a:pt x="3724275" y="333375"/>
                </a:lnTo>
                <a:lnTo>
                  <a:pt x="3736975" y="314325"/>
                </a:lnTo>
                <a:lnTo>
                  <a:pt x="3746500" y="288925"/>
                </a:lnTo>
                <a:lnTo>
                  <a:pt x="3743325" y="241300"/>
                </a:lnTo>
                <a:lnTo>
                  <a:pt x="3724275" y="203200"/>
                </a:lnTo>
                <a:lnTo>
                  <a:pt x="3667125" y="158750"/>
                </a:lnTo>
                <a:lnTo>
                  <a:pt x="3562350" y="98425"/>
                </a:lnTo>
                <a:lnTo>
                  <a:pt x="3463925" y="47625"/>
                </a:lnTo>
                <a:lnTo>
                  <a:pt x="3381375" y="19050"/>
                </a:lnTo>
                <a:lnTo>
                  <a:pt x="3302000" y="3175"/>
                </a:lnTo>
                <a:lnTo>
                  <a:pt x="3244850" y="0"/>
                </a:lnTo>
                <a:lnTo>
                  <a:pt x="3194050" y="15875"/>
                </a:lnTo>
                <a:lnTo>
                  <a:pt x="3143250" y="38100"/>
                </a:lnTo>
                <a:lnTo>
                  <a:pt x="3082925" y="85725"/>
                </a:lnTo>
                <a:lnTo>
                  <a:pt x="3048000" y="92075"/>
                </a:lnTo>
                <a:lnTo>
                  <a:pt x="2740025" y="139700"/>
                </a:lnTo>
                <a:lnTo>
                  <a:pt x="1974850" y="212725"/>
                </a:lnTo>
                <a:lnTo>
                  <a:pt x="1733550" y="2349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ED36C7D-BCC8-48AF-B607-50C51BB887EC}"/>
              </a:ext>
            </a:extLst>
          </p:cNvPr>
          <p:cNvSpPr/>
          <p:nvPr/>
        </p:nvSpPr>
        <p:spPr>
          <a:xfrm>
            <a:off x="3873501" y="3387726"/>
            <a:ext cx="739775" cy="2428875"/>
          </a:xfrm>
          <a:custGeom>
            <a:avLst/>
            <a:gdLst>
              <a:gd name="connsiteX0" fmla="*/ 577850 w 739775"/>
              <a:gd name="connsiteY0" fmla="*/ 650875 h 2428875"/>
              <a:gd name="connsiteX1" fmla="*/ 555625 w 739775"/>
              <a:gd name="connsiteY1" fmla="*/ 412750 h 2428875"/>
              <a:gd name="connsiteX2" fmla="*/ 539750 w 739775"/>
              <a:gd name="connsiteY2" fmla="*/ 292100 h 2428875"/>
              <a:gd name="connsiteX3" fmla="*/ 508000 w 739775"/>
              <a:gd name="connsiteY3" fmla="*/ 200025 h 2428875"/>
              <a:gd name="connsiteX4" fmla="*/ 447675 w 739775"/>
              <a:gd name="connsiteY4" fmla="*/ 111125 h 2428875"/>
              <a:gd name="connsiteX5" fmla="*/ 387350 w 739775"/>
              <a:gd name="connsiteY5" fmla="*/ 73025 h 2428875"/>
              <a:gd name="connsiteX6" fmla="*/ 320675 w 739775"/>
              <a:gd name="connsiteY6" fmla="*/ 41275 h 2428875"/>
              <a:gd name="connsiteX7" fmla="*/ 228600 w 739775"/>
              <a:gd name="connsiteY7" fmla="*/ 15875 h 2428875"/>
              <a:gd name="connsiteX8" fmla="*/ 146050 w 739775"/>
              <a:gd name="connsiteY8" fmla="*/ 3175 h 2428875"/>
              <a:gd name="connsiteX9" fmla="*/ 76200 w 739775"/>
              <a:gd name="connsiteY9" fmla="*/ 0 h 2428875"/>
              <a:gd name="connsiteX10" fmla="*/ 22225 w 739775"/>
              <a:gd name="connsiteY10" fmla="*/ 3175 h 2428875"/>
              <a:gd name="connsiteX11" fmla="*/ 3175 w 739775"/>
              <a:gd name="connsiteY11" fmla="*/ 12700 h 2428875"/>
              <a:gd name="connsiteX12" fmla="*/ 0 w 739775"/>
              <a:gd name="connsiteY12" fmla="*/ 28575 h 2428875"/>
              <a:gd name="connsiteX13" fmla="*/ 19050 w 739775"/>
              <a:gd name="connsiteY13" fmla="*/ 53975 h 2428875"/>
              <a:gd name="connsiteX14" fmla="*/ 47625 w 739775"/>
              <a:gd name="connsiteY14" fmla="*/ 79375 h 2428875"/>
              <a:gd name="connsiteX15" fmla="*/ 114300 w 739775"/>
              <a:gd name="connsiteY15" fmla="*/ 123825 h 2428875"/>
              <a:gd name="connsiteX16" fmla="*/ 165100 w 739775"/>
              <a:gd name="connsiteY16" fmla="*/ 171450 h 2428875"/>
              <a:gd name="connsiteX17" fmla="*/ 200025 w 739775"/>
              <a:gd name="connsiteY17" fmla="*/ 206375 h 2428875"/>
              <a:gd name="connsiteX18" fmla="*/ 222250 w 739775"/>
              <a:gd name="connsiteY18" fmla="*/ 241300 h 2428875"/>
              <a:gd name="connsiteX19" fmla="*/ 254000 w 739775"/>
              <a:gd name="connsiteY19" fmla="*/ 333375 h 2428875"/>
              <a:gd name="connsiteX20" fmla="*/ 307975 w 739775"/>
              <a:gd name="connsiteY20" fmla="*/ 549275 h 2428875"/>
              <a:gd name="connsiteX21" fmla="*/ 320675 w 739775"/>
              <a:gd name="connsiteY21" fmla="*/ 609600 h 2428875"/>
              <a:gd name="connsiteX22" fmla="*/ 352425 w 739775"/>
              <a:gd name="connsiteY22" fmla="*/ 908050 h 2428875"/>
              <a:gd name="connsiteX23" fmla="*/ 390525 w 739775"/>
              <a:gd name="connsiteY23" fmla="*/ 1260475 h 2428875"/>
              <a:gd name="connsiteX24" fmla="*/ 431800 w 739775"/>
              <a:gd name="connsiteY24" fmla="*/ 1619250 h 2428875"/>
              <a:gd name="connsiteX25" fmla="*/ 431800 w 739775"/>
              <a:gd name="connsiteY25" fmla="*/ 1768475 h 2428875"/>
              <a:gd name="connsiteX26" fmla="*/ 431800 w 739775"/>
              <a:gd name="connsiteY26" fmla="*/ 2035175 h 2428875"/>
              <a:gd name="connsiteX27" fmla="*/ 438150 w 739775"/>
              <a:gd name="connsiteY27" fmla="*/ 2124075 h 2428875"/>
              <a:gd name="connsiteX28" fmla="*/ 447675 w 739775"/>
              <a:gd name="connsiteY28" fmla="*/ 2203450 h 2428875"/>
              <a:gd name="connsiteX29" fmla="*/ 457200 w 739775"/>
              <a:gd name="connsiteY29" fmla="*/ 2251075 h 2428875"/>
              <a:gd name="connsiteX30" fmla="*/ 479425 w 739775"/>
              <a:gd name="connsiteY30" fmla="*/ 2308225 h 2428875"/>
              <a:gd name="connsiteX31" fmla="*/ 508000 w 739775"/>
              <a:gd name="connsiteY31" fmla="*/ 2365375 h 2428875"/>
              <a:gd name="connsiteX32" fmla="*/ 533400 w 739775"/>
              <a:gd name="connsiteY32" fmla="*/ 2393950 h 2428875"/>
              <a:gd name="connsiteX33" fmla="*/ 549275 w 739775"/>
              <a:gd name="connsiteY33" fmla="*/ 2409825 h 2428875"/>
              <a:gd name="connsiteX34" fmla="*/ 571500 w 739775"/>
              <a:gd name="connsiteY34" fmla="*/ 2422525 h 2428875"/>
              <a:gd name="connsiteX35" fmla="*/ 606425 w 739775"/>
              <a:gd name="connsiteY35" fmla="*/ 2428875 h 2428875"/>
              <a:gd name="connsiteX36" fmla="*/ 654050 w 739775"/>
              <a:gd name="connsiteY36" fmla="*/ 2416175 h 2428875"/>
              <a:gd name="connsiteX37" fmla="*/ 679450 w 739775"/>
              <a:gd name="connsiteY37" fmla="*/ 2400300 h 2428875"/>
              <a:gd name="connsiteX38" fmla="*/ 701675 w 739775"/>
              <a:gd name="connsiteY38" fmla="*/ 2365375 h 2428875"/>
              <a:gd name="connsiteX39" fmla="*/ 717550 w 739775"/>
              <a:gd name="connsiteY39" fmla="*/ 2320925 h 2428875"/>
              <a:gd name="connsiteX40" fmla="*/ 727075 w 739775"/>
              <a:gd name="connsiteY40" fmla="*/ 2276475 h 2428875"/>
              <a:gd name="connsiteX41" fmla="*/ 736600 w 739775"/>
              <a:gd name="connsiteY41" fmla="*/ 2228850 h 2428875"/>
              <a:gd name="connsiteX42" fmla="*/ 739775 w 739775"/>
              <a:gd name="connsiteY42" fmla="*/ 2174875 h 2428875"/>
              <a:gd name="connsiteX43" fmla="*/ 739775 w 739775"/>
              <a:gd name="connsiteY43" fmla="*/ 2098675 h 2428875"/>
              <a:gd name="connsiteX44" fmla="*/ 695325 w 739775"/>
              <a:gd name="connsiteY44" fmla="*/ 1978025 h 2428875"/>
              <a:gd name="connsiteX45" fmla="*/ 654050 w 739775"/>
              <a:gd name="connsiteY45" fmla="*/ 1460500 h 2428875"/>
              <a:gd name="connsiteX46" fmla="*/ 622300 w 739775"/>
              <a:gd name="connsiteY46" fmla="*/ 1092200 h 2428875"/>
              <a:gd name="connsiteX47" fmla="*/ 577850 w 739775"/>
              <a:gd name="connsiteY47" fmla="*/ 650875 h 24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39775" h="2428875">
                <a:moveTo>
                  <a:pt x="577850" y="650875"/>
                </a:moveTo>
                <a:lnTo>
                  <a:pt x="555625" y="412750"/>
                </a:lnTo>
                <a:lnTo>
                  <a:pt x="539750" y="292100"/>
                </a:lnTo>
                <a:lnTo>
                  <a:pt x="508000" y="200025"/>
                </a:lnTo>
                <a:lnTo>
                  <a:pt x="447675" y="111125"/>
                </a:lnTo>
                <a:lnTo>
                  <a:pt x="387350" y="73025"/>
                </a:lnTo>
                <a:lnTo>
                  <a:pt x="320675" y="41275"/>
                </a:lnTo>
                <a:lnTo>
                  <a:pt x="228600" y="15875"/>
                </a:lnTo>
                <a:lnTo>
                  <a:pt x="146050" y="3175"/>
                </a:lnTo>
                <a:lnTo>
                  <a:pt x="76200" y="0"/>
                </a:lnTo>
                <a:lnTo>
                  <a:pt x="22225" y="3175"/>
                </a:lnTo>
                <a:lnTo>
                  <a:pt x="3175" y="12700"/>
                </a:lnTo>
                <a:lnTo>
                  <a:pt x="0" y="28575"/>
                </a:lnTo>
                <a:lnTo>
                  <a:pt x="19050" y="53975"/>
                </a:lnTo>
                <a:lnTo>
                  <a:pt x="47625" y="79375"/>
                </a:lnTo>
                <a:lnTo>
                  <a:pt x="114300" y="123825"/>
                </a:lnTo>
                <a:lnTo>
                  <a:pt x="165100" y="171450"/>
                </a:lnTo>
                <a:lnTo>
                  <a:pt x="200025" y="206375"/>
                </a:lnTo>
                <a:lnTo>
                  <a:pt x="222250" y="241300"/>
                </a:lnTo>
                <a:lnTo>
                  <a:pt x="254000" y="333375"/>
                </a:lnTo>
                <a:lnTo>
                  <a:pt x="307975" y="549275"/>
                </a:lnTo>
                <a:lnTo>
                  <a:pt x="320675" y="609600"/>
                </a:lnTo>
                <a:lnTo>
                  <a:pt x="352425" y="908050"/>
                </a:lnTo>
                <a:lnTo>
                  <a:pt x="390525" y="1260475"/>
                </a:lnTo>
                <a:lnTo>
                  <a:pt x="431800" y="1619250"/>
                </a:lnTo>
                <a:lnTo>
                  <a:pt x="431800" y="1768475"/>
                </a:lnTo>
                <a:lnTo>
                  <a:pt x="431800" y="2035175"/>
                </a:lnTo>
                <a:lnTo>
                  <a:pt x="438150" y="2124075"/>
                </a:lnTo>
                <a:lnTo>
                  <a:pt x="447675" y="2203450"/>
                </a:lnTo>
                <a:lnTo>
                  <a:pt x="457200" y="2251075"/>
                </a:lnTo>
                <a:lnTo>
                  <a:pt x="479425" y="2308225"/>
                </a:lnTo>
                <a:lnTo>
                  <a:pt x="508000" y="2365375"/>
                </a:lnTo>
                <a:lnTo>
                  <a:pt x="533400" y="2393950"/>
                </a:lnTo>
                <a:lnTo>
                  <a:pt x="549275" y="2409825"/>
                </a:lnTo>
                <a:lnTo>
                  <a:pt x="571500" y="2422525"/>
                </a:lnTo>
                <a:lnTo>
                  <a:pt x="606425" y="2428875"/>
                </a:lnTo>
                <a:lnTo>
                  <a:pt x="654050" y="2416175"/>
                </a:lnTo>
                <a:lnTo>
                  <a:pt x="679450" y="2400300"/>
                </a:lnTo>
                <a:lnTo>
                  <a:pt x="701675" y="2365375"/>
                </a:lnTo>
                <a:lnTo>
                  <a:pt x="717550" y="2320925"/>
                </a:lnTo>
                <a:lnTo>
                  <a:pt x="727075" y="2276475"/>
                </a:lnTo>
                <a:lnTo>
                  <a:pt x="736600" y="2228850"/>
                </a:lnTo>
                <a:lnTo>
                  <a:pt x="739775" y="2174875"/>
                </a:lnTo>
                <a:lnTo>
                  <a:pt x="739775" y="2098675"/>
                </a:lnTo>
                <a:lnTo>
                  <a:pt x="695325" y="1978025"/>
                </a:lnTo>
                <a:lnTo>
                  <a:pt x="654050" y="1460500"/>
                </a:lnTo>
                <a:lnTo>
                  <a:pt x="622300" y="1092200"/>
                </a:lnTo>
                <a:lnTo>
                  <a:pt x="577850" y="6508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521761C-086D-40BF-B97B-F36983B6FEF3}"/>
              </a:ext>
            </a:extLst>
          </p:cNvPr>
          <p:cNvSpPr/>
          <p:nvPr/>
        </p:nvSpPr>
        <p:spPr>
          <a:xfrm>
            <a:off x="4229101" y="3086101"/>
            <a:ext cx="3852863" cy="2538413"/>
          </a:xfrm>
          <a:custGeom>
            <a:avLst/>
            <a:gdLst>
              <a:gd name="connsiteX0" fmla="*/ 481013 w 3852863"/>
              <a:gd name="connsiteY0" fmla="*/ 581025 h 2538413"/>
              <a:gd name="connsiteX1" fmla="*/ 1114425 w 3852863"/>
              <a:gd name="connsiteY1" fmla="*/ 495300 h 2538413"/>
              <a:gd name="connsiteX2" fmla="*/ 1409700 w 3852863"/>
              <a:gd name="connsiteY2" fmla="*/ 471488 h 2538413"/>
              <a:gd name="connsiteX3" fmla="*/ 2147888 w 3852863"/>
              <a:gd name="connsiteY3" fmla="*/ 404813 h 2538413"/>
              <a:gd name="connsiteX4" fmla="*/ 3100388 w 3852863"/>
              <a:gd name="connsiteY4" fmla="*/ 319088 h 2538413"/>
              <a:gd name="connsiteX5" fmla="*/ 3328988 w 3852863"/>
              <a:gd name="connsiteY5" fmla="*/ 300038 h 2538413"/>
              <a:gd name="connsiteX6" fmla="*/ 3390900 w 3852863"/>
              <a:gd name="connsiteY6" fmla="*/ 309563 h 2538413"/>
              <a:gd name="connsiteX7" fmla="*/ 3429000 w 3852863"/>
              <a:gd name="connsiteY7" fmla="*/ 323850 h 2538413"/>
              <a:gd name="connsiteX8" fmla="*/ 3462338 w 3852863"/>
              <a:gd name="connsiteY8" fmla="*/ 352425 h 2538413"/>
              <a:gd name="connsiteX9" fmla="*/ 3481388 w 3852863"/>
              <a:gd name="connsiteY9" fmla="*/ 381000 h 2538413"/>
              <a:gd name="connsiteX10" fmla="*/ 3486150 w 3852863"/>
              <a:gd name="connsiteY10" fmla="*/ 404813 h 2538413"/>
              <a:gd name="connsiteX11" fmla="*/ 3481388 w 3852863"/>
              <a:gd name="connsiteY11" fmla="*/ 509588 h 2538413"/>
              <a:gd name="connsiteX12" fmla="*/ 3429000 w 3852863"/>
              <a:gd name="connsiteY12" fmla="*/ 1076325 h 2538413"/>
              <a:gd name="connsiteX13" fmla="*/ 3367088 w 3852863"/>
              <a:gd name="connsiteY13" fmla="*/ 1466850 h 2538413"/>
              <a:gd name="connsiteX14" fmla="*/ 3267075 w 3852863"/>
              <a:gd name="connsiteY14" fmla="*/ 2038350 h 2538413"/>
              <a:gd name="connsiteX15" fmla="*/ 3171825 w 3852863"/>
              <a:gd name="connsiteY15" fmla="*/ 2419350 h 2538413"/>
              <a:gd name="connsiteX16" fmla="*/ 3257550 w 3852863"/>
              <a:gd name="connsiteY16" fmla="*/ 2481263 h 2538413"/>
              <a:gd name="connsiteX17" fmla="*/ 3300413 w 3852863"/>
              <a:gd name="connsiteY17" fmla="*/ 2509838 h 2538413"/>
              <a:gd name="connsiteX18" fmla="*/ 3343275 w 3852863"/>
              <a:gd name="connsiteY18" fmla="*/ 2533650 h 2538413"/>
              <a:gd name="connsiteX19" fmla="*/ 3376613 w 3852863"/>
              <a:gd name="connsiteY19" fmla="*/ 2538413 h 2538413"/>
              <a:gd name="connsiteX20" fmla="*/ 3414713 w 3852863"/>
              <a:gd name="connsiteY20" fmla="*/ 2505075 h 2538413"/>
              <a:gd name="connsiteX21" fmla="*/ 3462338 w 3852863"/>
              <a:gd name="connsiteY21" fmla="*/ 2428875 h 2538413"/>
              <a:gd name="connsiteX22" fmla="*/ 3495675 w 3852863"/>
              <a:gd name="connsiteY22" fmla="*/ 2314575 h 2538413"/>
              <a:gd name="connsiteX23" fmla="*/ 3533775 w 3852863"/>
              <a:gd name="connsiteY23" fmla="*/ 2105025 h 2538413"/>
              <a:gd name="connsiteX24" fmla="*/ 3552825 w 3852863"/>
              <a:gd name="connsiteY24" fmla="*/ 1919288 h 2538413"/>
              <a:gd name="connsiteX25" fmla="*/ 3633788 w 3852863"/>
              <a:gd name="connsiteY25" fmla="*/ 1504950 h 2538413"/>
              <a:gd name="connsiteX26" fmla="*/ 3733800 w 3852863"/>
              <a:gd name="connsiteY26" fmla="*/ 876300 h 2538413"/>
              <a:gd name="connsiteX27" fmla="*/ 3781425 w 3852863"/>
              <a:gd name="connsiteY27" fmla="*/ 528638 h 2538413"/>
              <a:gd name="connsiteX28" fmla="*/ 3805238 w 3852863"/>
              <a:gd name="connsiteY28" fmla="*/ 466725 h 2538413"/>
              <a:gd name="connsiteX29" fmla="*/ 3838575 w 3852863"/>
              <a:gd name="connsiteY29" fmla="*/ 400050 h 2538413"/>
              <a:gd name="connsiteX30" fmla="*/ 3852863 w 3852863"/>
              <a:gd name="connsiteY30" fmla="*/ 371475 h 2538413"/>
              <a:gd name="connsiteX31" fmla="*/ 3852863 w 3852863"/>
              <a:gd name="connsiteY31" fmla="*/ 333375 h 2538413"/>
              <a:gd name="connsiteX32" fmla="*/ 3819525 w 3852863"/>
              <a:gd name="connsiteY32" fmla="*/ 280988 h 2538413"/>
              <a:gd name="connsiteX33" fmla="*/ 3705225 w 3852863"/>
              <a:gd name="connsiteY33" fmla="*/ 180975 h 2538413"/>
              <a:gd name="connsiteX34" fmla="*/ 3557588 w 3852863"/>
              <a:gd name="connsiteY34" fmla="*/ 76200 h 2538413"/>
              <a:gd name="connsiteX35" fmla="*/ 3462338 w 3852863"/>
              <a:gd name="connsiteY35" fmla="*/ 23813 h 2538413"/>
              <a:gd name="connsiteX36" fmla="*/ 3419475 w 3852863"/>
              <a:gd name="connsiteY36" fmla="*/ 9525 h 2538413"/>
              <a:gd name="connsiteX37" fmla="*/ 3386138 w 3852863"/>
              <a:gd name="connsiteY37" fmla="*/ 0 h 2538413"/>
              <a:gd name="connsiteX38" fmla="*/ 3348038 w 3852863"/>
              <a:gd name="connsiteY38" fmla="*/ 23813 h 2538413"/>
              <a:gd name="connsiteX39" fmla="*/ 3276600 w 3852863"/>
              <a:gd name="connsiteY39" fmla="*/ 66675 h 2538413"/>
              <a:gd name="connsiteX40" fmla="*/ 3205163 w 3852863"/>
              <a:gd name="connsiteY40" fmla="*/ 100013 h 2538413"/>
              <a:gd name="connsiteX41" fmla="*/ 2243138 w 3852863"/>
              <a:gd name="connsiteY41" fmla="*/ 190500 h 2538413"/>
              <a:gd name="connsiteX42" fmla="*/ 1290638 w 3852863"/>
              <a:gd name="connsiteY42" fmla="*/ 280988 h 2538413"/>
              <a:gd name="connsiteX43" fmla="*/ 0 w 3852863"/>
              <a:gd name="connsiteY43" fmla="*/ 428625 h 2538413"/>
              <a:gd name="connsiteX44" fmla="*/ 138113 w 3852863"/>
              <a:gd name="connsiteY44" fmla="*/ 619125 h 2538413"/>
              <a:gd name="connsiteX45" fmla="*/ 481013 w 3852863"/>
              <a:gd name="connsiteY45" fmla="*/ 581025 h 25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52863" h="2538413">
                <a:moveTo>
                  <a:pt x="481013" y="581025"/>
                </a:moveTo>
                <a:lnTo>
                  <a:pt x="1114425" y="495300"/>
                </a:lnTo>
                <a:lnTo>
                  <a:pt x="1409700" y="471488"/>
                </a:lnTo>
                <a:lnTo>
                  <a:pt x="2147888" y="404813"/>
                </a:lnTo>
                <a:lnTo>
                  <a:pt x="3100388" y="319088"/>
                </a:lnTo>
                <a:lnTo>
                  <a:pt x="3328988" y="300038"/>
                </a:lnTo>
                <a:lnTo>
                  <a:pt x="3390900" y="309563"/>
                </a:lnTo>
                <a:lnTo>
                  <a:pt x="3429000" y="323850"/>
                </a:lnTo>
                <a:lnTo>
                  <a:pt x="3462338" y="352425"/>
                </a:lnTo>
                <a:lnTo>
                  <a:pt x="3481388" y="381000"/>
                </a:lnTo>
                <a:lnTo>
                  <a:pt x="3486150" y="404813"/>
                </a:lnTo>
                <a:lnTo>
                  <a:pt x="3481388" y="509588"/>
                </a:lnTo>
                <a:lnTo>
                  <a:pt x="3429000" y="1076325"/>
                </a:lnTo>
                <a:lnTo>
                  <a:pt x="3367088" y="1466850"/>
                </a:lnTo>
                <a:lnTo>
                  <a:pt x="3267075" y="2038350"/>
                </a:lnTo>
                <a:lnTo>
                  <a:pt x="3171825" y="2419350"/>
                </a:lnTo>
                <a:lnTo>
                  <a:pt x="3257550" y="2481263"/>
                </a:lnTo>
                <a:lnTo>
                  <a:pt x="3300413" y="2509838"/>
                </a:lnTo>
                <a:lnTo>
                  <a:pt x="3343275" y="2533650"/>
                </a:lnTo>
                <a:lnTo>
                  <a:pt x="3376613" y="2538413"/>
                </a:lnTo>
                <a:lnTo>
                  <a:pt x="3414713" y="2505075"/>
                </a:lnTo>
                <a:lnTo>
                  <a:pt x="3462338" y="2428875"/>
                </a:lnTo>
                <a:lnTo>
                  <a:pt x="3495675" y="2314575"/>
                </a:lnTo>
                <a:lnTo>
                  <a:pt x="3533775" y="2105025"/>
                </a:lnTo>
                <a:lnTo>
                  <a:pt x="3552825" y="1919288"/>
                </a:lnTo>
                <a:lnTo>
                  <a:pt x="3633788" y="1504950"/>
                </a:lnTo>
                <a:lnTo>
                  <a:pt x="3733800" y="876300"/>
                </a:lnTo>
                <a:lnTo>
                  <a:pt x="3781425" y="528638"/>
                </a:lnTo>
                <a:lnTo>
                  <a:pt x="3805238" y="466725"/>
                </a:lnTo>
                <a:lnTo>
                  <a:pt x="3838575" y="400050"/>
                </a:lnTo>
                <a:lnTo>
                  <a:pt x="3852863" y="371475"/>
                </a:lnTo>
                <a:lnTo>
                  <a:pt x="3852863" y="333375"/>
                </a:lnTo>
                <a:lnTo>
                  <a:pt x="3819525" y="280988"/>
                </a:lnTo>
                <a:lnTo>
                  <a:pt x="3705225" y="180975"/>
                </a:lnTo>
                <a:lnTo>
                  <a:pt x="3557588" y="76200"/>
                </a:lnTo>
                <a:lnTo>
                  <a:pt x="3462338" y="23813"/>
                </a:lnTo>
                <a:lnTo>
                  <a:pt x="3419475" y="9525"/>
                </a:lnTo>
                <a:lnTo>
                  <a:pt x="3386138" y="0"/>
                </a:lnTo>
                <a:lnTo>
                  <a:pt x="3348038" y="23813"/>
                </a:lnTo>
                <a:lnTo>
                  <a:pt x="3276600" y="66675"/>
                </a:lnTo>
                <a:lnTo>
                  <a:pt x="3205163" y="100013"/>
                </a:lnTo>
                <a:lnTo>
                  <a:pt x="2243138" y="190500"/>
                </a:lnTo>
                <a:lnTo>
                  <a:pt x="1290638" y="280988"/>
                </a:lnTo>
                <a:lnTo>
                  <a:pt x="0" y="428625"/>
                </a:lnTo>
                <a:lnTo>
                  <a:pt x="138113" y="619125"/>
                </a:lnTo>
                <a:lnTo>
                  <a:pt x="481013" y="5810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6367E47D-620D-4272-9238-7C7685416EB3}"/>
              </a:ext>
            </a:extLst>
          </p:cNvPr>
          <p:cNvSpPr/>
          <p:nvPr/>
        </p:nvSpPr>
        <p:spPr>
          <a:xfrm>
            <a:off x="4635500" y="2336800"/>
            <a:ext cx="1003300" cy="2520950"/>
          </a:xfrm>
          <a:custGeom>
            <a:avLst/>
            <a:gdLst>
              <a:gd name="connsiteX0" fmla="*/ 949325 w 1003300"/>
              <a:gd name="connsiteY0" fmla="*/ 768350 h 2520950"/>
              <a:gd name="connsiteX1" fmla="*/ 958850 w 1003300"/>
              <a:gd name="connsiteY1" fmla="*/ 485775 h 2520950"/>
              <a:gd name="connsiteX2" fmla="*/ 962025 w 1003300"/>
              <a:gd name="connsiteY2" fmla="*/ 339725 h 2520950"/>
              <a:gd name="connsiteX3" fmla="*/ 971550 w 1003300"/>
              <a:gd name="connsiteY3" fmla="*/ 311150 h 2520950"/>
              <a:gd name="connsiteX4" fmla="*/ 990600 w 1003300"/>
              <a:gd name="connsiteY4" fmla="*/ 273050 h 2520950"/>
              <a:gd name="connsiteX5" fmla="*/ 1000125 w 1003300"/>
              <a:gd name="connsiteY5" fmla="*/ 231775 h 2520950"/>
              <a:gd name="connsiteX6" fmla="*/ 1003300 w 1003300"/>
              <a:gd name="connsiteY6" fmla="*/ 193675 h 2520950"/>
              <a:gd name="connsiteX7" fmla="*/ 990600 w 1003300"/>
              <a:gd name="connsiteY7" fmla="*/ 161925 h 2520950"/>
              <a:gd name="connsiteX8" fmla="*/ 958850 w 1003300"/>
              <a:gd name="connsiteY8" fmla="*/ 130175 h 2520950"/>
              <a:gd name="connsiteX9" fmla="*/ 901700 w 1003300"/>
              <a:gd name="connsiteY9" fmla="*/ 92075 h 2520950"/>
              <a:gd name="connsiteX10" fmla="*/ 825500 w 1003300"/>
              <a:gd name="connsiteY10" fmla="*/ 53975 h 2520950"/>
              <a:gd name="connsiteX11" fmla="*/ 749300 w 1003300"/>
              <a:gd name="connsiteY11" fmla="*/ 28575 h 2520950"/>
              <a:gd name="connsiteX12" fmla="*/ 673100 w 1003300"/>
              <a:gd name="connsiteY12" fmla="*/ 9525 h 2520950"/>
              <a:gd name="connsiteX13" fmla="*/ 625475 w 1003300"/>
              <a:gd name="connsiteY13" fmla="*/ 3175 h 2520950"/>
              <a:gd name="connsiteX14" fmla="*/ 558800 w 1003300"/>
              <a:gd name="connsiteY14" fmla="*/ 0 h 2520950"/>
              <a:gd name="connsiteX15" fmla="*/ 517525 w 1003300"/>
              <a:gd name="connsiteY15" fmla="*/ 6350 h 2520950"/>
              <a:gd name="connsiteX16" fmla="*/ 508000 w 1003300"/>
              <a:gd name="connsiteY16" fmla="*/ 22225 h 2520950"/>
              <a:gd name="connsiteX17" fmla="*/ 517525 w 1003300"/>
              <a:gd name="connsiteY17" fmla="*/ 44450 h 2520950"/>
              <a:gd name="connsiteX18" fmla="*/ 565150 w 1003300"/>
              <a:gd name="connsiteY18" fmla="*/ 95250 h 2520950"/>
              <a:gd name="connsiteX19" fmla="*/ 609600 w 1003300"/>
              <a:gd name="connsiteY19" fmla="*/ 161925 h 2520950"/>
              <a:gd name="connsiteX20" fmla="*/ 647700 w 1003300"/>
              <a:gd name="connsiteY20" fmla="*/ 234950 h 2520950"/>
              <a:gd name="connsiteX21" fmla="*/ 676275 w 1003300"/>
              <a:gd name="connsiteY21" fmla="*/ 298450 h 2520950"/>
              <a:gd name="connsiteX22" fmla="*/ 688975 w 1003300"/>
              <a:gd name="connsiteY22" fmla="*/ 349250 h 2520950"/>
              <a:gd name="connsiteX23" fmla="*/ 704850 w 1003300"/>
              <a:gd name="connsiteY23" fmla="*/ 415925 h 2520950"/>
              <a:gd name="connsiteX24" fmla="*/ 717550 w 1003300"/>
              <a:gd name="connsiteY24" fmla="*/ 523875 h 2520950"/>
              <a:gd name="connsiteX25" fmla="*/ 714375 w 1003300"/>
              <a:gd name="connsiteY25" fmla="*/ 612775 h 2520950"/>
              <a:gd name="connsiteX26" fmla="*/ 701675 w 1003300"/>
              <a:gd name="connsiteY26" fmla="*/ 901700 h 2520950"/>
              <a:gd name="connsiteX27" fmla="*/ 692150 w 1003300"/>
              <a:gd name="connsiteY27" fmla="*/ 1076325 h 2520950"/>
              <a:gd name="connsiteX28" fmla="*/ 666750 w 1003300"/>
              <a:gd name="connsiteY28" fmla="*/ 1289050 h 2520950"/>
              <a:gd name="connsiteX29" fmla="*/ 641350 w 1003300"/>
              <a:gd name="connsiteY29" fmla="*/ 1425575 h 2520950"/>
              <a:gd name="connsiteX30" fmla="*/ 596900 w 1003300"/>
              <a:gd name="connsiteY30" fmla="*/ 1571625 h 2520950"/>
              <a:gd name="connsiteX31" fmla="*/ 511175 w 1003300"/>
              <a:gd name="connsiteY31" fmla="*/ 1784350 h 2520950"/>
              <a:gd name="connsiteX32" fmla="*/ 406400 w 1003300"/>
              <a:gd name="connsiteY32" fmla="*/ 1971675 h 2520950"/>
              <a:gd name="connsiteX33" fmla="*/ 260350 w 1003300"/>
              <a:gd name="connsiteY33" fmla="*/ 2174875 h 2520950"/>
              <a:gd name="connsiteX34" fmla="*/ 120650 w 1003300"/>
              <a:gd name="connsiteY34" fmla="*/ 2339975 h 2520950"/>
              <a:gd name="connsiteX35" fmla="*/ 28575 w 1003300"/>
              <a:gd name="connsiteY35" fmla="*/ 2428875 h 2520950"/>
              <a:gd name="connsiteX36" fmla="*/ 9525 w 1003300"/>
              <a:gd name="connsiteY36" fmla="*/ 2454275 h 2520950"/>
              <a:gd name="connsiteX37" fmla="*/ 0 w 1003300"/>
              <a:gd name="connsiteY37" fmla="*/ 2482850 h 2520950"/>
              <a:gd name="connsiteX38" fmla="*/ 6350 w 1003300"/>
              <a:gd name="connsiteY38" fmla="*/ 2511425 h 2520950"/>
              <a:gd name="connsiteX39" fmla="*/ 19050 w 1003300"/>
              <a:gd name="connsiteY39" fmla="*/ 2520950 h 2520950"/>
              <a:gd name="connsiteX40" fmla="*/ 53975 w 1003300"/>
              <a:gd name="connsiteY40" fmla="*/ 2520950 h 2520950"/>
              <a:gd name="connsiteX41" fmla="*/ 247650 w 1003300"/>
              <a:gd name="connsiteY41" fmla="*/ 2368550 h 2520950"/>
              <a:gd name="connsiteX42" fmla="*/ 365125 w 1003300"/>
              <a:gd name="connsiteY42" fmla="*/ 2260600 h 2520950"/>
              <a:gd name="connsiteX43" fmla="*/ 508000 w 1003300"/>
              <a:gd name="connsiteY43" fmla="*/ 2111375 h 2520950"/>
              <a:gd name="connsiteX44" fmla="*/ 590550 w 1003300"/>
              <a:gd name="connsiteY44" fmla="*/ 2006600 h 2520950"/>
              <a:gd name="connsiteX45" fmla="*/ 666750 w 1003300"/>
              <a:gd name="connsiteY45" fmla="*/ 1908175 h 2520950"/>
              <a:gd name="connsiteX46" fmla="*/ 714375 w 1003300"/>
              <a:gd name="connsiteY46" fmla="*/ 1835150 h 2520950"/>
              <a:gd name="connsiteX47" fmla="*/ 758825 w 1003300"/>
              <a:gd name="connsiteY47" fmla="*/ 1746250 h 2520950"/>
              <a:gd name="connsiteX48" fmla="*/ 800100 w 1003300"/>
              <a:gd name="connsiteY48" fmla="*/ 1647825 h 2520950"/>
              <a:gd name="connsiteX49" fmla="*/ 838200 w 1003300"/>
              <a:gd name="connsiteY49" fmla="*/ 1543050 h 2520950"/>
              <a:gd name="connsiteX50" fmla="*/ 869950 w 1003300"/>
              <a:gd name="connsiteY50" fmla="*/ 1431925 h 2520950"/>
              <a:gd name="connsiteX51" fmla="*/ 901700 w 1003300"/>
              <a:gd name="connsiteY51" fmla="*/ 1301750 h 2520950"/>
              <a:gd name="connsiteX52" fmla="*/ 933450 w 1003300"/>
              <a:gd name="connsiteY52" fmla="*/ 1136650 h 2520950"/>
              <a:gd name="connsiteX53" fmla="*/ 942975 w 1003300"/>
              <a:gd name="connsiteY53" fmla="*/ 1028700 h 2520950"/>
              <a:gd name="connsiteX54" fmla="*/ 949325 w 1003300"/>
              <a:gd name="connsiteY54" fmla="*/ 768350 h 252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03300" h="2520950">
                <a:moveTo>
                  <a:pt x="949325" y="768350"/>
                </a:moveTo>
                <a:lnTo>
                  <a:pt x="958850" y="485775"/>
                </a:lnTo>
                <a:cubicBezTo>
                  <a:pt x="959908" y="437092"/>
                  <a:pt x="960967" y="388408"/>
                  <a:pt x="962025" y="339725"/>
                </a:cubicBezTo>
                <a:lnTo>
                  <a:pt x="971550" y="311150"/>
                </a:lnTo>
                <a:lnTo>
                  <a:pt x="990600" y="273050"/>
                </a:lnTo>
                <a:lnTo>
                  <a:pt x="1000125" y="231775"/>
                </a:lnTo>
                <a:lnTo>
                  <a:pt x="1003300" y="193675"/>
                </a:lnTo>
                <a:lnTo>
                  <a:pt x="990600" y="161925"/>
                </a:lnTo>
                <a:lnTo>
                  <a:pt x="958850" y="130175"/>
                </a:lnTo>
                <a:lnTo>
                  <a:pt x="901700" y="92075"/>
                </a:lnTo>
                <a:lnTo>
                  <a:pt x="825500" y="53975"/>
                </a:lnTo>
                <a:lnTo>
                  <a:pt x="749300" y="28575"/>
                </a:lnTo>
                <a:lnTo>
                  <a:pt x="673100" y="9525"/>
                </a:lnTo>
                <a:lnTo>
                  <a:pt x="625475" y="3175"/>
                </a:lnTo>
                <a:lnTo>
                  <a:pt x="558800" y="0"/>
                </a:lnTo>
                <a:lnTo>
                  <a:pt x="517525" y="6350"/>
                </a:lnTo>
                <a:lnTo>
                  <a:pt x="508000" y="22225"/>
                </a:lnTo>
                <a:lnTo>
                  <a:pt x="517525" y="44450"/>
                </a:lnTo>
                <a:lnTo>
                  <a:pt x="565150" y="95250"/>
                </a:lnTo>
                <a:lnTo>
                  <a:pt x="609600" y="161925"/>
                </a:lnTo>
                <a:lnTo>
                  <a:pt x="647700" y="234950"/>
                </a:lnTo>
                <a:lnTo>
                  <a:pt x="676275" y="298450"/>
                </a:lnTo>
                <a:lnTo>
                  <a:pt x="688975" y="349250"/>
                </a:lnTo>
                <a:lnTo>
                  <a:pt x="704850" y="415925"/>
                </a:lnTo>
                <a:lnTo>
                  <a:pt x="717550" y="523875"/>
                </a:lnTo>
                <a:lnTo>
                  <a:pt x="714375" y="612775"/>
                </a:lnTo>
                <a:lnTo>
                  <a:pt x="701675" y="901700"/>
                </a:lnTo>
                <a:lnTo>
                  <a:pt x="692150" y="1076325"/>
                </a:lnTo>
                <a:lnTo>
                  <a:pt x="666750" y="1289050"/>
                </a:lnTo>
                <a:lnTo>
                  <a:pt x="641350" y="1425575"/>
                </a:lnTo>
                <a:lnTo>
                  <a:pt x="596900" y="1571625"/>
                </a:lnTo>
                <a:lnTo>
                  <a:pt x="511175" y="1784350"/>
                </a:lnTo>
                <a:lnTo>
                  <a:pt x="406400" y="1971675"/>
                </a:lnTo>
                <a:lnTo>
                  <a:pt x="260350" y="2174875"/>
                </a:lnTo>
                <a:lnTo>
                  <a:pt x="120650" y="2339975"/>
                </a:lnTo>
                <a:lnTo>
                  <a:pt x="28575" y="2428875"/>
                </a:lnTo>
                <a:lnTo>
                  <a:pt x="9525" y="2454275"/>
                </a:lnTo>
                <a:lnTo>
                  <a:pt x="0" y="2482850"/>
                </a:lnTo>
                <a:lnTo>
                  <a:pt x="6350" y="2511425"/>
                </a:lnTo>
                <a:lnTo>
                  <a:pt x="19050" y="2520950"/>
                </a:lnTo>
                <a:lnTo>
                  <a:pt x="53975" y="2520950"/>
                </a:lnTo>
                <a:lnTo>
                  <a:pt x="247650" y="2368550"/>
                </a:lnTo>
                <a:lnTo>
                  <a:pt x="365125" y="2260600"/>
                </a:lnTo>
                <a:lnTo>
                  <a:pt x="508000" y="2111375"/>
                </a:lnTo>
                <a:lnTo>
                  <a:pt x="590550" y="2006600"/>
                </a:lnTo>
                <a:lnTo>
                  <a:pt x="666750" y="1908175"/>
                </a:lnTo>
                <a:lnTo>
                  <a:pt x="714375" y="1835150"/>
                </a:lnTo>
                <a:lnTo>
                  <a:pt x="758825" y="1746250"/>
                </a:lnTo>
                <a:lnTo>
                  <a:pt x="800100" y="1647825"/>
                </a:lnTo>
                <a:lnTo>
                  <a:pt x="838200" y="1543050"/>
                </a:lnTo>
                <a:lnTo>
                  <a:pt x="869950" y="1431925"/>
                </a:lnTo>
                <a:lnTo>
                  <a:pt x="901700" y="1301750"/>
                </a:lnTo>
                <a:lnTo>
                  <a:pt x="933450" y="1136650"/>
                </a:lnTo>
                <a:lnTo>
                  <a:pt x="942975" y="1028700"/>
                </a:lnTo>
                <a:lnTo>
                  <a:pt x="949325" y="768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B7F2C16F-D62B-48F5-8052-F52F4453738A}"/>
              </a:ext>
            </a:extLst>
          </p:cNvPr>
          <p:cNvSpPr/>
          <p:nvPr/>
        </p:nvSpPr>
        <p:spPr>
          <a:xfrm>
            <a:off x="6067425" y="2117725"/>
            <a:ext cx="1519238" cy="2368550"/>
          </a:xfrm>
          <a:custGeom>
            <a:avLst/>
            <a:gdLst>
              <a:gd name="connsiteX0" fmla="*/ 220929 w 1518886"/>
              <a:gd name="connsiteY0" fmla="*/ 656650 h 2368848"/>
              <a:gd name="connsiteX1" fmla="*/ 220929 w 1518886"/>
              <a:gd name="connsiteY1" fmla="*/ 343667 h 2368848"/>
              <a:gd name="connsiteX2" fmla="*/ 217861 w 1518886"/>
              <a:gd name="connsiteY2" fmla="*/ 279229 h 2368848"/>
              <a:gd name="connsiteX3" fmla="*/ 208656 w 1518886"/>
              <a:gd name="connsiteY3" fmla="*/ 223997 h 2368848"/>
              <a:gd name="connsiteX4" fmla="*/ 187176 w 1518886"/>
              <a:gd name="connsiteY4" fmla="*/ 187176 h 2368848"/>
              <a:gd name="connsiteX5" fmla="*/ 162629 w 1518886"/>
              <a:gd name="connsiteY5" fmla="*/ 156491 h 2368848"/>
              <a:gd name="connsiteX6" fmla="*/ 113533 w 1518886"/>
              <a:gd name="connsiteY6" fmla="*/ 107396 h 2368848"/>
              <a:gd name="connsiteX7" fmla="*/ 33754 w 1518886"/>
              <a:gd name="connsiteY7" fmla="*/ 30684 h 2368848"/>
              <a:gd name="connsiteX8" fmla="*/ 0 w 1518886"/>
              <a:gd name="connsiteY8" fmla="*/ 0 h 2368848"/>
              <a:gd name="connsiteX9" fmla="*/ 325257 w 1518886"/>
              <a:gd name="connsiteY9" fmla="*/ 55232 h 2368848"/>
              <a:gd name="connsiteX10" fmla="*/ 408105 w 1518886"/>
              <a:gd name="connsiteY10" fmla="*/ 104327 h 2368848"/>
              <a:gd name="connsiteX11" fmla="*/ 451064 w 1518886"/>
              <a:gd name="connsiteY11" fmla="*/ 131944 h 2368848"/>
              <a:gd name="connsiteX12" fmla="*/ 484817 w 1518886"/>
              <a:gd name="connsiteY12" fmla="*/ 162628 h 2368848"/>
              <a:gd name="connsiteX13" fmla="*/ 515501 w 1518886"/>
              <a:gd name="connsiteY13" fmla="*/ 196381 h 2368848"/>
              <a:gd name="connsiteX14" fmla="*/ 536980 w 1518886"/>
              <a:gd name="connsiteY14" fmla="*/ 227066 h 2368848"/>
              <a:gd name="connsiteX15" fmla="*/ 555391 w 1518886"/>
              <a:gd name="connsiteY15" fmla="*/ 266956 h 2368848"/>
              <a:gd name="connsiteX16" fmla="*/ 555391 w 1518886"/>
              <a:gd name="connsiteY16" fmla="*/ 285366 h 2368848"/>
              <a:gd name="connsiteX17" fmla="*/ 536980 w 1518886"/>
              <a:gd name="connsiteY17" fmla="*/ 319119 h 2368848"/>
              <a:gd name="connsiteX18" fmla="*/ 487885 w 1518886"/>
              <a:gd name="connsiteY18" fmla="*/ 408105 h 2368848"/>
              <a:gd name="connsiteX19" fmla="*/ 454132 w 1518886"/>
              <a:gd name="connsiteY19" fmla="*/ 497090 h 2368848"/>
              <a:gd name="connsiteX20" fmla="*/ 441858 w 1518886"/>
              <a:gd name="connsiteY20" fmla="*/ 552322 h 2368848"/>
              <a:gd name="connsiteX21" fmla="*/ 444927 w 1518886"/>
              <a:gd name="connsiteY21" fmla="*/ 665855 h 2368848"/>
              <a:gd name="connsiteX22" fmla="*/ 444927 w 1518886"/>
              <a:gd name="connsiteY22" fmla="*/ 1749020 h 2368848"/>
              <a:gd name="connsiteX23" fmla="*/ 444927 w 1518886"/>
              <a:gd name="connsiteY23" fmla="*/ 1850279 h 2368848"/>
              <a:gd name="connsiteX24" fmla="*/ 444927 w 1518886"/>
              <a:gd name="connsiteY24" fmla="*/ 1926991 h 2368848"/>
              <a:gd name="connsiteX25" fmla="*/ 451064 w 1518886"/>
              <a:gd name="connsiteY25" fmla="*/ 1994497 h 2368848"/>
              <a:gd name="connsiteX26" fmla="*/ 463337 w 1518886"/>
              <a:gd name="connsiteY26" fmla="*/ 2043592 h 2368848"/>
              <a:gd name="connsiteX27" fmla="*/ 481748 w 1518886"/>
              <a:gd name="connsiteY27" fmla="*/ 2083482 h 2368848"/>
              <a:gd name="connsiteX28" fmla="*/ 506296 w 1518886"/>
              <a:gd name="connsiteY28" fmla="*/ 2114166 h 2368848"/>
              <a:gd name="connsiteX29" fmla="*/ 527775 w 1518886"/>
              <a:gd name="connsiteY29" fmla="*/ 2126440 h 2368848"/>
              <a:gd name="connsiteX30" fmla="*/ 629034 w 1518886"/>
              <a:gd name="connsiteY30" fmla="*/ 2150988 h 2368848"/>
              <a:gd name="connsiteX31" fmla="*/ 760978 w 1518886"/>
              <a:gd name="connsiteY31" fmla="*/ 2163262 h 2368848"/>
              <a:gd name="connsiteX32" fmla="*/ 807005 w 1518886"/>
              <a:gd name="connsiteY32" fmla="*/ 2160193 h 2368848"/>
              <a:gd name="connsiteX33" fmla="*/ 899058 w 1518886"/>
              <a:gd name="connsiteY33" fmla="*/ 2138714 h 2368848"/>
              <a:gd name="connsiteX34" fmla="*/ 1034070 w 1518886"/>
              <a:gd name="connsiteY34" fmla="*/ 2098824 h 2368848"/>
              <a:gd name="connsiteX35" fmla="*/ 1132261 w 1518886"/>
              <a:gd name="connsiteY35" fmla="*/ 2049729 h 2368848"/>
              <a:gd name="connsiteX36" fmla="*/ 1162945 w 1518886"/>
              <a:gd name="connsiteY36" fmla="*/ 2049729 h 2368848"/>
              <a:gd name="connsiteX37" fmla="*/ 1242725 w 1518886"/>
              <a:gd name="connsiteY37" fmla="*/ 2058934 h 2368848"/>
              <a:gd name="connsiteX38" fmla="*/ 1331711 w 1518886"/>
              <a:gd name="connsiteY38" fmla="*/ 2080413 h 2368848"/>
              <a:gd name="connsiteX39" fmla="*/ 1383874 w 1518886"/>
              <a:gd name="connsiteY39" fmla="*/ 2101893 h 2368848"/>
              <a:gd name="connsiteX40" fmla="*/ 1451380 w 1518886"/>
              <a:gd name="connsiteY40" fmla="*/ 2147919 h 2368848"/>
              <a:gd name="connsiteX41" fmla="*/ 1482065 w 1518886"/>
              <a:gd name="connsiteY41" fmla="*/ 2169399 h 2368848"/>
              <a:gd name="connsiteX42" fmla="*/ 1500476 w 1518886"/>
              <a:gd name="connsiteY42" fmla="*/ 2190878 h 2368848"/>
              <a:gd name="connsiteX43" fmla="*/ 1518886 w 1518886"/>
              <a:gd name="connsiteY43" fmla="*/ 2221562 h 2368848"/>
              <a:gd name="connsiteX44" fmla="*/ 1518886 w 1518886"/>
              <a:gd name="connsiteY44" fmla="*/ 2252247 h 2368848"/>
              <a:gd name="connsiteX45" fmla="*/ 1503544 w 1518886"/>
              <a:gd name="connsiteY45" fmla="*/ 2279863 h 2368848"/>
              <a:gd name="connsiteX46" fmla="*/ 1469791 w 1518886"/>
              <a:gd name="connsiteY46" fmla="*/ 2310548 h 2368848"/>
              <a:gd name="connsiteX47" fmla="*/ 1429901 w 1518886"/>
              <a:gd name="connsiteY47" fmla="*/ 2325890 h 2368848"/>
              <a:gd name="connsiteX48" fmla="*/ 1236588 w 1518886"/>
              <a:gd name="connsiteY48" fmla="*/ 2350437 h 2368848"/>
              <a:gd name="connsiteX49" fmla="*/ 1024865 w 1518886"/>
              <a:gd name="connsiteY49" fmla="*/ 2368848 h 2368848"/>
              <a:gd name="connsiteX50" fmla="*/ 877579 w 1518886"/>
              <a:gd name="connsiteY50" fmla="*/ 2368848 h 2368848"/>
              <a:gd name="connsiteX51" fmla="*/ 742567 w 1518886"/>
              <a:gd name="connsiteY51" fmla="*/ 2359643 h 2368848"/>
              <a:gd name="connsiteX52" fmla="*/ 613692 w 1518886"/>
              <a:gd name="connsiteY52" fmla="*/ 2341232 h 2368848"/>
              <a:gd name="connsiteX53" fmla="*/ 500159 w 1518886"/>
              <a:gd name="connsiteY53" fmla="*/ 2310548 h 2368848"/>
              <a:gd name="connsiteX54" fmla="*/ 411174 w 1518886"/>
              <a:gd name="connsiteY54" fmla="*/ 2276795 h 2368848"/>
              <a:gd name="connsiteX55" fmla="*/ 359010 w 1518886"/>
              <a:gd name="connsiteY55" fmla="*/ 2246110 h 2368848"/>
              <a:gd name="connsiteX56" fmla="*/ 316051 w 1518886"/>
              <a:gd name="connsiteY56" fmla="*/ 2200083 h 2368848"/>
              <a:gd name="connsiteX57" fmla="*/ 285367 w 1518886"/>
              <a:gd name="connsiteY57" fmla="*/ 2160193 h 2368848"/>
              <a:gd name="connsiteX58" fmla="*/ 257751 w 1518886"/>
              <a:gd name="connsiteY58" fmla="*/ 2101893 h 2368848"/>
              <a:gd name="connsiteX59" fmla="*/ 242409 w 1518886"/>
              <a:gd name="connsiteY59" fmla="*/ 2037455 h 2368848"/>
              <a:gd name="connsiteX60" fmla="*/ 230135 w 1518886"/>
              <a:gd name="connsiteY60" fmla="*/ 1976086 h 2368848"/>
              <a:gd name="connsiteX61" fmla="*/ 220929 w 1518886"/>
              <a:gd name="connsiteY61" fmla="*/ 1899374 h 2368848"/>
              <a:gd name="connsiteX62" fmla="*/ 220929 w 1518886"/>
              <a:gd name="connsiteY62" fmla="*/ 1343984 h 2368848"/>
              <a:gd name="connsiteX63" fmla="*/ 220929 w 1518886"/>
              <a:gd name="connsiteY63" fmla="*/ 656650 h 236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18886" h="2368848">
                <a:moveTo>
                  <a:pt x="220929" y="656650"/>
                </a:moveTo>
                <a:lnTo>
                  <a:pt x="220929" y="343667"/>
                </a:lnTo>
                <a:lnTo>
                  <a:pt x="217861" y="279229"/>
                </a:lnTo>
                <a:lnTo>
                  <a:pt x="208656" y="223997"/>
                </a:lnTo>
                <a:lnTo>
                  <a:pt x="187176" y="187176"/>
                </a:lnTo>
                <a:lnTo>
                  <a:pt x="162629" y="156491"/>
                </a:lnTo>
                <a:lnTo>
                  <a:pt x="113533" y="107396"/>
                </a:lnTo>
                <a:lnTo>
                  <a:pt x="33754" y="30684"/>
                </a:lnTo>
                <a:lnTo>
                  <a:pt x="0" y="0"/>
                </a:lnTo>
                <a:lnTo>
                  <a:pt x="325257" y="55232"/>
                </a:lnTo>
                <a:lnTo>
                  <a:pt x="408105" y="104327"/>
                </a:lnTo>
                <a:lnTo>
                  <a:pt x="451064" y="131944"/>
                </a:lnTo>
                <a:lnTo>
                  <a:pt x="484817" y="162628"/>
                </a:lnTo>
                <a:lnTo>
                  <a:pt x="515501" y="196381"/>
                </a:lnTo>
                <a:lnTo>
                  <a:pt x="536980" y="227066"/>
                </a:lnTo>
                <a:lnTo>
                  <a:pt x="555391" y="266956"/>
                </a:lnTo>
                <a:lnTo>
                  <a:pt x="555391" y="285366"/>
                </a:lnTo>
                <a:lnTo>
                  <a:pt x="536980" y="319119"/>
                </a:lnTo>
                <a:lnTo>
                  <a:pt x="487885" y="408105"/>
                </a:lnTo>
                <a:lnTo>
                  <a:pt x="454132" y="497090"/>
                </a:lnTo>
                <a:lnTo>
                  <a:pt x="441858" y="552322"/>
                </a:lnTo>
                <a:lnTo>
                  <a:pt x="444927" y="665855"/>
                </a:lnTo>
                <a:lnTo>
                  <a:pt x="444927" y="1749020"/>
                </a:lnTo>
                <a:lnTo>
                  <a:pt x="444927" y="1850279"/>
                </a:lnTo>
                <a:lnTo>
                  <a:pt x="444927" y="1926991"/>
                </a:lnTo>
                <a:lnTo>
                  <a:pt x="451064" y="1994497"/>
                </a:lnTo>
                <a:lnTo>
                  <a:pt x="463337" y="2043592"/>
                </a:lnTo>
                <a:lnTo>
                  <a:pt x="481748" y="2083482"/>
                </a:lnTo>
                <a:lnTo>
                  <a:pt x="506296" y="2114166"/>
                </a:lnTo>
                <a:lnTo>
                  <a:pt x="527775" y="2126440"/>
                </a:lnTo>
                <a:lnTo>
                  <a:pt x="629034" y="2150988"/>
                </a:lnTo>
                <a:lnTo>
                  <a:pt x="760978" y="2163262"/>
                </a:lnTo>
                <a:lnTo>
                  <a:pt x="807005" y="2160193"/>
                </a:lnTo>
                <a:lnTo>
                  <a:pt x="899058" y="2138714"/>
                </a:lnTo>
                <a:lnTo>
                  <a:pt x="1034070" y="2098824"/>
                </a:lnTo>
                <a:lnTo>
                  <a:pt x="1132261" y="2049729"/>
                </a:lnTo>
                <a:lnTo>
                  <a:pt x="1162945" y="2049729"/>
                </a:lnTo>
                <a:lnTo>
                  <a:pt x="1242725" y="2058934"/>
                </a:lnTo>
                <a:lnTo>
                  <a:pt x="1331711" y="2080413"/>
                </a:lnTo>
                <a:lnTo>
                  <a:pt x="1383874" y="2101893"/>
                </a:lnTo>
                <a:lnTo>
                  <a:pt x="1451380" y="2147919"/>
                </a:lnTo>
                <a:lnTo>
                  <a:pt x="1482065" y="2169399"/>
                </a:lnTo>
                <a:lnTo>
                  <a:pt x="1500476" y="2190878"/>
                </a:lnTo>
                <a:lnTo>
                  <a:pt x="1518886" y="2221562"/>
                </a:lnTo>
                <a:lnTo>
                  <a:pt x="1518886" y="2252247"/>
                </a:lnTo>
                <a:lnTo>
                  <a:pt x="1503544" y="2279863"/>
                </a:lnTo>
                <a:lnTo>
                  <a:pt x="1469791" y="2310548"/>
                </a:lnTo>
                <a:lnTo>
                  <a:pt x="1429901" y="2325890"/>
                </a:lnTo>
                <a:lnTo>
                  <a:pt x="1236588" y="2350437"/>
                </a:lnTo>
                <a:lnTo>
                  <a:pt x="1024865" y="2368848"/>
                </a:lnTo>
                <a:lnTo>
                  <a:pt x="877579" y="2368848"/>
                </a:lnTo>
                <a:lnTo>
                  <a:pt x="742567" y="2359643"/>
                </a:lnTo>
                <a:lnTo>
                  <a:pt x="613692" y="2341232"/>
                </a:lnTo>
                <a:lnTo>
                  <a:pt x="500159" y="2310548"/>
                </a:lnTo>
                <a:lnTo>
                  <a:pt x="411174" y="2276795"/>
                </a:lnTo>
                <a:lnTo>
                  <a:pt x="359010" y="2246110"/>
                </a:lnTo>
                <a:lnTo>
                  <a:pt x="316051" y="2200083"/>
                </a:lnTo>
                <a:lnTo>
                  <a:pt x="285367" y="2160193"/>
                </a:lnTo>
                <a:lnTo>
                  <a:pt x="257751" y="2101893"/>
                </a:lnTo>
                <a:lnTo>
                  <a:pt x="242409" y="2037455"/>
                </a:lnTo>
                <a:lnTo>
                  <a:pt x="230135" y="1976086"/>
                </a:lnTo>
                <a:lnTo>
                  <a:pt x="220929" y="1899374"/>
                </a:lnTo>
                <a:lnTo>
                  <a:pt x="220929" y="1343984"/>
                </a:lnTo>
                <a:lnTo>
                  <a:pt x="220929" y="656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EF377E7-29F3-44C4-ABD9-D4EC1DB52473}"/>
              </a:ext>
            </a:extLst>
          </p:cNvPr>
          <p:cNvSpPr/>
          <p:nvPr/>
        </p:nvSpPr>
        <p:spPr>
          <a:xfrm>
            <a:off x="4502150" y="5168901"/>
            <a:ext cx="3073400" cy="409575"/>
          </a:xfrm>
          <a:custGeom>
            <a:avLst/>
            <a:gdLst>
              <a:gd name="connsiteX0" fmla="*/ 636104 w 3073179"/>
              <a:gd name="connsiteY0" fmla="*/ 159026 h 409492"/>
              <a:gd name="connsiteX1" fmla="*/ 1482918 w 3073179"/>
              <a:gd name="connsiteY1" fmla="*/ 87464 h 409492"/>
              <a:gd name="connsiteX2" fmla="*/ 2333708 w 3073179"/>
              <a:gd name="connsiteY2" fmla="*/ 15902 h 409492"/>
              <a:gd name="connsiteX3" fmla="*/ 2639833 w 3073179"/>
              <a:gd name="connsiteY3" fmla="*/ 3975 h 409492"/>
              <a:gd name="connsiteX4" fmla="*/ 2739224 w 3073179"/>
              <a:gd name="connsiteY4" fmla="*/ 0 h 409492"/>
              <a:gd name="connsiteX5" fmla="*/ 2822713 w 3073179"/>
              <a:gd name="connsiteY5" fmla="*/ 11927 h 409492"/>
              <a:gd name="connsiteX6" fmla="*/ 2926080 w 3073179"/>
              <a:gd name="connsiteY6" fmla="*/ 39756 h 409492"/>
              <a:gd name="connsiteX7" fmla="*/ 3073179 w 3073179"/>
              <a:gd name="connsiteY7" fmla="*/ 107342 h 409492"/>
              <a:gd name="connsiteX8" fmla="*/ 2930056 w 3073179"/>
              <a:gd name="connsiteY8" fmla="*/ 357809 h 409492"/>
              <a:gd name="connsiteX9" fmla="*/ 2862470 w 3073179"/>
              <a:gd name="connsiteY9" fmla="*/ 310101 h 409492"/>
              <a:gd name="connsiteX10" fmla="*/ 2818737 w 3073179"/>
              <a:gd name="connsiteY10" fmla="*/ 274320 h 409492"/>
              <a:gd name="connsiteX11" fmla="*/ 2782957 w 3073179"/>
              <a:gd name="connsiteY11" fmla="*/ 258417 h 409492"/>
              <a:gd name="connsiteX12" fmla="*/ 2667663 w 3073179"/>
              <a:gd name="connsiteY12" fmla="*/ 242515 h 409492"/>
              <a:gd name="connsiteX13" fmla="*/ 2138901 w 3073179"/>
              <a:gd name="connsiteY13" fmla="*/ 258417 h 409492"/>
              <a:gd name="connsiteX14" fmla="*/ 735496 w 3073179"/>
              <a:gd name="connsiteY14" fmla="*/ 353833 h 409492"/>
              <a:gd name="connsiteX15" fmla="*/ 43732 w 3073179"/>
              <a:gd name="connsiteY15" fmla="*/ 409492 h 409492"/>
              <a:gd name="connsiteX16" fmla="*/ 0 w 3073179"/>
              <a:gd name="connsiteY16" fmla="*/ 206734 h 409492"/>
              <a:gd name="connsiteX17" fmla="*/ 636104 w 3073179"/>
              <a:gd name="connsiteY17" fmla="*/ 159026 h 40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73179" h="409492">
                <a:moveTo>
                  <a:pt x="636104" y="159026"/>
                </a:moveTo>
                <a:lnTo>
                  <a:pt x="1482918" y="87464"/>
                </a:lnTo>
                <a:lnTo>
                  <a:pt x="2333708" y="15902"/>
                </a:lnTo>
                <a:lnTo>
                  <a:pt x="2639833" y="3975"/>
                </a:lnTo>
                <a:lnTo>
                  <a:pt x="2739224" y="0"/>
                </a:lnTo>
                <a:lnTo>
                  <a:pt x="2822713" y="11927"/>
                </a:lnTo>
                <a:lnTo>
                  <a:pt x="2926080" y="39756"/>
                </a:lnTo>
                <a:lnTo>
                  <a:pt x="3073179" y="107342"/>
                </a:lnTo>
                <a:lnTo>
                  <a:pt x="2930056" y="357809"/>
                </a:lnTo>
                <a:lnTo>
                  <a:pt x="2862470" y="310101"/>
                </a:lnTo>
                <a:lnTo>
                  <a:pt x="2818737" y="274320"/>
                </a:lnTo>
                <a:lnTo>
                  <a:pt x="2782957" y="258417"/>
                </a:lnTo>
                <a:lnTo>
                  <a:pt x="2667663" y="242515"/>
                </a:lnTo>
                <a:lnTo>
                  <a:pt x="2138901" y="258417"/>
                </a:lnTo>
                <a:lnTo>
                  <a:pt x="735496" y="353833"/>
                </a:lnTo>
                <a:lnTo>
                  <a:pt x="43732" y="409492"/>
                </a:lnTo>
                <a:lnTo>
                  <a:pt x="0" y="206734"/>
                </a:lnTo>
                <a:lnTo>
                  <a:pt x="636104" y="15902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4DEED4-8676-43B6-959B-FCB52C61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499" y="1823375"/>
            <a:ext cx="4212701" cy="399322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E8D2C9F-DDD3-4758-A4A8-F7F6869D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402" y="1822450"/>
            <a:ext cx="4218798" cy="3993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9" grpId="0" animBg="1"/>
      <p:bldP spid="77" grpId="0" animBg="1"/>
      <p:bldP spid="7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B884593-5724-4CB9-B65C-6A2F66E17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49" y="1432387"/>
            <a:ext cx="421270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2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E8A2053-52B7-4F68-8B4D-67427560788F}"/>
              </a:ext>
            </a:extLst>
          </p:cNvPr>
          <p:cNvSpPr/>
          <p:nvPr/>
        </p:nvSpPr>
        <p:spPr>
          <a:xfrm>
            <a:off x="4346575" y="2025651"/>
            <a:ext cx="3111500" cy="663575"/>
          </a:xfrm>
          <a:custGeom>
            <a:avLst/>
            <a:gdLst>
              <a:gd name="connsiteX0" fmla="*/ 1044575 w 3111500"/>
              <a:gd name="connsiteY0" fmla="*/ 508000 h 663575"/>
              <a:gd name="connsiteX1" fmla="*/ 828675 w 3111500"/>
              <a:gd name="connsiteY1" fmla="*/ 546100 h 663575"/>
              <a:gd name="connsiteX2" fmla="*/ 669925 w 3111500"/>
              <a:gd name="connsiteY2" fmla="*/ 593725 h 663575"/>
              <a:gd name="connsiteX3" fmla="*/ 555625 w 3111500"/>
              <a:gd name="connsiteY3" fmla="*/ 635000 h 663575"/>
              <a:gd name="connsiteX4" fmla="*/ 514350 w 3111500"/>
              <a:gd name="connsiteY4" fmla="*/ 650875 h 663575"/>
              <a:gd name="connsiteX5" fmla="*/ 463550 w 3111500"/>
              <a:gd name="connsiteY5" fmla="*/ 663575 h 663575"/>
              <a:gd name="connsiteX6" fmla="*/ 428625 w 3111500"/>
              <a:gd name="connsiteY6" fmla="*/ 663575 h 663575"/>
              <a:gd name="connsiteX7" fmla="*/ 346075 w 3111500"/>
              <a:gd name="connsiteY7" fmla="*/ 638175 h 663575"/>
              <a:gd name="connsiteX8" fmla="*/ 276225 w 3111500"/>
              <a:gd name="connsiteY8" fmla="*/ 593725 h 663575"/>
              <a:gd name="connsiteX9" fmla="*/ 174625 w 3111500"/>
              <a:gd name="connsiteY9" fmla="*/ 511175 h 663575"/>
              <a:gd name="connsiteX10" fmla="*/ 95250 w 3111500"/>
              <a:gd name="connsiteY10" fmla="*/ 428625 h 663575"/>
              <a:gd name="connsiteX11" fmla="*/ 44450 w 3111500"/>
              <a:gd name="connsiteY11" fmla="*/ 365125 h 663575"/>
              <a:gd name="connsiteX12" fmla="*/ 3175 w 3111500"/>
              <a:gd name="connsiteY12" fmla="*/ 304800 h 663575"/>
              <a:gd name="connsiteX13" fmla="*/ 0 w 3111500"/>
              <a:gd name="connsiteY13" fmla="*/ 276225 h 663575"/>
              <a:gd name="connsiteX14" fmla="*/ 6350 w 3111500"/>
              <a:gd name="connsiteY14" fmla="*/ 269875 h 663575"/>
              <a:gd name="connsiteX15" fmla="*/ 25400 w 3111500"/>
              <a:gd name="connsiteY15" fmla="*/ 263525 h 663575"/>
              <a:gd name="connsiteX16" fmla="*/ 66675 w 3111500"/>
              <a:gd name="connsiteY16" fmla="*/ 282575 h 663575"/>
              <a:gd name="connsiteX17" fmla="*/ 174625 w 3111500"/>
              <a:gd name="connsiteY17" fmla="*/ 333375 h 663575"/>
              <a:gd name="connsiteX18" fmla="*/ 314325 w 3111500"/>
              <a:gd name="connsiteY18" fmla="*/ 365125 h 663575"/>
              <a:gd name="connsiteX19" fmla="*/ 485775 w 3111500"/>
              <a:gd name="connsiteY19" fmla="*/ 374650 h 663575"/>
              <a:gd name="connsiteX20" fmla="*/ 895350 w 3111500"/>
              <a:gd name="connsiteY20" fmla="*/ 339725 h 663575"/>
              <a:gd name="connsiteX21" fmla="*/ 1438275 w 3111500"/>
              <a:gd name="connsiteY21" fmla="*/ 263525 h 663575"/>
              <a:gd name="connsiteX22" fmla="*/ 1682750 w 3111500"/>
              <a:gd name="connsiteY22" fmla="*/ 219075 h 663575"/>
              <a:gd name="connsiteX23" fmla="*/ 2165350 w 3111500"/>
              <a:gd name="connsiteY23" fmla="*/ 142875 h 663575"/>
              <a:gd name="connsiteX24" fmla="*/ 2403475 w 3111500"/>
              <a:gd name="connsiteY24" fmla="*/ 98425 h 663575"/>
              <a:gd name="connsiteX25" fmla="*/ 2492375 w 3111500"/>
              <a:gd name="connsiteY25" fmla="*/ 66675 h 663575"/>
              <a:gd name="connsiteX26" fmla="*/ 2622550 w 3111500"/>
              <a:gd name="connsiteY26" fmla="*/ 6350 h 663575"/>
              <a:gd name="connsiteX27" fmla="*/ 2651125 w 3111500"/>
              <a:gd name="connsiteY27" fmla="*/ 0 h 663575"/>
              <a:gd name="connsiteX28" fmla="*/ 2695575 w 3111500"/>
              <a:gd name="connsiteY28" fmla="*/ 3175 h 663575"/>
              <a:gd name="connsiteX29" fmla="*/ 2876550 w 3111500"/>
              <a:gd name="connsiteY29" fmla="*/ 47625 h 663575"/>
              <a:gd name="connsiteX30" fmla="*/ 3006725 w 3111500"/>
              <a:gd name="connsiteY30" fmla="*/ 98425 h 663575"/>
              <a:gd name="connsiteX31" fmla="*/ 3057525 w 3111500"/>
              <a:gd name="connsiteY31" fmla="*/ 139700 h 663575"/>
              <a:gd name="connsiteX32" fmla="*/ 3095625 w 3111500"/>
              <a:gd name="connsiteY32" fmla="*/ 187325 h 663575"/>
              <a:gd name="connsiteX33" fmla="*/ 3111500 w 3111500"/>
              <a:gd name="connsiteY33" fmla="*/ 228600 h 663575"/>
              <a:gd name="connsiteX34" fmla="*/ 3101975 w 3111500"/>
              <a:gd name="connsiteY34" fmla="*/ 260350 h 663575"/>
              <a:gd name="connsiteX35" fmla="*/ 3073400 w 3111500"/>
              <a:gd name="connsiteY35" fmla="*/ 276225 h 663575"/>
              <a:gd name="connsiteX36" fmla="*/ 2974975 w 3111500"/>
              <a:gd name="connsiteY36" fmla="*/ 288925 h 663575"/>
              <a:gd name="connsiteX37" fmla="*/ 2765425 w 3111500"/>
              <a:gd name="connsiteY37" fmla="*/ 288925 h 663575"/>
              <a:gd name="connsiteX38" fmla="*/ 2536825 w 3111500"/>
              <a:gd name="connsiteY38" fmla="*/ 288925 h 663575"/>
              <a:gd name="connsiteX39" fmla="*/ 2057400 w 3111500"/>
              <a:gd name="connsiteY39" fmla="*/ 346075 h 663575"/>
              <a:gd name="connsiteX40" fmla="*/ 1685925 w 3111500"/>
              <a:gd name="connsiteY40" fmla="*/ 403225 h 663575"/>
              <a:gd name="connsiteX41" fmla="*/ 1444625 w 3111500"/>
              <a:gd name="connsiteY41" fmla="*/ 450850 h 663575"/>
              <a:gd name="connsiteX42" fmla="*/ 1044575 w 3111500"/>
              <a:gd name="connsiteY42" fmla="*/ 508000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1500" h="663575">
                <a:moveTo>
                  <a:pt x="1044575" y="508000"/>
                </a:moveTo>
                <a:lnTo>
                  <a:pt x="828675" y="546100"/>
                </a:lnTo>
                <a:lnTo>
                  <a:pt x="669925" y="593725"/>
                </a:lnTo>
                <a:lnTo>
                  <a:pt x="555625" y="635000"/>
                </a:lnTo>
                <a:lnTo>
                  <a:pt x="514350" y="650875"/>
                </a:lnTo>
                <a:lnTo>
                  <a:pt x="463550" y="663575"/>
                </a:lnTo>
                <a:lnTo>
                  <a:pt x="428625" y="663575"/>
                </a:lnTo>
                <a:lnTo>
                  <a:pt x="346075" y="638175"/>
                </a:lnTo>
                <a:lnTo>
                  <a:pt x="276225" y="593725"/>
                </a:lnTo>
                <a:lnTo>
                  <a:pt x="174625" y="511175"/>
                </a:lnTo>
                <a:lnTo>
                  <a:pt x="95250" y="428625"/>
                </a:lnTo>
                <a:lnTo>
                  <a:pt x="44450" y="365125"/>
                </a:lnTo>
                <a:lnTo>
                  <a:pt x="3175" y="304800"/>
                </a:lnTo>
                <a:lnTo>
                  <a:pt x="0" y="276225"/>
                </a:lnTo>
                <a:lnTo>
                  <a:pt x="6350" y="269875"/>
                </a:lnTo>
                <a:lnTo>
                  <a:pt x="25400" y="263525"/>
                </a:lnTo>
                <a:lnTo>
                  <a:pt x="66675" y="282575"/>
                </a:lnTo>
                <a:lnTo>
                  <a:pt x="174625" y="333375"/>
                </a:lnTo>
                <a:lnTo>
                  <a:pt x="314325" y="365125"/>
                </a:lnTo>
                <a:lnTo>
                  <a:pt x="485775" y="374650"/>
                </a:lnTo>
                <a:lnTo>
                  <a:pt x="895350" y="339725"/>
                </a:lnTo>
                <a:lnTo>
                  <a:pt x="1438275" y="263525"/>
                </a:lnTo>
                <a:lnTo>
                  <a:pt x="1682750" y="219075"/>
                </a:lnTo>
                <a:lnTo>
                  <a:pt x="2165350" y="142875"/>
                </a:lnTo>
                <a:lnTo>
                  <a:pt x="2403475" y="98425"/>
                </a:lnTo>
                <a:lnTo>
                  <a:pt x="2492375" y="66675"/>
                </a:lnTo>
                <a:lnTo>
                  <a:pt x="2622550" y="6350"/>
                </a:lnTo>
                <a:lnTo>
                  <a:pt x="2651125" y="0"/>
                </a:lnTo>
                <a:lnTo>
                  <a:pt x="2695575" y="3175"/>
                </a:lnTo>
                <a:lnTo>
                  <a:pt x="2876550" y="47625"/>
                </a:lnTo>
                <a:lnTo>
                  <a:pt x="3006725" y="98425"/>
                </a:lnTo>
                <a:lnTo>
                  <a:pt x="3057525" y="139700"/>
                </a:lnTo>
                <a:lnTo>
                  <a:pt x="3095625" y="187325"/>
                </a:lnTo>
                <a:lnTo>
                  <a:pt x="3111500" y="228600"/>
                </a:lnTo>
                <a:lnTo>
                  <a:pt x="3101975" y="260350"/>
                </a:lnTo>
                <a:lnTo>
                  <a:pt x="3073400" y="276225"/>
                </a:lnTo>
                <a:lnTo>
                  <a:pt x="2974975" y="288925"/>
                </a:lnTo>
                <a:lnTo>
                  <a:pt x="2765425" y="288925"/>
                </a:lnTo>
                <a:lnTo>
                  <a:pt x="2536825" y="288925"/>
                </a:lnTo>
                <a:lnTo>
                  <a:pt x="2057400" y="346075"/>
                </a:lnTo>
                <a:lnTo>
                  <a:pt x="1685925" y="403225"/>
                </a:lnTo>
                <a:lnTo>
                  <a:pt x="1444625" y="450850"/>
                </a:lnTo>
                <a:lnTo>
                  <a:pt x="1044575" y="508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3D69DB1-880B-460F-9CFF-B38564B96959}"/>
              </a:ext>
            </a:extLst>
          </p:cNvPr>
          <p:cNvSpPr/>
          <p:nvPr/>
        </p:nvSpPr>
        <p:spPr>
          <a:xfrm rot="16200000">
            <a:off x="2835276" y="4219576"/>
            <a:ext cx="2433637" cy="487362"/>
          </a:xfrm>
          <a:custGeom>
            <a:avLst/>
            <a:gdLst>
              <a:gd name="connsiteX0" fmla="*/ 1314450 w 2432958"/>
              <a:gd name="connsiteY0" fmla="*/ 266700 h 487136"/>
              <a:gd name="connsiteX1" fmla="*/ 1638300 w 2432958"/>
              <a:gd name="connsiteY1" fmla="*/ 269421 h 487136"/>
              <a:gd name="connsiteX2" fmla="*/ 1910443 w 2432958"/>
              <a:gd name="connsiteY2" fmla="*/ 269421 h 487136"/>
              <a:gd name="connsiteX3" fmla="*/ 2005693 w 2432958"/>
              <a:gd name="connsiteY3" fmla="*/ 261257 h 487136"/>
              <a:gd name="connsiteX4" fmla="*/ 2068286 w 2432958"/>
              <a:gd name="connsiteY4" fmla="*/ 242207 h 487136"/>
              <a:gd name="connsiteX5" fmla="*/ 2147208 w 2432958"/>
              <a:gd name="connsiteY5" fmla="*/ 204107 h 487136"/>
              <a:gd name="connsiteX6" fmla="*/ 2264229 w 2432958"/>
              <a:gd name="connsiteY6" fmla="*/ 130629 h 487136"/>
              <a:gd name="connsiteX7" fmla="*/ 2326822 w 2432958"/>
              <a:gd name="connsiteY7" fmla="*/ 65314 h 487136"/>
              <a:gd name="connsiteX8" fmla="*/ 2373086 w 2432958"/>
              <a:gd name="connsiteY8" fmla="*/ 13607 h 487136"/>
              <a:gd name="connsiteX9" fmla="*/ 2383972 w 2432958"/>
              <a:gd name="connsiteY9" fmla="*/ 2721 h 487136"/>
              <a:gd name="connsiteX10" fmla="*/ 2397579 w 2432958"/>
              <a:gd name="connsiteY10" fmla="*/ 0 h 487136"/>
              <a:gd name="connsiteX11" fmla="*/ 2411186 w 2432958"/>
              <a:gd name="connsiteY11" fmla="*/ 0 h 487136"/>
              <a:gd name="connsiteX12" fmla="*/ 2424793 w 2432958"/>
              <a:gd name="connsiteY12" fmla="*/ 8164 h 487136"/>
              <a:gd name="connsiteX13" fmla="*/ 2432958 w 2432958"/>
              <a:gd name="connsiteY13" fmla="*/ 38100 h 487136"/>
              <a:gd name="connsiteX14" fmla="*/ 2408465 w 2432958"/>
              <a:gd name="connsiteY14" fmla="*/ 166007 h 487136"/>
              <a:gd name="connsiteX15" fmla="*/ 2375808 w 2432958"/>
              <a:gd name="connsiteY15" fmla="*/ 285750 h 487136"/>
              <a:gd name="connsiteX16" fmla="*/ 2310493 w 2432958"/>
              <a:gd name="connsiteY16" fmla="*/ 443593 h 487136"/>
              <a:gd name="connsiteX17" fmla="*/ 2136322 w 2432958"/>
              <a:gd name="connsiteY17" fmla="*/ 487136 h 487136"/>
              <a:gd name="connsiteX18" fmla="*/ 1926772 w 2432958"/>
              <a:gd name="connsiteY18" fmla="*/ 484414 h 487136"/>
              <a:gd name="connsiteX19" fmla="*/ 1091293 w 2432958"/>
              <a:gd name="connsiteY19" fmla="*/ 468086 h 487136"/>
              <a:gd name="connsiteX20" fmla="*/ 367393 w 2432958"/>
              <a:gd name="connsiteY20" fmla="*/ 449036 h 487136"/>
              <a:gd name="connsiteX21" fmla="*/ 138793 w 2432958"/>
              <a:gd name="connsiteY21" fmla="*/ 443593 h 487136"/>
              <a:gd name="connsiteX22" fmla="*/ 73479 w 2432958"/>
              <a:gd name="connsiteY22" fmla="*/ 438150 h 487136"/>
              <a:gd name="connsiteX23" fmla="*/ 16329 w 2432958"/>
              <a:gd name="connsiteY23" fmla="*/ 419100 h 487136"/>
              <a:gd name="connsiteX24" fmla="*/ 2722 w 2432958"/>
              <a:gd name="connsiteY24" fmla="*/ 402771 h 487136"/>
              <a:gd name="connsiteX25" fmla="*/ 0 w 2432958"/>
              <a:gd name="connsiteY25" fmla="*/ 375557 h 487136"/>
              <a:gd name="connsiteX26" fmla="*/ 10886 w 2432958"/>
              <a:gd name="connsiteY26" fmla="*/ 356507 h 487136"/>
              <a:gd name="connsiteX27" fmla="*/ 68036 w 2432958"/>
              <a:gd name="connsiteY27" fmla="*/ 312964 h 487136"/>
              <a:gd name="connsiteX28" fmla="*/ 157843 w 2432958"/>
              <a:gd name="connsiteY28" fmla="*/ 261257 h 487136"/>
              <a:gd name="connsiteX29" fmla="*/ 280308 w 2432958"/>
              <a:gd name="connsiteY29" fmla="*/ 214993 h 487136"/>
              <a:gd name="connsiteX30" fmla="*/ 383722 w 2432958"/>
              <a:gd name="connsiteY30" fmla="*/ 190500 h 487136"/>
              <a:gd name="connsiteX31" fmla="*/ 443593 w 2432958"/>
              <a:gd name="connsiteY31" fmla="*/ 187779 h 487136"/>
              <a:gd name="connsiteX32" fmla="*/ 536122 w 2432958"/>
              <a:gd name="connsiteY32" fmla="*/ 204107 h 487136"/>
              <a:gd name="connsiteX33" fmla="*/ 683079 w 2432958"/>
              <a:gd name="connsiteY33" fmla="*/ 234043 h 487136"/>
              <a:gd name="connsiteX34" fmla="*/ 990600 w 2432958"/>
              <a:gd name="connsiteY34" fmla="*/ 253093 h 487136"/>
              <a:gd name="connsiteX35" fmla="*/ 1314450 w 2432958"/>
              <a:gd name="connsiteY35" fmla="*/ 266700 h 48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32958" h="487136">
                <a:moveTo>
                  <a:pt x="1314450" y="266700"/>
                </a:moveTo>
                <a:lnTo>
                  <a:pt x="1638300" y="269421"/>
                </a:lnTo>
                <a:lnTo>
                  <a:pt x="1910443" y="269421"/>
                </a:lnTo>
                <a:lnTo>
                  <a:pt x="2005693" y="261257"/>
                </a:lnTo>
                <a:lnTo>
                  <a:pt x="2068286" y="242207"/>
                </a:lnTo>
                <a:lnTo>
                  <a:pt x="2147208" y="204107"/>
                </a:lnTo>
                <a:lnTo>
                  <a:pt x="2264229" y="130629"/>
                </a:lnTo>
                <a:lnTo>
                  <a:pt x="2326822" y="65314"/>
                </a:lnTo>
                <a:lnTo>
                  <a:pt x="2373086" y="13607"/>
                </a:lnTo>
                <a:lnTo>
                  <a:pt x="2383972" y="2721"/>
                </a:lnTo>
                <a:lnTo>
                  <a:pt x="2397579" y="0"/>
                </a:lnTo>
                <a:lnTo>
                  <a:pt x="2411186" y="0"/>
                </a:lnTo>
                <a:lnTo>
                  <a:pt x="2424793" y="8164"/>
                </a:lnTo>
                <a:lnTo>
                  <a:pt x="2432958" y="38100"/>
                </a:lnTo>
                <a:lnTo>
                  <a:pt x="2408465" y="166007"/>
                </a:lnTo>
                <a:lnTo>
                  <a:pt x="2375808" y="285750"/>
                </a:lnTo>
                <a:lnTo>
                  <a:pt x="2310493" y="443593"/>
                </a:lnTo>
                <a:lnTo>
                  <a:pt x="2136322" y="487136"/>
                </a:lnTo>
                <a:lnTo>
                  <a:pt x="1926772" y="484414"/>
                </a:lnTo>
                <a:lnTo>
                  <a:pt x="1091293" y="468086"/>
                </a:lnTo>
                <a:lnTo>
                  <a:pt x="367393" y="449036"/>
                </a:lnTo>
                <a:lnTo>
                  <a:pt x="138793" y="443593"/>
                </a:lnTo>
                <a:lnTo>
                  <a:pt x="73479" y="438150"/>
                </a:lnTo>
                <a:lnTo>
                  <a:pt x="16329" y="419100"/>
                </a:lnTo>
                <a:lnTo>
                  <a:pt x="2722" y="402771"/>
                </a:lnTo>
                <a:lnTo>
                  <a:pt x="0" y="375557"/>
                </a:lnTo>
                <a:lnTo>
                  <a:pt x="10886" y="356507"/>
                </a:lnTo>
                <a:lnTo>
                  <a:pt x="68036" y="312964"/>
                </a:lnTo>
                <a:lnTo>
                  <a:pt x="157843" y="261257"/>
                </a:lnTo>
                <a:lnTo>
                  <a:pt x="280308" y="214993"/>
                </a:lnTo>
                <a:lnTo>
                  <a:pt x="383722" y="190500"/>
                </a:lnTo>
                <a:lnTo>
                  <a:pt x="443593" y="187779"/>
                </a:lnTo>
                <a:lnTo>
                  <a:pt x="536122" y="204107"/>
                </a:lnTo>
                <a:lnTo>
                  <a:pt x="683079" y="234043"/>
                </a:lnTo>
                <a:lnTo>
                  <a:pt x="990600" y="253093"/>
                </a:lnTo>
                <a:lnTo>
                  <a:pt x="1314450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22E4B52-0979-4639-8C69-BAE1FB6DB992}"/>
              </a:ext>
            </a:extLst>
          </p:cNvPr>
          <p:cNvSpPr/>
          <p:nvPr/>
        </p:nvSpPr>
        <p:spPr>
          <a:xfrm>
            <a:off x="5507038" y="1414463"/>
            <a:ext cx="595312" cy="1693862"/>
          </a:xfrm>
          <a:custGeom>
            <a:avLst/>
            <a:gdLst>
              <a:gd name="connsiteX0" fmla="*/ 292739 w 595347"/>
              <a:gd name="connsiteY0" fmla="*/ 634817 h 1693942"/>
              <a:gd name="connsiteX1" fmla="*/ 286161 w 595347"/>
              <a:gd name="connsiteY1" fmla="*/ 473646 h 1693942"/>
              <a:gd name="connsiteX2" fmla="*/ 269715 w 595347"/>
              <a:gd name="connsiteY2" fmla="*/ 351945 h 1693942"/>
              <a:gd name="connsiteX3" fmla="*/ 243401 w 595347"/>
              <a:gd name="connsiteY3" fmla="*/ 282872 h 1693942"/>
              <a:gd name="connsiteX4" fmla="*/ 207220 w 595347"/>
              <a:gd name="connsiteY4" fmla="*/ 226955 h 1693942"/>
              <a:gd name="connsiteX5" fmla="*/ 161171 w 595347"/>
              <a:gd name="connsiteY5" fmla="*/ 171039 h 1693942"/>
              <a:gd name="connsiteX6" fmla="*/ 78941 w 595347"/>
              <a:gd name="connsiteY6" fmla="*/ 101965 h 1693942"/>
              <a:gd name="connsiteX7" fmla="*/ 26314 w 595347"/>
              <a:gd name="connsiteY7" fmla="*/ 59205 h 1693942"/>
              <a:gd name="connsiteX8" fmla="*/ 9867 w 595347"/>
              <a:gd name="connsiteY8" fmla="*/ 46049 h 1693942"/>
              <a:gd name="connsiteX9" fmla="*/ 0 w 595347"/>
              <a:gd name="connsiteY9" fmla="*/ 26313 h 1693942"/>
              <a:gd name="connsiteX10" fmla="*/ 3289 w 595347"/>
              <a:gd name="connsiteY10" fmla="*/ 9867 h 1693942"/>
              <a:gd name="connsiteX11" fmla="*/ 19735 w 595347"/>
              <a:gd name="connsiteY11" fmla="*/ 3289 h 1693942"/>
              <a:gd name="connsiteX12" fmla="*/ 75652 w 595347"/>
              <a:gd name="connsiteY12" fmla="*/ 0 h 1693942"/>
              <a:gd name="connsiteX13" fmla="*/ 164460 w 595347"/>
              <a:gd name="connsiteY13" fmla="*/ 16446 h 1693942"/>
              <a:gd name="connsiteX14" fmla="*/ 240112 w 595347"/>
              <a:gd name="connsiteY14" fmla="*/ 39470 h 1693942"/>
              <a:gd name="connsiteX15" fmla="*/ 368391 w 595347"/>
              <a:gd name="connsiteY15" fmla="*/ 88808 h 1693942"/>
              <a:gd name="connsiteX16" fmla="*/ 440754 w 595347"/>
              <a:gd name="connsiteY16" fmla="*/ 131568 h 1693942"/>
              <a:gd name="connsiteX17" fmla="*/ 522984 w 595347"/>
              <a:gd name="connsiteY17" fmla="*/ 187485 h 1693942"/>
              <a:gd name="connsiteX18" fmla="*/ 562455 w 595347"/>
              <a:gd name="connsiteY18" fmla="*/ 226955 h 1693942"/>
              <a:gd name="connsiteX19" fmla="*/ 582190 w 595347"/>
              <a:gd name="connsiteY19" fmla="*/ 263136 h 1693942"/>
              <a:gd name="connsiteX20" fmla="*/ 592057 w 595347"/>
              <a:gd name="connsiteY20" fmla="*/ 302607 h 1693942"/>
              <a:gd name="connsiteX21" fmla="*/ 595347 w 595347"/>
              <a:gd name="connsiteY21" fmla="*/ 348656 h 1693942"/>
              <a:gd name="connsiteX22" fmla="*/ 582190 w 595347"/>
              <a:gd name="connsiteY22" fmla="*/ 388126 h 1693942"/>
              <a:gd name="connsiteX23" fmla="*/ 542719 w 595347"/>
              <a:gd name="connsiteY23" fmla="*/ 460489 h 1693942"/>
              <a:gd name="connsiteX24" fmla="*/ 529562 w 595347"/>
              <a:gd name="connsiteY24" fmla="*/ 532852 h 1693942"/>
              <a:gd name="connsiteX25" fmla="*/ 516406 w 595347"/>
              <a:gd name="connsiteY25" fmla="*/ 736782 h 1693942"/>
              <a:gd name="connsiteX26" fmla="*/ 516406 w 595347"/>
              <a:gd name="connsiteY26" fmla="*/ 845326 h 1693942"/>
              <a:gd name="connsiteX27" fmla="*/ 516406 w 595347"/>
              <a:gd name="connsiteY27" fmla="*/ 1065703 h 1693942"/>
              <a:gd name="connsiteX28" fmla="*/ 519695 w 595347"/>
              <a:gd name="connsiteY28" fmla="*/ 1647893 h 1693942"/>
              <a:gd name="connsiteX29" fmla="*/ 292739 w 595347"/>
              <a:gd name="connsiteY29" fmla="*/ 1693942 h 1693942"/>
              <a:gd name="connsiteX30" fmla="*/ 292739 w 595347"/>
              <a:gd name="connsiteY30" fmla="*/ 1628158 h 1693942"/>
              <a:gd name="connsiteX31" fmla="*/ 289450 w 595347"/>
              <a:gd name="connsiteY31" fmla="*/ 1072282 h 1693942"/>
              <a:gd name="connsiteX32" fmla="*/ 292739 w 595347"/>
              <a:gd name="connsiteY32" fmla="*/ 634817 h 169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5347" h="1693942">
                <a:moveTo>
                  <a:pt x="292739" y="634817"/>
                </a:moveTo>
                <a:lnTo>
                  <a:pt x="286161" y="473646"/>
                </a:lnTo>
                <a:lnTo>
                  <a:pt x="269715" y="351945"/>
                </a:lnTo>
                <a:lnTo>
                  <a:pt x="243401" y="282872"/>
                </a:lnTo>
                <a:lnTo>
                  <a:pt x="207220" y="226955"/>
                </a:lnTo>
                <a:lnTo>
                  <a:pt x="161171" y="171039"/>
                </a:lnTo>
                <a:lnTo>
                  <a:pt x="78941" y="101965"/>
                </a:lnTo>
                <a:lnTo>
                  <a:pt x="26314" y="59205"/>
                </a:lnTo>
                <a:lnTo>
                  <a:pt x="9867" y="46049"/>
                </a:lnTo>
                <a:lnTo>
                  <a:pt x="0" y="26313"/>
                </a:lnTo>
                <a:lnTo>
                  <a:pt x="3289" y="9867"/>
                </a:lnTo>
                <a:lnTo>
                  <a:pt x="19735" y="3289"/>
                </a:lnTo>
                <a:lnTo>
                  <a:pt x="75652" y="0"/>
                </a:lnTo>
                <a:lnTo>
                  <a:pt x="164460" y="16446"/>
                </a:lnTo>
                <a:lnTo>
                  <a:pt x="240112" y="39470"/>
                </a:lnTo>
                <a:lnTo>
                  <a:pt x="368391" y="88808"/>
                </a:lnTo>
                <a:lnTo>
                  <a:pt x="440754" y="131568"/>
                </a:lnTo>
                <a:lnTo>
                  <a:pt x="522984" y="187485"/>
                </a:lnTo>
                <a:lnTo>
                  <a:pt x="562455" y="226955"/>
                </a:lnTo>
                <a:lnTo>
                  <a:pt x="582190" y="263136"/>
                </a:lnTo>
                <a:lnTo>
                  <a:pt x="592057" y="302607"/>
                </a:lnTo>
                <a:lnTo>
                  <a:pt x="595347" y="348656"/>
                </a:lnTo>
                <a:lnTo>
                  <a:pt x="582190" y="388126"/>
                </a:lnTo>
                <a:lnTo>
                  <a:pt x="542719" y="460489"/>
                </a:lnTo>
                <a:lnTo>
                  <a:pt x="529562" y="532852"/>
                </a:lnTo>
                <a:lnTo>
                  <a:pt x="516406" y="736782"/>
                </a:lnTo>
                <a:lnTo>
                  <a:pt x="516406" y="845326"/>
                </a:lnTo>
                <a:lnTo>
                  <a:pt x="516406" y="1065703"/>
                </a:lnTo>
                <a:cubicBezTo>
                  <a:pt x="517502" y="1259766"/>
                  <a:pt x="518599" y="1453830"/>
                  <a:pt x="519695" y="1647893"/>
                </a:cubicBezTo>
                <a:lnTo>
                  <a:pt x="292739" y="1693942"/>
                </a:lnTo>
                <a:lnTo>
                  <a:pt x="292739" y="1628158"/>
                </a:lnTo>
                <a:cubicBezTo>
                  <a:pt x="291643" y="1442866"/>
                  <a:pt x="290546" y="1257574"/>
                  <a:pt x="289450" y="1072282"/>
                </a:cubicBezTo>
                <a:cubicBezTo>
                  <a:pt x="290546" y="926460"/>
                  <a:pt x="291643" y="780639"/>
                  <a:pt x="292739" y="634817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28AB0B1-E898-46EE-947C-B0933EAE7123}"/>
              </a:ext>
            </a:extLst>
          </p:cNvPr>
          <p:cNvSpPr/>
          <p:nvPr/>
        </p:nvSpPr>
        <p:spPr>
          <a:xfrm>
            <a:off x="4127500" y="2724150"/>
            <a:ext cx="3968750" cy="3308350"/>
          </a:xfrm>
          <a:custGeom>
            <a:avLst/>
            <a:gdLst>
              <a:gd name="connsiteX0" fmla="*/ 869950 w 3968750"/>
              <a:gd name="connsiteY0" fmla="*/ 654050 h 3308350"/>
              <a:gd name="connsiteX1" fmla="*/ 546100 w 3968750"/>
              <a:gd name="connsiteY1" fmla="*/ 723900 h 3308350"/>
              <a:gd name="connsiteX2" fmla="*/ 101600 w 3968750"/>
              <a:gd name="connsiteY2" fmla="*/ 838200 h 3308350"/>
              <a:gd name="connsiteX3" fmla="*/ 0 w 3968750"/>
              <a:gd name="connsiteY3" fmla="*/ 660400 h 3308350"/>
              <a:gd name="connsiteX4" fmla="*/ 146050 w 3968750"/>
              <a:gd name="connsiteY4" fmla="*/ 635000 h 3308350"/>
              <a:gd name="connsiteX5" fmla="*/ 488950 w 3968750"/>
              <a:gd name="connsiteY5" fmla="*/ 552450 h 3308350"/>
              <a:gd name="connsiteX6" fmla="*/ 927100 w 3968750"/>
              <a:gd name="connsiteY6" fmla="*/ 463550 h 3308350"/>
              <a:gd name="connsiteX7" fmla="*/ 1422400 w 3968750"/>
              <a:gd name="connsiteY7" fmla="*/ 368300 h 3308350"/>
              <a:gd name="connsiteX8" fmla="*/ 1670050 w 3968750"/>
              <a:gd name="connsiteY8" fmla="*/ 323850 h 3308350"/>
              <a:gd name="connsiteX9" fmla="*/ 1911350 w 3968750"/>
              <a:gd name="connsiteY9" fmla="*/ 279400 h 3308350"/>
              <a:gd name="connsiteX10" fmla="*/ 2146300 w 3968750"/>
              <a:gd name="connsiteY10" fmla="*/ 241300 h 3308350"/>
              <a:gd name="connsiteX11" fmla="*/ 2635250 w 3968750"/>
              <a:gd name="connsiteY11" fmla="*/ 177800 h 3308350"/>
              <a:gd name="connsiteX12" fmla="*/ 3162300 w 3968750"/>
              <a:gd name="connsiteY12" fmla="*/ 127000 h 3308350"/>
              <a:gd name="connsiteX13" fmla="*/ 3238500 w 3968750"/>
              <a:gd name="connsiteY13" fmla="*/ 127000 h 3308350"/>
              <a:gd name="connsiteX14" fmla="*/ 3308350 w 3968750"/>
              <a:gd name="connsiteY14" fmla="*/ 88900 h 3308350"/>
              <a:gd name="connsiteX15" fmla="*/ 3422650 w 3968750"/>
              <a:gd name="connsiteY15" fmla="*/ 6350 h 3308350"/>
              <a:gd name="connsiteX16" fmla="*/ 3448050 w 3968750"/>
              <a:gd name="connsiteY16" fmla="*/ 0 h 3308350"/>
              <a:gd name="connsiteX17" fmla="*/ 3524250 w 3968750"/>
              <a:gd name="connsiteY17" fmla="*/ 31750 h 3308350"/>
              <a:gd name="connsiteX18" fmla="*/ 3752850 w 3968750"/>
              <a:gd name="connsiteY18" fmla="*/ 165100 h 3308350"/>
              <a:gd name="connsiteX19" fmla="*/ 3898900 w 3968750"/>
              <a:gd name="connsiteY19" fmla="*/ 279400 h 3308350"/>
              <a:gd name="connsiteX20" fmla="*/ 3943350 w 3968750"/>
              <a:gd name="connsiteY20" fmla="*/ 317500 h 3308350"/>
              <a:gd name="connsiteX21" fmla="*/ 3968750 w 3968750"/>
              <a:gd name="connsiteY21" fmla="*/ 361950 h 3308350"/>
              <a:gd name="connsiteX22" fmla="*/ 3962400 w 3968750"/>
              <a:gd name="connsiteY22" fmla="*/ 406400 h 3308350"/>
              <a:gd name="connsiteX23" fmla="*/ 3930650 w 3968750"/>
              <a:gd name="connsiteY23" fmla="*/ 463550 h 3308350"/>
              <a:gd name="connsiteX24" fmla="*/ 3898900 w 3968750"/>
              <a:gd name="connsiteY24" fmla="*/ 558800 h 3308350"/>
              <a:gd name="connsiteX25" fmla="*/ 3886200 w 3968750"/>
              <a:gd name="connsiteY25" fmla="*/ 622300 h 3308350"/>
              <a:gd name="connsiteX26" fmla="*/ 3873500 w 3968750"/>
              <a:gd name="connsiteY26" fmla="*/ 806450 h 3308350"/>
              <a:gd name="connsiteX27" fmla="*/ 3879850 w 3968750"/>
              <a:gd name="connsiteY27" fmla="*/ 1593850 h 3308350"/>
              <a:gd name="connsiteX28" fmla="*/ 3892550 w 3968750"/>
              <a:gd name="connsiteY28" fmla="*/ 2241550 h 3308350"/>
              <a:gd name="connsiteX29" fmla="*/ 3911600 w 3968750"/>
              <a:gd name="connsiteY29" fmla="*/ 2533650 h 3308350"/>
              <a:gd name="connsiteX30" fmla="*/ 3924300 w 3968750"/>
              <a:gd name="connsiteY30" fmla="*/ 2667000 h 3308350"/>
              <a:gd name="connsiteX31" fmla="*/ 3917950 w 3968750"/>
              <a:gd name="connsiteY31" fmla="*/ 2724150 h 3308350"/>
              <a:gd name="connsiteX32" fmla="*/ 3873500 w 3968750"/>
              <a:gd name="connsiteY32" fmla="*/ 2870200 h 3308350"/>
              <a:gd name="connsiteX33" fmla="*/ 3822700 w 3968750"/>
              <a:gd name="connsiteY33" fmla="*/ 3003550 h 3308350"/>
              <a:gd name="connsiteX34" fmla="*/ 3708400 w 3968750"/>
              <a:gd name="connsiteY34" fmla="*/ 3206750 h 3308350"/>
              <a:gd name="connsiteX35" fmla="*/ 3638550 w 3968750"/>
              <a:gd name="connsiteY35" fmla="*/ 3308350 h 3308350"/>
              <a:gd name="connsiteX36" fmla="*/ 3638550 w 3968750"/>
              <a:gd name="connsiteY36" fmla="*/ 2654300 h 3308350"/>
              <a:gd name="connsiteX37" fmla="*/ 3625850 w 3968750"/>
              <a:gd name="connsiteY37" fmla="*/ 2101850 h 3308350"/>
              <a:gd name="connsiteX38" fmla="*/ 3613150 w 3968750"/>
              <a:gd name="connsiteY38" fmla="*/ 1435100 h 3308350"/>
              <a:gd name="connsiteX39" fmla="*/ 3594100 w 3968750"/>
              <a:gd name="connsiteY39" fmla="*/ 501650 h 3308350"/>
              <a:gd name="connsiteX40" fmla="*/ 3587750 w 3968750"/>
              <a:gd name="connsiteY40" fmla="*/ 406400 h 3308350"/>
              <a:gd name="connsiteX41" fmla="*/ 3562350 w 3968750"/>
              <a:gd name="connsiteY41" fmla="*/ 368300 h 3308350"/>
              <a:gd name="connsiteX42" fmla="*/ 3511550 w 3968750"/>
              <a:gd name="connsiteY42" fmla="*/ 330200 h 3308350"/>
              <a:gd name="connsiteX43" fmla="*/ 3429000 w 3968750"/>
              <a:gd name="connsiteY43" fmla="*/ 298450 h 3308350"/>
              <a:gd name="connsiteX44" fmla="*/ 3200400 w 3968750"/>
              <a:gd name="connsiteY44" fmla="*/ 292100 h 3308350"/>
              <a:gd name="connsiteX45" fmla="*/ 2838450 w 3968750"/>
              <a:gd name="connsiteY45" fmla="*/ 311150 h 3308350"/>
              <a:gd name="connsiteX46" fmla="*/ 2654300 w 3968750"/>
              <a:gd name="connsiteY46" fmla="*/ 330200 h 3308350"/>
              <a:gd name="connsiteX47" fmla="*/ 2457450 w 3968750"/>
              <a:gd name="connsiteY47" fmla="*/ 368300 h 3308350"/>
              <a:gd name="connsiteX48" fmla="*/ 2171700 w 3968750"/>
              <a:gd name="connsiteY48" fmla="*/ 412750 h 3308350"/>
              <a:gd name="connsiteX49" fmla="*/ 1765300 w 3968750"/>
              <a:gd name="connsiteY49" fmla="*/ 469900 h 3308350"/>
              <a:gd name="connsiteX50" fmla="*/ 1384300 w 3968750"/>
              <a:gd name="connsiteY50" fmla="*/ 539750 h 3308350"/>
              <a:gd name="connsiteX51" fmla="*/ 1047750 w 3968750"/>
              <a:gd name="connsiteY51" fmla="*/ 609600 h 3308350"/>
              <a:gd name="connsiteX52" fmla="*/ 869950 w 3968750"/>
              <a:gd name="connsiteY52" fmla="*/ 654050 h 330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968750" h="3308350">
                <a:moveTo>
                  <a:pt x="869950" y="654050"/>
                </a:moveTo>
                <a:lnTo>
                  <a:pt x="546100" y="723900"/>
                </a:lnTo>
                <a:lnTo>
                  <a:pt x="101600" y="838200"/>
                </a:lnTo>
                <a:lnTo>
                  <a:pt x="0" y="660400"/>
                </a:lnTo>
                <a:lnTo>
                  <a:pt x="146050" y="635000"/>
                </a:lnTo>
                <a:lnTo>
                  <a:pt x="488950" y="552450"/>
                </a:lnTo>
                <a:lnTo>
                  <a:pt x="927100" y="463550"/>
                </a:lnTo>
                <a:lnTo>
                  <a:pt x="1422400" y="368300"/>
                </a:lnTo>
                <a:lnTo>
                  <a:pt x="1670050" y="323850"/>
                </a:lnTo>
                <a:lnTo>
                  <a:pt x="1911350" y="279400"/>
                </a:lnTo>
                <a:lnTo>
                  <a:pt x="2146300" y="241300"/>
                </a:lnTo>
                <a:lnTo>
                  <a:pt x="2635250" y="177800"/>
                </a:lnTo>
                <a:lnTo>
                  <a:pt x="3162300" y="127000"/>
                </a:lnTo>
                <a:lnTo>
                  <a:pt x="3238500" y="127000"/>
                </a:lnTo>
                <a:lnTo>
                  <a:pt x="3308350" y="88900"/>
                </a:lnTo>
                <a:lnTo>
                  <a:pt x="3422650" y="6350"/>
                </a:lnTo>
                <a:lnTo>
                  <a:pt x="3448050" y="0"/>
                </a:lnTo>
                <a:lnTo>
                  <a:pt x="3524250" y="31750"/>
                </a:lnTo>
                <a:lnTo>
                  <a:pt x="3752850" y="165100"/>
                </a:lnTo>
                <a:lnTo>
                  <a:pt x="3898900" y="279400"/>
                </a:lnTo>
                <a:lnTo>
                  <a:pt x="3943350" y="317500"/>
                </a:lnTo>
                <a:lnTo>
                  <a:pt x="3968750" y="361950"/>
                </a:lnTo>
                <a:lnTo>
                  <a:pt x="3962400" y="406400"/>
                </a:lnTo>
                <a:lnTo>
                  <a:pt x="3930650" y="463550"/>
                </a:lnTo>
                <a:lnTo>
                  <a:pt x="3898900" y="558800"/>
                </a:lnTo>
                <a:lnTo>
                  <a:pt x="3886200" y="622300"/>
                </a:lnTo>
                <a:lnTo>
                  <a:pt x="3873500" y="806450"/>
                </a:lnTo>
                <a:cubicBezTo>
                  <a:pt x="3875617" y="1068917"/>
                  <a:pt x="3877733" y="1331383"/>
                  <a:pt x="3879850" y="1593850"/>
                </a:cubicBezTo>
                <a:lnTo>
                  <a:pt x="3892550" y="2241550"/>
                </a:lnTo>
                <a:lnTo>
                  <a:pt x="3911600" y="2533650"/>
                </a:lnTo>
                <a:lnTo>
                  <a:pt x="3924300" y="2667000"/>
                </a:lnTo>
                <a:lnTo>
                  <a:pt x="3917950" y="2724150"/>
                </a:lnTo>
                <a:lnTo>
                  <a:pt x="3873500" y="2870200"/>
                </a:lnTo>
                <a:lnTo>
                  <a:pt x="3822700" y="3003550"/>
                </a:lnTo>
                <a:lnTo>
                  <a:pt x="3708400" y="3206750"/>
                </a:lnTo>
                <a:lnTo>
                  <a:pt x="3638550" y="3308350"/>
                </a:lnTo>
                <a:lnTo>
                  <a:pt x="3638550" y="2654300"/>
                </a:lnTo>
                <a:lnTo>
                  <a:pt x="3625850" y="2101850"/>
                </a:lnTo>
                <a:lnTo>
                  <a:pt x="3613150" y="1435100"/>
                </a:lnTo>
                <a:lnTo>
                  <a:pt x="3594100" y="501650"/>
                </a:lnTo>
                <a:lnTo>
                  <a:pt x="3587750" y="406400"/>
                </a:lnTo>
                <a:lnTo>
                  <a:pt x="3562350" y="368300"/>
                </a:lnTo>
                <a:lnTo>
                  <a:pt x="3511550" y="330200"/>
                </a:lnTo>
                <a:lnTo>
                  <a:pt x="3429000" y="298450"/>
                </a:lnTo>
                <a:lnTo>
                  <a:pt x="3200400" y="292100"/>
                </a:lnTo>
                <a:lnTo>
                  <a:pt x="2838450" y="311150"/>
                </a:lnTo>
                <a:lnTo>
                  <a:pt x="2654300" y="330200"/>
                </a:lnTo>
                <a:lnTo>
                  <a:pt x="2457450" y="368300"/>
                </a:lnTo>
                <a:lnTo>
                  <a:pt x="2171700" y="412750"/>
                </a:lnTo>
                <a:lnTo>
                  <a:pt x="1765300" y="469900"/>
                </a:lnTo>
                <a:lnTo>
                  <a:pt x="1384300" y="539750"/>
                </a:lnTo>
                <a:lnTo>
                  <a:pt x="1047750" y="609600"/>
                </a:lnTo>
                <a:lnTo>
                  <a:pt x="869950" y="654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B46DF85-F11C-4142-939C-6DF502FA1D30}"/>
              </a:ext>
            </a:extLst>
          </p:cNvPr>
          <p:cNvSpPr/>
          <p:nvPr/>
        </p:nvSpPr>
        <p:spPr>
          <a:xfrm>
            <a:off x="7027864" y="5360989"/>
            <a:ext cx="784225" cy="669925"/>
          </a:xfrm>
          <a:custGeom>
            <a:avLst/>
            <a:gdLst>
              <a:gd name="connsiteX0" fmla="*/ 123825 w 785812"/>
              <a:gd name="connsiteY0" fmla="*/ 47625 h 671512"/>
              <a:gd name="connsiteX1" fmla="*/ 388144 w 785812"/>
              <a:gd name="connsiteY1" fmla="*/ 109537 h 671512"/>
              <a:gd name="connsiteX2" fmla="*/ 533400 w 785812"/>
              <a:gd name="connsiteY2" fmla="*/ 135731 h 671512"/>
              <a:gd name="connsiteX3" fmla="*/ 604837 w 785812"/>
              <a:gd name="connsiteY3" fmla="*/ 145256 h 671512"/>
              <a:gd name="connsiteX4" fmla="*/ 631031 w 785812"/>
              <a:gd name="connsiteY4" fmla="*/ 145256 h 671512"/>
              <a:gd name="connsiteX5" fmla="*/ 664369 w 785812"/>
              <a:gd name="connsiteY5" fmla="*/ 140494 h 671512"/>
              <a:gd name="connsiteX6" fmla="*/ 692944 w 785812"/>
              <a:gd name="connsiteY6" fmla="*/ 123825 h 671512"/>
              <a:gd name="connsiteX7" fmla="*/ 714375 w 785812"/>
              <a:gd name="connsiteY7" fmla="*/ 95250 h 671512"/>
              <a:gd name="connsiteX8" fmla="*/ 750094 w 785812"/>
              <a:gd name="connsiteY8" fmla="*/ 0 h 671512"/>
              <a:gd name="connsiteX9" fmla="*/ 785812 w 785812"/>
              <a:gd name="connsiteY9" fmla="*/ 592931 h 671512"/>
              <a:gd name="connsiteX10" fmla="*/ 738187 w 785812"/>
              <a:gd name="connsiteY10" fmla="*/ 671512 h 671512"/>
              <a:gd name="connsiteX11" fmla="*/ 719137 w 785812"/>
              <a:gd name="connsiteY11" fmla="*/ 666750 h 671512"/>
              <a:gd name="connsiteX12" fmla="*/ 707231 w 785812"/>
              <a:gd name="connsiteY12" fmla="*/ 654844 h 671512"/>
              <a:gd name="connsiteX13" fmla="*/ 685800 w 785812"/>
              <a:gd name="connsiteY13" fmla="*/ 611981 h 671512"/>
              <a:gd name="connsiteX14" fmla="*/ 650081 w 785812"/>
              <a:gd name="connsiteY14" fmla="*/ 569119 h 671512"/>
              <a:gd name="connsiteX15" fmla="*/ 585787 w 785812"/>
              <a:gd name="connsiteY15" fmla="*/ 488156 h 671512"/>
              <a:gd name="connsiteX16" fmla="*/ 481012 w 785812"/>
              <a:gd name="connsiteY16" fmla="*/ 390525 h 671512"/>
              <a:gd name="connsiteX17" fmla="*/ 352425 w 785812"/>
              <a:gd name="connsiteY17" fmla="*/ 288131 h 671512"/>
              <a:gd name="connsiteX18" fmla="*/ 221456 w 785812"/>
              <a:gd name="connsiteY18" fmla="*/ 190500 h 671512"/>
              <a:gd name="connsiteX19" fmla="*/ 83344 w 785812"/>
              <a:gd name="connsiteY19" fmla="*/ 109537 h 671512"/>
              <a:gd name="connsiteX20" fmla="*/ 19050 w 785812"/>
              <a:gd name="connsiteY20" fmla="*/ 71437 h 671512"/>
              <a:gd name="connsiteX21" fmla="*/ 2381 w 785812"/>
              <a:gd name="connsiteY21" fmla="*/ 54769 h 671512"/>
              <a:gd name="connsiteX22" fmla="*/ 0 w 785812"/>
              <a:gd name="connsiteY22" fmla="*/ 45244 h 671512"/>
              <a:gd name="connsiteX23" fmla="*/ 4762 w 785812"/>
              <a:gd name="connsiteY23" fmla="*/ 28575 h 671512"/>
              <a:gd name="connsiteX24" fmla="*/ 19050 w 785812"/>
              <a:gd name="connsiteY24" fmla="*/ 23812 h 671512"/>
              <a:gd name="connsiteX25" fmla="*/ 52387 w 785812"/>
              <a:gd name="connsiteY25" fmla="*/ 26194 h 671512"/>
              <a:gd name="connsiteX26" fmla="*/ 123825 w 785812"/>
              <a:gd name="connsiteY26" fmla="*/ 47625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5812" h="671512">
                <a:moveTo>
                  <a:pt x="123825" y="47625"/>
                </a:moveTo>
                <a:lnTo>
                  <a:pt x="388144" y="109537"/>
                </a:lnTo>
                <a:lnTo>
                  <a:pt x="533400" y="135731"/>
                </a:lnTo>
                <a:lnTo>
                  <a:pt x="604837" y="145256"/>
                </a:lnTo>
                <a:lnTo>
                  <a:pt x="631031" y="145256"/>
                </a:lnTo>
                <a:lnTo>
                  <a:pt x="664369" y="140494"/>
                </a:lnTo>
                <a:lnTo>
                  <a:pt x="692944" y="123825"/>
                </a:lnTo>
                <a:lnTo>
                  <a:pt x="714375" y="95250"/>
                </a:lnTo>
                <a:lnTo>
                  <a:pt x="750094" y="0"/>
                </a:lnTo>
                <a:lnTo>
                  <a:pt x="785812" y="592931"/>
                </a:lnTo>
                <a:lnTo>
                  <a:pt x="738187" y="671512"/>
                </a:lnTo>
                <a:lnTo>
                  <a:pt x="719137" y="666750"/>
                </a:lnTo>
                <a:lnTo>
                  <a:pt x="707231" y="654844"/>
                </a:lnTo>
                <a:lnTo>
                  <a:pt x="685800" y="611981"/>
                </a:lnTo>
                <a:lnTo>
                  <a:pt x="650081" y="569119"/>
                </a:lnTo>
                <a:lnTo>
                  <a:pt x="585787" y="488156"/>
                </a:lnTo>
                <a:lnTo>
                  <a:pt x="481012" y="390525"/>
                </a:lnTo>
                <a:lnTo>
                  <a:pt x="352425" y="288131"/>
                </a:lnTo>
                <a:lnTo>
                  <a:pt x="221456" y="190500"/>
                </a:lnTo>
                <a:lnTo>
                  <a:pt x="83344" y="109537"/>
                </a:lnTo>
                <a:lnTo>
                  <a:pt x="19050" y="71437"/>
                </a:lnTo>
                <a:lnTo>
                  <a:pt x="2381" y="54769"/>
                </a:lnTo>
                <a:lnTo>
                  <a:pt x="0" y="45244"/>
                </a:lnTo>
                <a:lnTo>
                  <a:pt x="4762" y="28575"/>
                </a:lnTo>
                <a:lnTo>
                  <a:pt x="19050" y="23812"/>
                </a:lnTo>
                <a:lnTo>
                  <a:pt x="52387" y="26194"/>
                </a:lnTo>
                <a:lnTo>
                  <a:pt x="123825" y="47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E0588576-DB06-4DBA-AB28-00B4D2CCDEC0}"/>
              </a:ext>
            </a:extLst>
          </p:cNvPr>
          <p:cNvSpPr/>
          <p:nvPr/>
        </p:nvSpPr>
        <p:spPr>
          <a:xfrm>
            <a:off x="5086351" y="3278189"/>
            <a:ext cx="561975" cy="663575"/>
          </a:xfrm>
          <a:custGeom>
            <a:avLst/>
            <a:gdLst>
              <a:gd name="connsiteX0" fmla="*/ 211931 w 561975"/>
              <a:gd name="connsiteY0" fmla="*/ 419100 h 661988"/>
              <a:gd name="connsiteX1" fmla="*/ 140494 w 561975"/>
              <a:gd name="connsiteY1" fmla="*/ 311944 h 661988"/>
              <a:gd name="connsiteX2" fmla="*/ 76200 w 561975"/>
              <a:gd name="connsiteY2" fmla="*/ 200025 h 661988"/>
              <a:gd name="connsiteX3" fmla="*/ 19050 w 561975"/>
              <a:gd name="connsiteY3" fmla="*/ 88107 h 661988"/>
              <a:gd name="connsiteX4" fmla="*/ 0 w 561975"/>
              <a:gd name="connsiteY4" fmla="*/ 57150 h 661988"/>
              <a:gd name="connsiteX5" fmla="*/ 64294 w 561975"/>
              <a:gd name="connsiteY5" fmla="*/ 0 h 661988"/>
              <a:gd name="connsiteX6" fmla="*/ 92869 w 561975"/>
              <a:gd name="connsiteY6" fmla="*/ 71438 h 661988"/>
              <a:gd name="connsiteX7" fmla="*/ 123825 w 561975"/>
              <a:gd name="connsiteY7" fmla="*/ 116682 h 661988"/>
              <a:gd name="connsiteX8" fmla="*/ 176213 w 561975"/>
              <a:gd name="connsiteY8" fmla="*/ 164307 h 661988"/>
              <a:gd name="connsiteX9" fmla="*/ 245269 w 561975"/>
              <a:gd name="connsiteY9" fmla="*/ 214313 h 661988"/>
              <a:gd name="connsiteX10" fmla="*/ 359569 w 561975"/>
              <a:gd name="connsiteY10" fmla="*/ 278607 h 661988"/>
              <a:gd name="connsiteX11" fmla="*/ 461963 w 561975"/>
              <a:gd name="connsiteY11" fmla="*/ 326232 h 661988"/>
              <a:gd name="connsiteX12" fmla="*/ 504825 w 561975"/>
              <a:gd name="connsiteY12" fmla="*/ 347663 h 661988"/>
              <a:gd name="connsiteX13" fmla="*/ 528638 w 561975"/>
              <a:gd name="connsiteY13" fmla="*/ 371475 h 661988"/>
              <a:gd name="connsiteX14" fmla="*/ 545306 w 561975"/>
              <a:gd name="connsiteY14" fmla="*/ 400050 h 661988"/>
              <a:gd name="connsiteX15" fmla="*/ 554831 w 561975"/>
              <a:gd name="connsiteY15" fmla="*/ 435769 h 661988"/>
              <a:gd name="connsiteX16" fmla="*/ 557213 w 561975"/>
              <a:gd name="connsiteY16" fmla="*/ 497682 h 661988"/>
              <a:gd name="connsiteX17" fmla="*/ 561975 w 561975"/>
              <a:gd name="connsiteY17" fmla="*/ 616744 h 661988"/>
              <a:gd name="connsiteX18" fmla="*/ 561975 w 561975"/>
              <a:gd name="connsiteY18" fmla="*/ 642938 h 661988"/>
              <a:gd name="connsiteX19" fmla="*/ 411956 w 561975"/>
              <a:gd name="connsiteY19" fmla="*/ 661988 h 661988"/>
              <a:gd name="connsiteX20" fmla="*/ 381000 w 561975"/>
              <a:gd name="connsiteY20" fmla="*/ 628650 h 661988"/>
              <a:gd name="connsiteX21" fmla="*/ 330994 w 561975"/>
              <a:gd name="connsiteY21" fmla="*/ 569119 h 661988"/>
              <a:gd name="connsiteX22" fmla="*/ 211931 w 561975"/>
              <a:gd name="connsiteY22" fmla="*/ 41910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1975" h="661988">
                <a:moveTo>
                  <a:pt x="211931" y="419100"/>
                </a:moveTo>
                <a:lnTo>
                  <a:pt x="140494" y="311944"/>
                </a:lnTo>
                <a:lnTo>
                  <a:pt x="76200" y="200025"/>
                </a:lnTo>
                <a:lnTo>
                  <a:pt x="19050" y="88107"/>
                </a:lnTo>
                <a:lnTo>
                  <a:pt x="0" y="57150"/>
                </a:lnTo>
                <a:lnTo>
                  <a:pt x="64294" y="0"/>
                </a:lnTo>
                <a:lnTo>
                  <a:pt x="92869" y="71438"/>
                </a:lnTo>
                <a:lnTo>
                  <a:pt x="123825" y="116682"/>
                </a:lnTo>
                <a:lnTo>
                  <a:pt x="176213" y="164307"/>
                </a:lnTo>
                <a:lnTo>
                  <a:pt x="245269" y="214313"/>
                </a:lnTo>
                <a:lnTo>
                  <a:pt x="359569" y="278607"/>
                </a:lnTo>
                <a:lnTo>
                  <a:pt x="461963" y="326232"/>
                </a:lnTo>
                <a:lnTo>
                  <a:pt x="504825" y="347663"/>
                </a:lnTo>
                <a:lnTo>
                  <a:pt x="528638" y="371475"/>
                </a:lnTo>
                <a:lnTo>
                  <a:pt x="545306" y="400050"/>
                </a:lnTo>
                <a:lnTo>
                  <a:pt x="554831" y="435769"/>
                </a:lnTo>
                <a:lnTo>
                  <a:pt x="557213" y="497682"/>
                </a:lnTo>
                <a:lnTo>
                  <a:pt x="561975" y="616744"/>
                </a:lnTo>
                <a:lnTo>
                  <a:pt x="561975" y="642938"/>
                </a:lnTo>
                <a:lnTo>
                  <a:pt x="411956" y="661988"/>
                </a:lnTo>
                <a:lnTo>
                  <a:pt x="381000" y="628650"/>
                </a:lnTo>
                <a:lnTo>
                  <a:pt x="330994" y="569119"/>
                </a:lnTo>
                <a:lnTo>
                  <a:pt x="211931" y="4191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7A31B0C-258B-4E50-9005-C542ECFA8D75}"/>
              </a:ext>
            </a:extLst>
          </p:cNvPr>
          <p:cNvSpPr/>
          <p:nvPr/>
        </p:nvSpPr>
        <p:spPr>
          <a:xfrm>
            <a:off x="6080126" y="3046413"/>
            <a:ext cx="682625" cy="793750"/>
          </a:xfrm>
          <a:custGeom>
            <a:avLst/>
            <a:gdLst>
              <a:gd name="connsiteX0" fmla="*/ 159544 w 683419"/>
              <a:gd name="connsiteY0" fmla="*/ 507206 h 795337"/>
              <a:gd name="connsiteX1" fmla="*/ 226219 w 683419"/>
              <a:gd name="connsiteY1" fmla="*/ 402431 h 795337"/>
              <a:gd name="connsiteX2" fmla="*/ 297657 w 683419"/>
              <a:gd name="connsiteY2" fmla="*/ 278606 h 795337"/>
              <a:gd name="connsiteX3" fmla="*/ 326232 w 683419"/>
              <a:gd name="connsiteY3" fmla="*/ 226219 h 795337"/>
              <a:gd name="connsiteX4" fmla="*/ 333375 w 683419"/>
              <a:gd name="connsiteY4" fmla="*/ 188119 h 795337"/>
              <a:gd name="connsiteX5" fmla="*/ 330994 w 683419"/>
              <a:gd name="connsiteY5" fmla="*/ 166687 h 795337"/>
              <a:gd name="connsiteX6" fmla="*/ 323850 w 683419"/>
              <a:gd name="connsiteY6" fmla="*/ 145256 h 795337"/>
              <a:gd name="connsiteX7" fmla="*/ 311944 w 683419"/>
              <a:gd name="connsiteY7" fmla="*/ 128587 h 795337"/>
              <a:gd name="connsiteX8" fmla="*/ 257175 w 683419"/>
              <a:gd name="connsiteY8" fmla="*/ 95250 h 795337"/>
              <a:gd name="connsiteX9" fmla="*/ 209550 w 683419"/>
              <a:gd name="connsiteY9" fmla="*/ 61912 h 795337"/>
              <a:gd name="connsiteX10" fmla="*/ 419100 w 683419"/>
              <a:gd name="connsiteY10" fmla="*/ 0 h 795337"/>
              <a:gd name="connsiteX11" fmla="*/ 497682 w 683419"/>
              <a:gd name="connsiteY11" fmla="*/ 47625 h 795337"/>
              <a:gd name="connsiteX12" fmla="*/ 583407 w 683419"/>
              <a:gd name="connsiteY12" fmla="*/ 100012 h 795337"/>
              <a:gd name="connsiteX13" fmla="*/ 635794 w 683419"/>
              <a:gd name="connsiteY13" fmla="*/ 140494 h 795337"/>
              <a:gd name="connsiteX14" fmla="*/ 661988 w 683419"/>
              <a:gd name="connsiteY14" fmla="*/ 166687 h 795337"/>
              <a:gd name="connsiteX15" fmla="*/ 676275 w 683419"/>
              <a:gd name="connsiteY15" fmla="*/ 185737 h 795337"/>
              <a:gd name="connsiteX16" fmla="*/ 683419 w 683419"/>
              <a:gd name="connsiteY16" fmla="*/ 207169 h 795337"/>
              <a:gd name="connsiteX17" fmla="*/ 681038 w 683419"/>
              <a:gd name="connsiteY17" fmla="*/ 233362 h 795337"/>
              <a:gd name="connsiteX18" fmla="*/ 669132 w 683419"/>
              <a:gd name="connsiteY18" fmla="*/ 259556 h 795337"/>
              <a:gd name="connsiteX19" fmla="*/ 650082 w 683419"/>
              <a:gd name="connsiteY19" fmla="*/ 269081 h 795337"/>
              <a:gd name="connsiteX20" fmla="*/ 576263 w 683419"/>
              <a:gd name="connsiteY20" fmla="*/ 295275 h 795337"/>
              <a:gd name="connsiteX21" fmla="*/ 552450 w 683419"/>
              <a:gd name="connsiteY21" fmla="*/ 302419 h 795337"/>
              <a:gd name="connsiteX22" fmla="*/ 385763 w 683419"/>
              <a:gd name="connsiteY22" fmla="*/ 483394 h 795337"/>
              <a:gd name="connsiteX23" fmla="*/ 164307 w 683419"/>
              <a:gd name="connsiteY23" fmla="*/ 702469 h 795337"/>
              <a:gd name="connsiteX24" fmla="*/ 109538 w 683419"/>
              <a:gd name="connsiteY24" fmla="*/ 785812 h 795337"/>
              <a:gd name="connsiteX25" fmla="*/ 0 w 683419"/>
              <a:gd name="connsiteY25" fmla="*/ 795337 h 795337"/>
              <a:gd name="connsiteX26" fmla="*/ 30957 w 683419"/>
              <a:gd name="connsiteY26" fmla="*/ 731044 h 795337"/>
              <a:gd name="connsiteX27" fmla="*/ 159544 w 683419"/>
              <a:gd name="connsiteY27" fmla="*/ 507206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3419" h="795337">
                <a:moveTo>
                  <a:pt x="159544" y="507206"/>
                </a:moveTo>
                <a:lnTo>
                  <a:pt x="226219" y="402431"/>
                </a:lnTo>
                <a:lnTo>
                  <a:pt x="297657" y="278606"/>
                </a:lnTo>
                <a:lnTo>
                  <a:pt x="326232" y="226219"/>
                </a:lnTo>
                <a:lnTo>
                  <a:pt x="333375" y="188119"/>
                </a:lnTo>
                <a:lnTo>
                  <a:pt x="330994" y="166687"/>
                </a:lnTo>
                <a:lnTo>
                  <a:pt x="323850" y="145256"/>
                </a:lnTo>
                <a:lnTo>
                  <a:pt x="311944" y="128587"/>
                </a:lnTo>
                <a:lnTo>
                  <a:pt x="257175" y="95250"/>
                </a:lnTo>
                <a:lnTo>
                  <a:pt x="209550" y="61912"/>
                </a:lnTo>
                <a:lnTo>
                  <a:pt x="419100" y="0"/>
                </a:lnTo>
                <a:lnTo>
                  <a:pt x="497682" y="47625"/>
                </a:lnTo>
                <a:lnTo>
                  <a:pt x="583407" y="100012"/>
                </a:lnTo>
                <a:lnTo>
                  <a:pt x="635794" y="140494"/>
                </a:lnTo>
                <a:lnTo>
                  <a:pt x="661988" y="166687"/>
                </a:lnTo>
                <a:lnTo>
                  <a:pt x="676275" y="185737"/>
                </a:lnTo>
                <a:lnTo>
                  <a:pt x="683419" y="207169"/>
                </a:lnTo>
                <a:lnTo>
                  <a:pt x="681038" y="233362"/>
                </a:lnTo>
                <a:lnTo>
                  <a:pt x="669132" y="259556"/>
                </a:lnTo>
                <a:lnTo>
                  <a:pt x="650082" y="269081"/>
                </a:lnTo>
                <a:lnTo>
                  <a:pt x="576263" y="295275"/>
                </a:lnTo>
                <a:lnTo>
                  <a:pt x="552450" y="302419"/>
                </a:lnTo>
                <a:lnTo>
                  <a:pt x="385763" y="483394"/>
                </a:lnTo>
                <a:lnTo>
                  <a:pt x="164307" y="702469"/>
                </a:lnTo>
                <a:lnTo>
                  <a:pt x="109538" y="785812"/>
                </a:lnTo>
                <a:lnTo>
                  <a:pt x="0" y="795337"/>
                </a:lnTo>
                <a:lnTo>
                  <a:pt x="30957" y="731044"/>
                </a:lnTo>
                <a:lnTo>
                  <a:pt x="159544" y="5072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B23B6D8-E272-404C-87A9-EEA2516EB13C}"/>
              </a:ext>
            </a:extLst>
          </p:cNvPr>
          <p:cNvSpPr/>
          <p:nvPr/>
        </p:nvSpPr>
        <p:spPr>
          <a:xfrm>
            <a:off x="4865689" y="3697289"/>
            <a:ext cx="1938337" cy="428625"/>
          </a:xfrm>
          <a:custGeom>
            <a:avLst/>
            <a:gdLst>
              <a:gd name="connsiteX0" fmla="*/ 690562 w 1938337"/>
              <a:gd name="connsiteY0" fmla="*/ 392907 h 428625"/>
              <a:gd name="connsiteX1" fmla="*/ 378619 w 1938337"/>
              <a:gd name="connsiteY1" fmla="*/ 421482 h 428625"/>
              <a:gd name="connsiteX2" fmla="*/ 350044 w 1938337"/>
              <a:gd name="connsiteY2" fmla="*/ 428625 h 428625"/>
              <a:gd name="connsiteX3" fmla="*/ 307181 w 1938337"/>
              <a:gd name="connsiteY3" fmla="*/ 426244 h 428625"/>
              <a:gd name="connsiteX4" fmla="*/ 250031 w 1938337"/>
              <a:gd name="connsiteY4" fmla="*/ 414338 h 428625"/>
              <a:gd name="connsiteX5" fmla="*/ 126206 w 1938337"/>
              <a:gd name="connsiteY5" fmla="*/ 342900 h 428625"/>
              <a:gd name="connsiteX6" fmla="*/ 23812 w 1938337"/>
              <a:gd name="connsiteY6" fmla="*/ 250032 h 428625"/>
              <a:gd name="connsiteX7" fmla="*/ 4762 w 1938337"/>
              <a:gd name="connsiteY7" fmla="*/ 226219 h 428625"/>
              <a:gd name="connsiteX8" fmla="*/ 0 w 1938337"/>
              <a:gd name="connsiteY8" fmla="*/ 202407 h 428625"/>
              <a:gd name="connsiteX9" fmla="*/ 4762 w 1938337"/>
              <a:gd name="connsiteY9" fmla="*/ 188119 h 428625"/>
              <a:gd name="connsiteX10" fmla="*/ 14287 w 1938337"/>
              <a:gd name="connsiteY10" fmla="*/ 183357 h 428625"/>
              <a:gd name="connsiteX11" fmla="*/ 42862 w 1938337"/>
              <a:gd name="connsiteY11" fmla="*/ 188119 h 428625"/>
              <a:gd name="connsiteX12" fmla="*/ 102394 w 1938337"/>
              <a:gd name="connsiteY12" fmla="*/ 209550 h 428625"/>
              <a:gd name="connsiteX13" fmla="*/ 223837 w 1938337"/>
              <a:gd name="connsiteY13" fmla="*/ 238125 h 428625"/>
              <a:gd name="connsiteX14" fmla="*/ 297656 w 1938337"/>
              <a:gd name="connsiteY14" fmla="*/ 242888 h 428625"/>
              <a:gd name="connsiteX15" fmla="*/ 390525 w 1938337"/>
              <a:gd name="connsiteY15" fmla="*/ 240507 h 428625"/>
              <a:gd name="connsiteX16" fmla="*/ 604837 w 1938337"/>
              <a:gd name="connsiteY16" fmla="*/ 219075 h 428625"/>
              <a:gd name="connsiteX17" fmla="*/ 804862 w 1938337"/>
              <a:gd name="connsiteY17" fmla="*/ 195263 h 428625"/>
              <a:gd name="connsiteX18" fmla="*/ 1219200 w 1938337"/>
              <a:gd name="connsiteY18" fmla="*/ 114300 h 428625"/>
              <a:gd name="connsiteX19" fmla="*/ 1471612 w 1938337"/>
              <a:gd name="connsiteY19" fmla="*/ 64294 h 428625"/>
              <a:gd name="connsiteX20" fmla="*/ 1635919 w 1938337"/>
              <a:gd name="connsiteY20" fmla="*/ 23813 h 428625"/>
              <a:gd name="connsiteX21" fmla="*/ 1685925 w 1938337"/>
              <a:gd name="connsiteY21" fmla="*/ 0 h 428625"/>
              <a:gd name="connsiteX22" fmla="*/ 1702594 w 1938337"/>
              <a:gd name="connsiteY22" fmla="*/ 2382 h 428625"/>
              <a:gd name="connsiteX23" fmla="*/ 1850231 w 1938337"/>
              <a:gd name="connsiteY23" fmla="*/ 59532 h 428625"/>
              <a:gd name="connsiteX24" fmla="*/ 1919287 w 1938337"/>
              <a:gd name="connsiteY24" fmla="*/ 92869 h 428625"/>
              <a:gd name="connsiteX25" fmla="*/ 1933575 w 1938337"/>
              <a:gd name="connsiteY25" fmla="*/ 109538 h 428625"/>
              <a:gd name="connsiteX26" fmla="*/ 1938337 w 1938337"/>
              <a:gd name="connsiteY26" fmla="*/ 140494 h 428625"/>
              <a:gd name="connsiteX27" fmla="*/ 1933575 w 1938337"/>
              <a:gd name="connsiteY27" fmla="*/ 166688 h 428625"/>
              <a:gd name="connsiteX28" fmla="*/ 1916906 w 1938337"/>
              <a:gd name="connsiteY28" fmla="*/ 185738 h 428625"/>
              <a:gd name="connsiteX29" fmla="*/ 1883569 w 1938337"/>
              <a:gd name="connsiteY29" fmla="*/ 200025 h 428625"/>
              <a:gd name="connsiteX30" fmla="*/ 1624012 w 1938337"/>
              <a:gd name="connsiteY30" fmla="*/ 238125 h 428625"/>
              <a:gd name="connsiteX31" fmla="*/ 1269206 w 1938337"/>
              <a:gd name="connsiteY31" fmla="*/ 292894 h 428625"/>
              <a:gd name="connsiteX32" fmla="*/ 1002506 w 1938337"/>
              <a:gd name="connsiteY32" fmla="*/ 335757 h 428625"/>
              <a:gd name="connsiteX33" fmla="*/ 797719 w 1938337"/>
              <a:gd name="connsiteY33" fmla="*/ 378619 h 428625"/>
              <a:gd name="connsiteX34" fmla="*/ 690562 w 1938337"/>
              <a:gd name="connsiteY34" fmla="*/ 392907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38337" h="428625">
                <a:moveTo>
                  <a:pt x="690562" y="392907"/>
                </a:moveTo>
                <a:lnTo>
                  <a:pt x="378619" y="421482"/>
                </a:lnTo>
                <a:lnTo>
                  <a:pt x="350044" y="428625"/>
                </a:lnTo>
                <a:lnTo>
                  <a:pt x="307181" y="426244"/>
                </a:lnTo>
                <a:lnTo>
                  <a:pt x="250031" y="414338"/>
                </a:lnTo>
                <a:lnTo>
                  <a:pt x="126206" y="342900"/>
                </a:lnTo>
                <a:lnTo>
                  <a:pt x="23812" y="250032"/>
                </a:lnTo>
                <a:lnTo>
                  <a:pt x="4762" y="226219"/>
                </a:lnTo>
                <a:lnTo>
                  <a:pt x="0" y="202407"/>
                </a:lnTo>
                <a:lnTo>
                  <a:pt x="4762" y="188119"/>
                </a:lnTo>
                <a:lnTo>
                  <a:pt x="14287" y="183357"/>
                </a:lnTo>
                <a:lnTo>
                  <a:pt x="42862" y="188119"/>
                </a:lnTo>
                <a:lnTo>
                  <a:pt x="102394" y="209550"/>
                </a:lnTo>
                <a:lnTo>
                  <a:pt x="223837" y="238125"/>
                </a:lnTo>
                <a:lnTo>
                  <a:pt x="297656" y="242888"/>
                </a:lnTo>
                <a:lnTo>
                  <a:pt x="390525" y="240507"/>
                </a:lnTo>
                <a:lnTo>
                  <a:pt x="604837" y="219075"/>
                </a:lnTo>
                <a:lnTo>
                  <a:pt x="804862" y="195263"/>
                </a:lnTo>
                <a:lnTo>
                  <a:pt x="1219200" y="114300"/>
                </a:lnTo>
                <a:lnTo>
                  <a:pt x="1471612" y="64294"/>
                </a:lnTo>
                <a:lnTo>
                  <a:pt x="1635919" y="23813"/>
                </a:lnTo>
                <a:lnTo>
                  <a:pt x="1685925" y="0"/>
                </a:lnTo>
                <a:lnTo>
                  <a:pt x="1702594" y="2382"/>
                </a:lnTo>
                <a:lnTo>
                  <a:pt x="1850231" y="59532"/>
                </a:lnTo>
                <a:lnTo>
                  <a:pt x="1919287" y="92869"/>
                </a:lnTo>
                <a:lnTo>
                  <a:pt x="1933575" y="109538"/>
                </a:lnTo>
                <a:lnTo>
                  <a:pt x="1938337" y="140494"/>
                </a:lnTo>
                <a:lnTo>
                  <a:pt x="1933575" y="166688"/>
                </a:lnTo>
                <a:lnTo>
                  <a:pt x="1916906" y="185738"/>
                </a:lnTo>
                <a:lnTo>
                  <a:pt x="1883569" y="200025"/>
                </a:lnTo>
                <a:lnTo>
                  <a:pt x="1624012" y="238125"/>
                </a:lnTo>
                <a:lnTo>
                  <a:pt x="1269206" y="292894"/>
                </a:lnTo>
                <a:lnTo>
                  <a:pt x="1002506" y="335757"/>
                </a:lnTo>
                <a:lnTo>
                  <a:pt x="797719" y="378619"/>
                </a:lnTo>
                <a:lnTo>
                  <a:pt x="690562" y="3929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C30CEA1-254D-4ED4-A94D-DD9CEACB7D5E}"/>
              </a:ext>
            </a:extLst>
          </p:cNvPr>
          <p:cNvSpPr/>
          <p:nvPr/>
        </p:nvSpPr>
        <p:spPr>
          <a:xfrm>
            <a:off x="4614069" y="4359459"/>
            <a:ext cx="2576512" cy="511175"/>
          </a:xfrm>
          <a:custGeom>
            <a:avLst/>
            <a:gdLst>
              <a:gd name="connsiteX0" fmla="*/ 922564 w 2577193"/>
              <a:gd name="connsiteY0" fmla="*/ 405493 h 511629"/>
              <a:gd name="connsiteX1" fmla="*/ 762000 w 2577193"/>
              <a:gd name="connsiteY1" fmla="*/ 435429 h 511629"/>
              <a:gd name="connsiteX2" fmla="*/ 489857 w 2577193"/>
              <a:gd name="connsiteY2" fmla="*/ 481693 h 511629"/>
              <a:gd name="connsiteX3" fmla="*/ 410935 w 2577193"/>
              <a:gd name="connsiteY3" fmla="*/ 503465 h 511629"/>
              <a:gd name="connsiteX4" fmla="*/ 378278 w 2577193"/>
              <a:gd name="connsiteY4" fmla="*/ 511629 h 511629"/>
              <a:gd name="connsiteX5" fmla="*/ 356507 w 2577193"/>
              <a:gd name="connsiteY5" fmla="*/ 511629 h 511629"/>
              <a:gd name="connsiteX6" fmla="*/ 299357 w 2577193"/>
              <a:gd name="connsiteY6" fmla="*/ 492579 h 511629"/>
              <a:gd name="connsiteX7" fmla="*/ 209550 w 2577193"/>
              <a:gd name="connsiteY7" fmla="*/ 443593 h 511629"/>
              <a:gd name="connsiteX8" fmla="*/ 73478 w 2577193"/>
              <a:gd name="connsiteY8" fmla="*/ 340179 h 511629"/>
              <a:gd name="connsiteX9" fmla="*/ 24493 w 2577193"/>
              <a:gd name="connsiteY9" fmla="*/ 296636 h 511629"/>
              <a:gd name="connsiteX10" fmla="*/ 5443 w 2577193"/>
              <a:gd name="connsiteY10" fmla="*/ 269422 h 511629"/>
              <a:gd name="connsiteX11" fmla="*/ 0 w 2577193"/>
              <a:gd name="connsiteY11" fmla="*/ 242207 h 511629"/>
              <a:gd name="connsiteX12" fmla="*/ 2721 w 2577193"/>
              <a:gd name="connsiteY12" fmla="*/ 231322 h 511629"/>
              <a:gd name="connsiteX13" fmla="*/ 13607 w 2577193"/>
              <a:gd name="connsiteY13" fmla="*/ 217715 h 511629"/>
              <a:gd name="connsiteX14" fmla="*/ 27214 w 2577193"/>
              <a:gd name="connsiteY14" fmla="*/ 214993 h 511629"/>
              <a:gd name="connsiteX15" fmla="*/ 54428 w 2577193"/>
              <a:gd name="connsiteY15" fmla="*/ 231322 h 511629"/>
              <a:gd name="connsiteX16" fmla="*/ 89807 w 2577193"/>
              <a:gd name="connsiteY16" fmla="*/ 250372 h 511629"/>
              <a:gd name="connsiteX17" fmla="*/ 149678 w 2577193"/>
              <a:gd name="connsiteY17" fmla="*/ 277586 h 511629"/>
              <a:gd name="connsiteX18" fmla="*/ 231321 w 2577193"/>
              <a:gd name="connsiteY18" fmla="*/ 296636 h 511629"/>
              <a:gd name="connsiteX19" fmla="*/ 329293 w 2577193"/>
              <a:gd name="connsiteY19" fmla="*/ 304800 h 511629"/>
              <a:gd name="connsiteX20" fmla="*/ 481693 w 2577193"/>
              <a:gd name="connsiteY20" fmla="*/ 296636 h 511629"/>
              <a:gd name="connsiteX21" fmla="*/ 976993 w 2577193"/>
              <a:gd name="connsiteY21" fmla="*/ 217715 h 511629"/>
              <a:gd name="connsiteX22" fmla="*/ 1189264 w 2577193"/>
              <a:gd name="connsiteY22" fmla="*/ 174172 h 511629"/>
              <a:gd name="connsiteX23" fmla="*/ 1450521 w 2577193"/>
              <a:gd name="connsiteY23" fmla="*/ 125186 h 511629"/>
              <a:gd name="connsiteX24" fmla="*/ 1793421 w 2577193"/>
              <a:gd name="connsiteY24" fmla="*/ 84365 h 511629"/>
              <a:gd name="connsiteX25" fmla="*/ 1994807 w 2577193"/>
              <a:gd name="connsiteY25" fmla="*/ 54429 h 511629"/>
              <a:gd name="connsiteX26" fmla="*/ 2076450 w 2577193"/>
              <a:gd name="connsiteY26" fmla="*/ 35379 h 511629"/>
              <a:gd name="connsiteX27" fmla="*/ 2171700 w 2577193"/>
              <a:gd name="connsiteY27" fmla="*/ 2722 h 511629"/>
              <a:gd name="connsiteX28" fmla="*/ 2204357 w 2577193"/>
              <a:gd name="connsiteY28" fmla="*/ 0 h 511629"/>
              <a:gd name="connsiteX29" fmla="*/ 2288721 w 2577193"/>
              <a:gd name="connsiteY29" fmla="*/ 10886 h 511629"/>
              <a:gd name="connsiteX30" fmla="*/ 2413907 w 2577193"/>
              <a:gd name="connsiteY30" fmla="*/ 40822 h 511629"/>
              <a:gd name="connsiteX31" fmla="*/ 2495550 w 2577193"/>
              <a:gd name="connsiteY31" fmla="*/ 70757 h 511629"/>
              <a:gd name="connsiteX32" fmla="*/ 2533650 w 2577193"/>
              <a:gd name="connsiteY32" fmla="*/ 95250 h 511629"/>
              <a:gd name="connsiteX33" fmla="*/ 2558143 w 2577193"/>
              <a:gd name="connsiteY33" fmla="*/ 117022 h 511629"/>
              <a:gd name="connsiteX34" fmla="*/ 2574471 w 2577193"/>
              <a:gd name="connsiteY34" fmla="*/ 141515 h 511629"/>
              <a:gd name="connsiteX35" fmla="*/ 2577193 w 2577193"/>
              <a:gd name="connsiteY35" fmla="*/ 160565 h 511629"/>
              <a:gd name="connsiteX36" fmla="*/ 2569028 w 2577193"/>
              <a:gd name="connsiteY36" fmla="*/ 179615 h 511629"/>
              <a:gd name="connsiteX37" fmla="*/ 2536371 w 2577193"/>
              <a:gd name="connsiteY37" fmla="*/ 201386 h 511629"/>
              <a:gd name="connsiteX38" fmla="*/ 2490107 w 2577193"/>
              <a:gd name="connsiteY38" fmla="*/ 217715 h 511629"/>
              <a:gd name="connsiteX39" fmla="*/ 2413907 w 2577193"/>
              <a:gd name="connsiteY39" fmla="*/ 231322 h 511629"/>
              <a:gd name="connsiteX40" fmla="*/ 2315935 w 2577193"/>
              <a:gd name="connsiteY40" fmla="*/ 239486 h 511629"/>
              <a:gd name="connsiteX41" fmla="*/ 2011135 w 2577193"/>
              <a:gd name="connsiteY41" fmla="*/ 247650 h 511629"/>
              <a:gd name="connsiteX42" fmla="*/ 1445078 w 2577193"/>
              <a:gd name="connsiteY42" fmla="*/ 302079 h 511629"/>
              <a:gd name="connsiteX43" fmla="*/ 1194707 w 2577193"/>
              <a:gd name="connsiteY43" fmla="*/ 345622 h 511629"/>
              <a:gd name="connsiteX44" fmla="*/ 922564 w 2577193"/>
              <a:gd name="connsiteY44" fmla="*/ 405493 h 51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77193" h="511629">
                <a:moveTo>
                  <a:pt x="922564" y="405493"/>
                </a:moveTo>
                <a:lnTo>
                  <a:pt x="762000" y="435429"/>
                </a:lnTo>
                <a:lnTo>
                  <a:pt x="489857" y="481693"/>
                </a:lnTo>
                <a:lnTo>
                  <a:pt x="410935" y="503465"/>
                </a:lnTo>
                <a:lnTo>
                  <a:pt x="378278" y="511629"/>
                </a:lnTo>
                <a:lnTo>
                  <a:pt x="356507" y="511629"/>
                </a:lnTo>
                <a:lnTo>
                  <a:pt x="299357" y="492579"/>
                </a:lnTo>
                <a:lnTo>
                  <a:pt x="209550" y="443593"/>
                </a:lnTo>
                <a:lnTo>
                  <a:pt x="73478" y="340179"/>
                </a:lnTo>
                <a:lnTo>
                  <a:pt x="24493" y="296636"/>
                </a:lnTo>
                <a:lnTo>
                  <a:pt x="5443" y="269422"/>
                </a:lnTo>
                <a:lnTo>
                  <a:pt x="0" y="242207"/>
                </a:lnTo>
                <a:lnTo>
                  <a:pt x="2721" y="231322"/>
                </a:lnTo>
                <a:lnTo>
                  <a:pt x="13607" y="217715"/>
                </a:lnTo>
                <a:lnTo>
                  <a:pt x="27214" y="214993"/>
                </a:lnTo>
                <a:lnTo>
                  <a:pt x="54428" y="231322"/>
                </a:lnTo>
                <a:lnTo>
                  <a:pt x="89807" y="250372"/>
                </a:lnTo>
                <a:lnTo>
                  <a:pt x="149678" y="277586"/>
                </a:lnTo>
                <a:lnTo>
                  <a:pt x="231321" y="296636"/>
                </a:lnTo>
                <a:lnTo>
                  <a:pt x="329293" y="304800"/>
                </a:lnTo>
                <a:lnTo>
                  <a:pt x="481693" y="296636"/>
                </a:lnTo>
                <a:lnTo>
                  <a:pt x="976993" y="217715"/>
                </a:lnTo>
                <a:lnTo>
                  <a:pt x="1189264" y="174172"/>
                </a:lnTo>
                <a:lnTo>
                  <a:pt x="1450521" y="125186"/>
                </a:lnTo>
                <a:lnTo>
                  <a:pt x="1793421" y="84365"/>
                </a:lnTo>
                <a:lnTo>
                  <a:pt x="1994807" y="54429"/>
                </a:lnTo>
                <a:lnTo>
                  <a:pt x="2076450" y="35379"/>
                </a:lnTo>
                <a:lnTo>
                  <a:pt x="2171700" y="2722"/>
                </a:lnTo>
                <a:lnTo>
                  <a:pt x="2204357" y="0"/>
                </a:lnTo>
                <a:lnTo>
                  <a:pt x="2288721" y="10886"/>
                </a:lnTo>
                <a:lnTo>
                  <a:pt x="2413907" y="40822"/>
                </a:lnTo>
                <a:lnTo>
                  <a:pt x="2495550" y="70757"/>
                </a:lnTo>
                <a:lnTo>
                  <a:pt x="2533650" y="95250"/>
                </a:lnTo>
                <a:lnTo>
                  <a:pt x="2558143" y="117022"/>
                </a:lnTo>
                <a:lnTo>
                  <a:pt x="2574471" y="141515"/>
                </a:lnTo>
                <a:lnTo>
                  <a:pt x="2577193" y="160565"/>
                </a:lnTo>
                <a:lnTo>
                  <a:pt x="2569028" y="179615"/>
                </a:lnTo>
                <a:lnTo>
                  <a:pt x="2536371" y="201386"/>
                </a:lnTo>
                <a:lnTo>
                  <a:pt x="2490107" y="217715"/>
                </a:lnTo>
                <a:lnTo>
                  <a:pt x="2413907" y="231322"/>
                </a:lnTo>
                <a:lnTo>
                  <a:pt x="2315935" y="239486"/>
                </a:lnTo>
                <a:lnTo>
                  <a:pt x="2011135" y="247650"/>
                </a:lnTo>
                <a:lnTo>
                  <a:pt x="1445078" y="302079"/>
                </a:lnTo>
                <a:lnTo>
                  <a:pt x="1194707" y="345622"/>
                </a:lnTo>
                <a:lnTo>
                  <a:pt x="922564" y="40549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FD70FB5-32D1-4838-8CCC-C53F63D9DB60}"/>
              </a:ext>
            </a:extLst>
          </p:cNvPr>
          <p:cNvSpPr/>
          <p:nvPr/>
        </p:nvSpPr>
        <p:spPr>
          <a:xfrm rot="16200000">
            <a:off x="4972051" y="4687888"/>
            <a:ext cx="1762125" cy="425450"/>
          </a:xfrm>
          <a:custGeom>
            <a:avLst/>
            <a:gdLst>
              <a:gd name="connsiteX0" fmla="*/ 904875 w 1762125"/>
              <a:gd name="connsiteY0" fmla="*/ 171450 h 426244"/>
              <a:gd name="connsiteX1" fmla="*/ 1081087 w 1762125"/>
              <a:gd name="connsiteY1" fmla="*/ 164307 h 426244"/>
              <a:gd name="connsiteX2" fmla="*/ 1281112 w 1762125"/>
              <a:gd name="connsiteY2" fmla="*/ 157163 h 426244"/>
              <a:gd name="connsiteX3" fmla="*/ 1469231 w 1762125"/>
              <a:gd name="connsiteY3" fmla="*/ 157163 h 426244"/>
              <a:gd name="connsiteX4" fmla="*/ 1521618 w 1762125"/>
              <a:gd name="connsiteY4" fmla="*/ 152400 h 426244"/>
              <a:gd name="connsiteX5" fmla="*/ 1569243 w 1762125"/>
              <a:gd name="connsiteY5" fmla="*/ 140494 h 426244"/>
              <a:gd name="connsiteX6" fmla="*/ 1609725 w 1762125"/>
              <a:gd name="connsiteY6" fmla="*/ 119063 h 426244"/>
              <a:gd name="connsiteX7" fmla="*/ 1650206 w 1762125"/>
              <a:gd name="connsiteY7" fmla="*/ 88107 h 426244"/>
              <a:gd name="connsiteX8" fmla="*/ 1731168 w 1762125"/>
              <a:gd name="connsiteY8" fmla="*/ 0 h 426244"/>
              <a:gd name="connsiteX9" fmla="*/ 1762125 w 1762125"/>
              <a:gd name="connsiteY9" fmla="*/ 183357 h 426244"/>
              <a:gd name="connsiteX10" fmla="*/ 1733550 w 1762125"/>
              <a:gd name="connsiteY10" fmla="*/ 266700 h 426244"/>
              <a:gd name="connsiteX11" fmla="*/ 1714500 w 1762125"/>
              <a:gd name="connsiteY11" fmla="*/ 311944 h 426244"/>
              <a:gd name="connsiteX12" fmla="*/ 1693068 w 1762125"/>
              <a:gd name="connsiteY12" fmla="*/ 342900 h 426244"/>
              <a:gd name="connsiteX13" fmla="*/ 1669256 w 1762125"/>
              <a:gd name="connsiteY13" fmla="*/ 366713 h 426244"/>
              <a:gd name="connsiteX14" fmla="*/ 1633537 w 1762125"/>
              <a:gd name="connsiteY14" fmla="*/ 390525 h 426244"/>
              <a:gd name="connsiteX15" fmla="*/ 1593056 w 1762125"/>
              <a:gd name="connsiteY15" fmla="*/ 404813 h 426244"/>
              <a:gd name="connsiteX16" fmla="*/ 1304925 w 1762125"/>
              <a:gd name="connsiteY16" fmla="*/ 411957 h 426244"/>
              <a:gd name="connsiteX17" fmla="*/ 1102518 w 1762125"/>
              <a:gd name="connsiteY17" fmla="*/ 407194 h 426244"/>
              <a:gd name="connsiteX18" fmla="*/ 750093 w 1762125"/>
              <a:gd name="connsiteY18" fmla="*/ 409575 h 426244"/>
              <a:gd name="connsiteX19" fmla="*/ 414337 w 1762125"/>
              <a:gd name="connsiteY19" fmla="*/ 419100 h 426244"/>
              <a:gd name="connsiteX20" fmla="*/ 333375 w 1762125"/>
              <a:gd name="connsiteY20" fmla="*/ 426244 h 426244"/>
              <a:gd name="connsiteX21" fmla="*/ 254793 w 1762125"/>
              <a:gd name="connsiteY21" fmla="*/ 426244 h 426244"/>
              <a:gd name="connsiteX22" fmla="*/ 157162 w 1762125"/>
              <a:gd name="connsiteY22" fmla="*/ 409575 h 426244"/>
              <a:gd name="connsiteX23" fmla="*/ 109537 w 1762125"/>
              <a:gd name="connsiteY23" fmla="*/ 392907 h 426244"/>
              <a:gd name="connsiteX24" fmla="*/ 59531 w 1762125"/>
              <a:gd name="connsiteY24" fmla="*/ 369094 h 426244"/>
              <a:gd name="connsiteX25" fmla="*/ 21431 w 1762125"/>
              <a:gd name="connsiteY25" fmla="*/ 345282 h 426244"/>
              <a:gd name="connsiteX26" fmla="*/ 2381 w 1762125"/>
              <a:gd name="connsiteY26" fmla="*/ 321469 h 426244"/>
              <a:gd name="connsiteX27" fmla="*/ 0 w 1762125"/>
              <a:gd name="connsiteY27" fmla="*/ 302419 h 426244"/>
              <a:gd name="connsiteX28" fmla="*/ 2381 w 1762125"/>
              <a:gd name="connsiteY28" fmla="*/ 273844 h 426244"/>
              <a:gd name="connsiteX29" fmla="*/ 19050 w 1762125"/>
              <a:gd name="connsiteY29" fmla="*/ 245269 h 426244"/>
              <a:gd name="connsiteX30" fmla="*/ 64293 w 1762125"/>
              <a:gd name="connsiteY30" fmla="*/ 209550 h 426244"/>
              <a:gd name="connsiteX31" fmla="*/ 133350 w 1762125"/>
              <a:gd name="connsiteY31" fmla="*/ 183357 h 426244"/>
              <a:gd name="connsiteX32" fmla="*/ 245268 w 1762125"/>
              <a:gd name="connsiteY32" fmla="*/ 164307 h 426244"/>
              <a:gd name="connsiteX33" fmla="*/ 378618 w 1762125"/>
              <a:gd name="connsiteY33" fmla="*/ 154782 h 426244"/>
              <a:gd name="connsiteX34" fmla="*/ 464343 w 1762125"/>
              <a:gd name="connsiteY34" fmla="*/ 159544 h 426244"/>
              <a:gd name="connsiteX35" fmla="*/ 542925 w 1762125"/>
              <a:gd name="connsiteY35" fmla="*/ 164307 h 426244"/>
              <a:gd name="connsiteX36" fmla="*/ 904875 w 1762125"/>
              <a:gd name="connsiteY36" fmla="*/ 171450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62125" h="426244">
                <a:moveTo>
                  <a:pt x="904875" y="171450"/>
                </a:moveTo>
                <a:lnTo>
                  <a:pt x="1081087" y="164307"/>
                </a:lnTo>
                <a:lnTo>
                  <a:pt x="1281112" y="157163"/>
                </a:lnTo>
                <a:lnTo>
                  <a:pt x="1469231" y="157163"/>
                </a:lnTo>
                <a:lnTo>
                  <a:pt x="1521618" y="152400"/>
                </a:lnTo>
                <a:lnTo>
                  <a:pt x="1569243" y="140494"/>
                </a:lnTo>
                <a:lnTo>
                  <a:pt x="1609725" y="119063"/>
                </a:lnTo>
                <a:lnTo>
                  <a:pt x="1650206" y="88107"/>
                </a:lnTo>
                <a:lnTo>
                  <a:pt x="1731168" y="0"/>
                </a:lnTo>
                <a:lnTo>
                  <a:pt x="1762125" y="183357"/>
                </a:lnTo>
                <a:lnTo>
                  <a:pt x="1733550" y="266700"/>
                </a:lnTo>
                <a:lnTo>
                  <a:pt x="1714500" y="311944"/>
                </a:lnTo>
                <a:lnTo>
                  <a:pt x="1693068" y="342900"/>
                </a:lnTo>
                <a:lnTo>
                  <a:pt x="1669256" y="366713"/>
                </a:lnTo>
                <a:lnTo>
                  <a:pt x="1633537" y="390525"/>
                </a:lnTo>
                <a:lnTo>
                  <a:pt x="1593056" y="404813"/>
                </a:lnTo>
                <a:lnTo>
                  <a:pt x="1304925" y="411957"/>
                </a:lnTo>
                <a:lnTo>
                  <a:pt x="1102518" y="407194"/>
                </a:lnTo>
                <a:lnTo>
                  <a:pt x="750093" y="409575"/>
                </a:lnTo>
                <a:lnTo>
                  <a:pt x="414337" y="419100"/>
                </a:lnTo>
                <a:lnTo>
                  <a:pt x="333375" y="426244"/>
                </a:lnTo>
                <a:lnTo>
                  <a:pt x="254793" y="426244"/>
                </a:lnTo>
                <a:lnTo>
                  <a:pt x="157162" y="409575"/>
                </a:lnTo>
                <a:lnTo>
                  <a:pt x="109537" y="392907"/>
                </a:lnTo>
                <a:lnTo>
                  <a:pt x="59531" y="369094"/>
                </a:lnTo>
                <a:lnTo>
                  <a:pt x="21431" y="345282"/>
                </a:lnTo>
                <a:lnTo>
                  <a:pt x="2381" y="321469"/>
                </a:lnTo>
                <a:lnTo>
                  <a:pt x="0" y="302419"/>
                </a:lnTo>
                <a:lnTo>
                  <a:pt x="2381" y="273844"/>
                </a:lnTo>
                <a:lnTo>
                  <a:pt x="19050" y="245269"/>
                </a:lnTo>
                <a:lnTo>
                  <a:pt x="64293" y="209550"/>
                </a:lnTo>
                <a:lnTo>
                  <a:pt x="133350" y="183357"/>
                </a:lnTo>
                <a:lnTo>
                  <a:pt x="245268" y="164307"/>
                </a:lnTo>
                <a:lnTo>
                  <a:pt x="378618" y="154782"/>
                </a:lnTo>
                <a:lnTo>
                  <a:pt x="464343" y="159544"/>
                </a:lnTo>
                <a:lnTo>
                  <a:pt x="542925" y="164307"/>
                </a:lnTo>
                <a:lnTo>
                  <a:pt x="904875" y="1714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2C61F38-532C-4BC0-BC02-1EB846A57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13" y="1444669"/>
            <a:ext cx="4285859" cy="4621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8B50873-668A-40C3-96C0-C6D42F984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47" y="1412734"/>
            <a:ext cx="4291956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8" grpId="0" animBg="1"/>
      <p:bldP spid="13" grpId="0" animBg="1"/>
      <p:bldP spid="24" grpId="0" animBg="1"/>
      <p:bldP spid="9" grpId="0" animBg="1"/>
      <p:bldP spid="10" grpId="0" animBg="1"/>
      <p:bldP spid="11" grpId="0" animBg="1"/>
      <p:bldP spid="12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A0E832-B66D-4408-B87A-76CB18A7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70" y="1118415"/>
            <a:ext cx="4285859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6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b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おもしろいもの、見つけたよ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少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534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DECD31E0-9BBF-4ADC-B65E-AFCDDD8D819F}"/>
              </a:ext>
            </a:extLst>
          </p:cNvPr>
          <p:cNvSpPr/>
          <p:nvPr/>
        </p:nvSpPr>
        <p:spPr>
          <a:xfrm>
            <a:off x="5645151" y="1500189"/>
            <a:ext cx="684213" cy="2757487"/>
          </a:xfrm>
          <a:custGeom>
            <a:avLst/>
            <a:gdLst>
              <a:gd name="connsiteX0" fmla="*/ 335398 w 684917"/>
              <a:gd name="connsiteY0" fmla="*/ 723753 h 2757322"/>
              <a:gd name="connsiteX1" fmla="*/ 335398 w 684917"/>
              <a:gd name="connsiteY1" fmla="*/ 427191 h 2757322"/>
              <a:gd name="connsiteX2" fmla="*/ 328337 w 684917"/>
              <a:gd name="connsiteY2" fmla="*/ 367173 h 2757322"/>
              <a:gd name="connsiteX3" fmla="*/ 310684 w 684917"/>
              <a:gd name="connsiteY3" fmla="*/ 310684 h 2757322"/>
              <a:gd name="connsiteX4" fmla="*/ 289501 w 684917"/>
              <a:gd name="connsiteY4" fmla="*/ 271849 h 2757322"/>
              <a:gd name="connsiteX5" fmla="*/ 257727 w 684917"/>
              <a:gd name="connsiteY5" fmla="*/ 229483 h 2757322"/>
              <a:gd name="connsiteX6" fmla="*/ 208300 w 684917"/>
              <a:gd name="connsiteY6" fmla="*/ 190647 h 2757322"/>
              <a:gd name="connsiteX7" fmla="*/ 162403 w 684917"/>
              <a:gd name="connsiteY7" fmla="*/ 165934 h 2757322"/>
              <a:gd name="connsiteX8" fmla="*/ 109446 w 684917"/>
              <a:gd name="connsiteY8" fmla="*/ 144751 h 2757322"/>
              <a:gd name="connsiteX9" fmla="*/ 38835 w 684917"/>
              <a:gd name="connsiteY9" fmla="*/ 123568 h 2757322"/>
              <a:gd name="connsiteX10" fmla="*/ 21183 w 684917"/>
              <a:gd name="connsiteY10" fmla="*/ 116507 h 2757322"/>
              <a:gd name="connsiteX11" fmla="*/ 3530 w 684917"/>
              <a:gd name="connsiteY11" fmla="*/ 95324 h 2757322"/>
              <a:gd name="connsiteX12" fmla="*/ 0 w 684917"/>
              <a:gd name="connsiteY12" fmla="*/ 77671 h 2757322"/>
              <a:gd name="connsiteX13" fmla="*/ 14122 w 684917"/>
              <a:gd name="connsiteY13" fmla="*/ 49427 h 2757322"/>
              <a:gd name="connsiteX14" fmla="*/ 70610 w 684917"/>
              <a:gd name="connsiteY14" fmla="*/ 24714 h 2757322"/>
              <a:gd name="connsiteX15" fmla="*/ 137690 w 684917"/>
              <a:gd name="connsiteY15" fmla="*/ 3531 h 2757322"/>
              <a:gd name="connsiteX16" fmla="*/ 176525 w 684917"/>
              <a:gd name="connsiteY16" fmla="*/ 0 h 2757322"/>
              <a:gd name="connsiteX17" fmla="*/ 250666 w 684917"/>
              <a:gd name="connsiteY17" fmla="*/ 7061 h 2757322"/>
              <a:gd name="connsiteX18" fmla="*/ 324806 w 684917"/>
              <a:gd name="connsiteY18" fmla="*/ 28244 h 2757322"/>
              <a:gd name="connsiteX19" fmla="*/ 420130 w 684917"/>
              <a:gd name="connsiteY19" fmla="*/ 63549 h 2757322"/>
              <a:gd name="connsiteX20" fmla="*/ 480148 w 684917"/>
              <a:gd name="connsiteY20" fmla="*/ 88263 h 2757322"/>
              <a:gd name="connsiteX21" fmla="*/ 540167 w 684917"/>
              <a:gd name="connsiteY21" fmla="*/ 123568 h 2757322"/>
              <a:gd name="connsiteX22" fmla="*/ 596655 w 684917"/>
              <a:gd name="connsiteY22" fmla="*/ 165934 h 2757322"/>
              <a:gd name="connsiteX23" fmla="*/ 642551 w 684917"/>
              <a:gd name="connsiteY23" fmla="*/ 211830 h 2757322"/>
              <a:gd name="connsiteX24" fmla="*/ 663734 w 684917"/>
              <a:gd name="connsiteY24" fmla="*/ 247135 h 2757322"/>
              <a:gd name="connsiteX25" fmla="*/ 681387 w 684917"/>
              <a:gd name="connsiteY25" fmla="*/ 285971 h 2757322"/>
              <a:gd name="connsiteX26" fmla="*/ 684917 w 684917"/>
              <a:gd name="connsiteY26" fmla="*/ 317745 h 2757322"/>
              <a:gd name="connsiteX27" fmla="*/ 674326 w 684917"/>
              <a:gd name="connsiteY27" fmla="*/ 342459 h 2757322"/>
              <a:gd name="connsiteX28" fmla="*/ 642551 w 684917"/>
              <a:gd name="connsiteY28" fmla="*/ 391886 h 2757322"/>
              <a:gd name="connsiteX29" fmla="*/ 621368 w 684917"/>
              <a:gd name="connsiteY29" fmla="*/ 427191 h 2757322"/>
              <a:gd name="connsiteX30" fmla="*/ 610777 w 684917"/>
              <a:gd name="connsiteY30" fmla="*/ 483679 h 2757322"/>
              <a:gd name="connsiteX31" fmla="*/ 596655 w 684917"/>
              <a:gd name="connsiteY31" fmla="*/ 660204 h 2757322"/>
              <a:gd name="connsiteX32" fmla="*/ 579002 w 684917"/>
              <a:gd name="connsiteY32" fmla="*/ 1020315 h 2757322"/>
              <a:gd name="connsiteX33" fmla="*/ 571941 w 684917"/>
              <a:gd name="connsiteY33" fmla="*/ 1507525 h 2757322"/>
              <a:gd name="connsiteX34" fmla="*/ 575472 w 684917"/>
              <a:gd name="connsiteY34" fmla="*/ 1888819 h 2757322"/>
              <a:gd name="connsiteX35" fmla="*/ 582533 w 684917"/>
              <a:gd name="connsiteY35" fmla="*/ 2093588 h 2757322"/>
              <a:gd name="connsiteX36" fmla="*/ 600185 w 684917"/>
              <a:gd name="connsiteY36" fmla="*/ 2241869 h 2757322"/>
              <a:gd name="connsiteX37" fmla="*/ 600185 w 684917"/>
              <a:gd name="connsiteY37" fmla="*/ 2312479 h 2757322"/>
              <a:gd name="connsiteX38" fmla="*/ 564880 w 684917"/>
              <a:gd name="connsiteY38" fmla="*/ 2443108 h 2757322"/>
              <a:gd name="connsiteX39" fmla="*/ 511923 w 684917"/>
              <a:gd name="connsiteY39" fmla="*/ 2577267 h 2757322"/>
              <a:gd name="connsiteX40" fmla="*/ 448374 w 684917"/>
              <a:gd name="connsiteY40" fmla="*/ 2697304 h 2757322"/>
              <a:gd name="connsiteX41" fmla="*/ 409538 w 684917"/>
              <a:gd name="connsiteY41" fmla="*/ 2736139 h 2757322"/>
              <a:gd name="connsiteX42" fmla="*/ 370703 w 684917"/>
              <a:gd name="connsiteY42" fmla="*/ 2757322 h 2757322"/>
              <a:gd name="connsiteX43" fmla="*/ 349520 w 684917"/>
              <a:gd name="connsiteY43" fmla="*/ 2757322 h 2757322"/>
              <a:gd name="connsiteX44" fmla="*/ 317745 w 684917"/>
              <a:gd name="connsiteY44" fmla="*/ 2736139 h 2757322"/>
              <a:gd name="connsiteX45" fmla="*/ 331867 w 684917"/>
              <a:gd name="connsiteY45" fmla="*/ 2203034 h 2757322"/>
              <a:gd name="connsiteX46" fmla="*/ 335398 w 684917"/>
              <a:gd name="connsiteY46" fmla="*/ 1479281 h 2757322"/>
              <a:gd name="connsiteX47" fmla="*/ 335398 w 684917"/>
              <a:gd name="connsiteY47" fmla="*/ 723753 h 27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84917" h="2757322">
                <a:moveTo>
                  <a:pt x="335398" y="723753"/>
                </a:moveTo>
                <a:lnTo>
                  <a:pt x="335398" y="427191"/>
                </a:lnTo>
                <a:lnTo>
                  <a:pt x="328337" y="367173"/>
                </a:lnTo>
                <a:lnTo>
                  <a:pt x="310684" y="310684"/>
                </a:lnTo>
                <a:lnTo>
                  <a:pt x="289501" y="271849"/>
                </a:lnTo>
                <a:lnTo>
                  <a:pt x="257727" y="229483"/>
                </a:lnTo>
                <a:lnTo>
                  <a:pt x="208300" y="190647"/>
                </a:lnTo>
                <a:lnTo>
                  <a:pt x="162403" y="165934"/>
                </a:lnTo>
                <a:lnTo>
                  <a:pt x="109446" y="144751"/>
                </a:lnTo>
                <a:lnTo>
                  <a:pt x="38835" y="123568"/>
                </a:lnTo>
                <a:lnTo>
                  <a:pt x="21183" y="116507"/>
                </a:lnTo>
                <a:lnTo>
                  <a:pt x="3530" y="95324"/>
                </a:lnTo>
                <a:lnTo>
                  <a:pt x="0" y="77671"/>
                </a:lnTo>
                <a:lnTo>
                  <a:pt x="14122" y="49427"/>
                </a:lnTo>
                <a:lnTo>
                  <a:pt x="70610" y="24714"/>
                </a:lnTo>
                <a:lnTo>
                  <a:pt x="137690" y="3531"/>
                </a:lnTo>
                <a:lnTo>
                  <a:pt x="176525" y="0"/>
                </a:lnTo>
                <a:lnTo>
                  <a:pt x="250666" y="7061"/>
                </a:lnTo>
                <a:lnTo>
                  <a:pt x="324806" y="28244"/>
                </a:lnTo>
                <a:lnTo>
                  <a:pt x="420130" y="63549"/>
                </a:lnTo>
                <a:lnTo>
                  <a:pt x="480148" y="88263"/>
                </a:lnTo>
                <a:lnTo>
                  <a:pt x="540167" y="123568"/>
                </a:lnTo>
                <a:lnTo>
                  <a:pt x="596655" y="165934"/>
                </a:lnTo>
                <a:lnTo>
                  <a:pt x="642551" y="211830"/>
                </a:lnTo>
                <a:lnTo>
                  <a:pt x="663734" y="247135"/>
                </a:lnTo>
                <a:lnTo>
                  <a:pt x="681387" y="285971"/>
                </a:lnTo>
                <a:lnTo>
                  <a:pt x="684917" y="317745"/>
                </a:lnTo>
                <a:lnTo>
                  <a:pt x="674326" y="342459"/>
                </a:lnTo>
                <a:lnTo>
                  <a:pt x="642551" y="391886"/>
                </a:lnTo>
                <a:lnTo>
                  <a:pt x="621368" y="427191"/>
                </a:lnTo>
                <a:lnTo>
                  <a:pt x="610777" y="483679"/>
                </a:lnTo>
                <a:lnTo>
                  <a:pt x="596655" y="660204"/>
                </a:lnTo>
                <a:lnTo>
                  <a:pt x="579002" y="1020315"/>
                </a:lnTo>
                <a:lnTo>
                  <a:pt x="571941" y="1507525"/>
                </a:lnTo>
                <a:lnTo>
                  <a:pt x="575472" y="1888819"/>
                </a:lnTo>
                <a:lnTo>
                  <a:pt x="582533" y="2093588"/>
                </a:lnTo>
                <a:lnTo>
                  <a:pt x="600185" y="2241869"/>
                </a:lnTo>
                <a:lnTo>
                  <a:pt x="600185" y="2312479"/>
                </a:lnTo>
                <a:lnTo>
                  <a:pt x="564880" y="2443108"/>
                </a:lnTo>
                <a:lnTo>
                  <a:pt x="511923" y="2577267"/>
                </a:lnTo>
                <a:lnTo>
                  <a:pt x="448374" y="2697304"/>
                </a:lnTo>
                <a:lnTo>
                  <a:pt x="409538" y="2736139"/>
                </a:lnTo>
                <a:lnTo>
                  <a:pt x="370703" y="2757322"/>
                </a:lnTo>
                <a:lnTo>
                  <a:pt x="349520" y="2757322"/>
                </a:lnTo>
                <a:lnTo>
                  <a:pt x="317745" y="2736139"/>
                </a:lnTo>
                <a:cubicBezTo>
                  <a:pt x="322484" y="2558438"/>
                  <a:pt x="331867" y="2380798"/>
                  <a:pt x="331867" y="2203034"/>
                </a:cubicBezTo>
                <a:lnTo>
                  <a:pt x="335398" y="1479281"/>
                </a:lnTo>
                <a:lnTo>
                  <a:pt x="335398" y="72375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7330F462-DE82-4CB5-B4EC-21A3D952774B}"/>
              </a:ext>
            </a:extLst>
          </p:cNvPr>
          <p:cNvSpPr/>
          <p:nvPr/>
        </p:nvSpPr>
        <p:spPr>
          <a:xfrm>
            <a:off x="4002089" y="2227264"/>
            <a:ext cx="1360487" cy="1620837"/>
          </a:xfrm>
          <a:custGeom>
            <a:avLst/>
            <a:gdLst>
              <a:gd name="connsiteX0" fmla="*/ 919163 w 1359694"/>
              <a:gd name="connsiteY0" fmla="*/ 802481 h 1621631"/>
              <a:gd name="connsiteX1" fmla="*/ 1133475 w 1359694"/>
              <a:gd name="connsiteY1" fmla="*/ 552450 h 1621631"/>
              <a:gd name="connsiteX2" fmla="*/ 1226344 w 1359694"/>
              <a:gd name="connsiteY2" fmla="*/ 438150 h 1621631"/>
              <a:gd name="connsiteX3" fmla="*/ 1238250 w 1359694"/>
              <a:gd name="connsiteY3" fmla="*/ 426244 h 1621631"/>
              <a:gd name="connsiteX4" fmla="*/ 1269207 w 1359694"/>
              <a:gd name="connsiteY4" fmla="*/ 419100 h 1621631"/>
              <a:gd name="connsiteX5" fmla="*/ 1328738 w 1359694"/>
              <a:gd name="connsiteY5" fmla="*/ 402431 h 1621631"/>
              <a:gd name="connsiteX6" fmla="*/ 1347788 w 1359694"/>
              <a:gd name="connsiteY6" fmla="*/ 383381 h 1621631"/>
              <a:gd name="connsiteX7" fmla="*/ 1357313 w 1359694"/>
              <a:gd name="connsiteY7" fmla="*/ 366712 h 1621631"/>
              <a:gd name="connsiteX8" fmla="*/ 1359694 w 1359694"/>
              <a:gd name="connsiteY8" fmla="*/ 340519 h 1621631"/>
              <a:gd name="connsiteX9" fmla="*/ 1347788 w 1359694"/>
              <a:gd name="connsiteY9" fmla="*/ 311944 h 1621631"/>
              <a:gd name="connsiteX10" fmla="*/ 1293019 w 1359694"/>
              <a:gd name="connsiteY10" fmla="*/ 228600 h 1621631"/>
              <a:gd name="connsiteX11" fmla="*/ 1197769 w 1359694"/>
              <a:gd name="connsiteY11" fmla="*/ 130969 h 1621631"/>
              <a:gd name="connsiteX12" fmla="*/ 1119188 w 1359694"/>
              <a:gd name="connsiteY12" fmla="*/ 76200 h 1621631"/>
              <a:gd name="connsiteX13" fmla="*/ 1040607 w 1359694"/>
              <a:gd name="connsiteY13" fmla="*/ 35719 h 1621631"/>
              <a:gd name="connsiteX14" fmla="*/ 978694 w 1359694"/>
              <a:gd name="connsiteY14" fmla="*/ 11906 h 1621631"/>
              <a:gd name="connsiteX15" fmla="*/ 909638 w 1359694"/>
              <a:gd name="connsiteY15" fmla="*/ 0 h 1621631"/>
              <a:gd name="connsiteX16" fmla="*/ 869157 w 1359694"/>
              <a:gd name="connsiteY16" fmla="*/ 0 h 1621631"/>
              <a:gd name="connsiteX17" fmla="*/ 833438 w 1359694"/>
              <a:gd name="connsiteY17" fmla="*/ 2381 h 1621631"/>
              <a:gd name="connsiteX18" fmla="*/ 797719 w 1359694"/>
              <a:gd name="connsiteY18" fmla="*/ 11906 h 1621631"/>
              <a:gd name="connsiteX19" fmla="*/ 788194 w 1359694"/>
              <a:gd name="connsiteY19" fmla="*/ 28575 h 1621631"/>
              <a:gd name="connsiteX20" fmla="*/ 792957 w 1359694"/>
              <a:gd name="connsiteY20" fmla="*/ 47625 h 1621631"/>
              <a:gd name="connsiteX21" fmla="*/ 812007 w 1359694"/>
              <a:gd name="connsiteY21" fmla="*/ 85725 h 1621631"/>
              <a:gd name="connsiteX22" fmla="*/ 828675 w 1359694"/>
              <a:gd name="connsiteY22" fmla="*/ 97631 h 1621631"/>
              <a:gd name="connsiteX23" fmla="*/ 864394 w 1359694"/>
              <a:gd name="connsiteY23" fmla="*/ 114300 h 1621631"/>
              <a:gd name="connsiteX24" fmla="*/ 907257 w 1359694"/>
              <a:gd name="connsiteY24" fmla="*/ 133350 h 1621631"/>
              <a:gd name="connsiteX25" fmla="*/ 928688 w 1359694"/>
              <a:gd name="connsiteY25" fmla="*/ 147637 h 1621631"/>
              <a:gd name="connsiteX26" fmla="*/ 940594 w 1359694"/>
              <a:gd name="connsiteY26" fmla="*/ 164306 h 1621631"/>
              <a:gd name="connsiteX27" fmla="*/ 950119 w 1359694"/>
              <a:gd name="connsiteY27" fmla="*/ 192881 h 1621631"/>
              <a:gd name="connsiteX28" fmla="*/ 952500 w 1359694"/>
              <a:gd name="connsiteY28" fmla="*/ 216694 h 1621631"/>
              <a:gd name="connsiteX29" fmla="*/ 945357 w 1359694"/>
              <a:gd name="connsiteY29" fmla="*/ 259556 h 1621631"/>
              <a:gd name="connsiteX30" fmla="*/ 878682 w 1359694"/>
              <a:gd name="connsiteY30" fmla="*/ 416719 h 1621631"/>
              <a:gd name="connsiteX31" fmla="*/ 835819 w 1359694"/>
              <a:gd name="connsiteY31" fmla="*/ 502444 h 1621631"/>
              <a:gd name="connsiteX32" fmla="*/ 711994 w 1359694"/>
              <a:gd name="connsiteY32" fmla="*/ 697706 h 1621631"/>
              <a:gd name="connsiteX33" fmla="*/ 511969 w 1359694"/>
              <a:gd name="connsiteY33" fmla="*/ 973931 h 1621631"/>
              <a:gd name="connsiteX34" fmla="*/ 280988 w 1359694"/>
              <a:gd name="connsiteY34" fmla="*/ 1252537 h 1621631"/>
              <a:gd name="connsiteX35" fmla="*/ 119063 w 1359694"/>
              <a:gd name="connsiteY35" fmla="*/ 1438275 h 1621631"/>
              <a:gd name="connsiteX36" fmla="*/ 9525 w 1359694"/>
              <a:gd name="connsiteY36" fmla="*/ 1562100 h 1621631"/>
              <a:gd name="connsiteX37" fmla="*/ 0 w 1359694"/>
              <a:gd name="connsiteY37" fmla="*/ 1583531 h 1621631"/>
              <a:gd name="connsiteX38" fmla="*/ 2382 w 1359694"/>
              <a:gd name="connsiteY38" fmla="*/ 1597819 h 1621631"/>
              <a:gd name="connsiteX39" fmla="*/ 9525 w 1359694"/>
              <a:gd name="connsiteY39" fmla="*/ 1612106 h 1621631"/>
              <a:gd name="connsiteX40" fmla="*/ 21432 w 1359694"/>
              <a:gd name="connsiteY40" fmla="*/ 1619250 h 1621631"/>
              <a:gd name="connsiteX41" fmla="*/ 40482 w 1359694"/>
              <a:gd name="connsiteY41" fmla="*/ 1621631 h 1621631"/>
              <a:gd name="connsiteX42" fmla="*/ 76200 w 1359694"/>
              <a:gd name="connsiteY42" fmla="*/ 1607344 h 1621631"/>
              <a:gd name="connsiteX43" fmla="*/ 166688 w 1359694"/>
              <a:gd name="connsiteY43" fmla="*/ 1533525 h 1621631"/>
              <a:gd name="connsiteX44" fmla="*/ 383382 w 1359694"/>
              <a:gd name="connsiteY44" fmla="*/ 1357312 h 1621631"/>
              <a:gd name="connsiteX45" fmla="*/ 638175 w 1359694"/>
              <a:gd name="connsiteY45" fmla="*/ 1109662 h 1621631"/>
              <a:gd name="connsiteX46" fmla="*/ 919163 w 1359694"/>
              <a:gd name="connsiteY46" fmla="*/ 802481 h 16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9694" h="1621631">
                <a:moveTo>
                  <a:pt x="919163" y="802481"/>
                </a:moveTo>
                <a:lnTo>
                  <a:pt x="1133475" y="552450"/>
                </a:lnTo>
                <a:lnTo>
                  <a:pt x="1226344" y="438150"/>
                </a:lnTo>
                <a:lnTo>
                  <a:pt x="1238250" y="426244"/>
                </a:lnTo>
                <a:lnTo>
                  <a:pt x="1269207" y="419100"/>
                </a:lnTo>
                <a:lnTo>
                  <a:pt x="1328738" y="402431"/>
                </a:lnTo>
                <a:lnTo>
                  <a:pt x="1347788" y="383381"/>
                </a:lnTo>
                <a:lnTo>
                  <a:pt x="1357313" y="366712"/>
                </a:lnTo>
                <a:lnTo>
                  <a:pt x="1359694" y="340519"/>
                </a:lnTo>
                <a:lnTo>
                  <a:pt x="1347788" y="311944"/>
                </a:lnTo>
                <a:lnTo>
                  <a:pt x="1293019" y="228600"/>
                </a:lnTo>
                <a:lnTo>
                  <a:pt x="1197769" y="130969"/>
                </a:lnTo>
                <a:lnTo>
                  <a:pt x="1119188" y="76200"/>
                </a:lnTo>
                <a:lnTo>
                  <a:pt x="1040607" y="35719"/>
                </a:lnTo>
                <a:lnTo>
                  <a:pt x="978694" y="11906"/>
                </a:lnTo>
                <a:lnTo>
                  <a:pt x="909638" y="0"/>
                </a:lnTo>
                <a:lnTo>
                  <a:pt x="869157" y="0"/>
                </a:lnTo>
                <a:lnTo>
                  <a:pt x="833438" y="2381"/>
                </a:lnTo>
                <a:lnTo>
                  <a:pt x="797719" y="11906"/>
                </a:lnTo>
                <a:lnTo>
                  <a:pt x="788194" y="28575"/>
                </a:lnTo>
                <a:lnTo>
                  <a:pt x="792957" y="47625"/>
                </a:lnTo>
                <a:lnTo>
                  <a:pt x="812007" y="85725"/>
                </a:lnTo>
                <a:lnTo>
                  <a:pt x="828675" y="97631"/>
                </a:lnTo>
                <a:lnTo>
                  <a:pt x="864394" y="114300"/>
                </a:lnTo>
                <a:lnTo>
                  <a:pt x="907257" y="133350"/>
                </a:lnTo>
                <a:lnTo>
                  <a:pt x="928688" y="147637"/>
                </a:lnTo>
                <a:lnTo>
                  <a:pt x="940594" y="164306"/>
                </a:lnTo>
                <a:cubicBezTo>
                  <a:pt x="950390" y="191246"/>
                  <a:pt x="950119" y="181209"/>
                  <a:pt x="950119" y="192881"/>
                </a:cubicBezTo>
                <a:lnTo>
                  <a:pt x="952500" y="216694"/>
                </a:lnTo>
                <a:lnTo>
                  <a:pt x="945357" y="259556"/>
                </a:lnTo>
                <a:lnTo>
                  <a:pt x="878682" y="416719"/>
                </a:lnTo>
                <a:lnTo>
                  <a:pt x="835819" y="502444"/>
                </a:lnTo>
                <a:lnTo>
                  <a:pt x="711994" y="697706"/>
                </a:lnTo>
                <a:lnTo>
                  <a:pt x="511969" y="973931"/>
                </a:lnTo>
                <a:lnTo>
                  <a:pt x="280988" y="1252537"/>
                </a:lnTo>
                <a:lnTo>
                  <a:pt x="119063" y="1438275"/>
                </a:lnTo>
                <a:lnTo>
                  <a:pt x="9525" y="1562100"/>
                </a:lnTo>
                <a:lnTo>
                  <a:pt x="0" y="1583531"/>
                </a:lnTo>
                <a:lnTo>
                  <a:pt x="2382" y="1597819"/>
                </a:lnTo>
                <a:lnTo>
                  <a:pt x="9525" y="1612106"/>
                </a:lnTo>
                <a:lnTo>
                  <a:pt x="21432" y="1619250"/>
                </a:lnTo>
                <a:lnTo>
                  <a:pt x="40482" y="1621631"/>
                </a:lnTo>
                <a:lnTo>
                  <a:pt x="76200" y="1607344"/>
                </a:lnTo>
                <a:lnTo>
                  <a:pt x="166688" y="1533525"/>
                </a:lnTo>
                <a:lnTo>
                  <a:pt x="383382" y="1357312"/>
                </a:lnTo>
                <a:lnTo>
                  <a:pt x="638175" y="1109662"/>
                </a:lnTo>
                <a:lnTo>
                  <a:pt x="919163" y="8024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3440F771-651D-4912-A210-92EF99BB345D}"/>
              </a:ext>
            </a:extLst>
          </p:cNvPr>
          <p:cNvSpPr/>
          <p:nvPr/>
        </p:nvSpPr>
        <p:spPr>
          <a:xfrm>
            <a:off x="6996113" y="2230439"/>
            <a:ext cx="1193800" cy="1177925"/>
          </a:xfrm>
          <a:custGeom>
            <a:avLst/>
            <a:gdLst>
              <a:gd name="connsiteX0" fmla="*/ 366712 w 1193006"/>
              <a:gd name="connsiteY0" fmla="*/ 416719 h 1176338"/>
              <a:gd name="connsiteX1" fmla="*/ 223837 w 1193006"/>
              <a:gd name="connsiteY1" fmla="*/ 273844 h 1176338"/>
              <a:gd name="connsiteX2" fmla="*/ 71437 w 1193006"/>
              <a:gd name="connsiteY2" fmla="*/ 123825 h 1176338"/>
              <a:gd name="connsiteX3" fmla="*/ 19050 w 1193006"/>
              <a:gd name="connsiteY3" fmla="*/ 73819 h 1176338"/>
              <a:gd name="connsiteX4" fmla="*/ 4762 w 1193006"/>
              <a:gd name="connsiteY4" fmla="*/ 52388 h 1176338"/>
              <a:gd name="connsiteX5" fmla="*/ 0 w 1193006"/>
              <a:gd name="connsiteY5" fmla="*/ 30957 h 1176338"/>
              <a:gd name="connsiteX6" fmla="*/ 4762 w 1193006"/>
              <a:gd name="connsiteY6" fmla="*/ 7144 h 1176338"/>
              <a:gd name="connsiteX7" fmla="*/ 19050 w 1193006"/>
              <a:gd name="connsiteY7" fmla="*/ 0 h 1176338"/>
              <a:gd name="connsiteX8" fmla="*/ 45243 w 1193006"/>
              <a:gd name="connsiteY8" fmla="*/ 4763 h 1176338"/>
              <a:gd name="connsiteX9" fmla="*/ 88106 w 1193006"/>
              <a:gd name="connsiteY9" fmla="*/ 21432 h 1176338"/>
              <a:gd name="connsiteX10" fmla="*/ 104775 w 1193006"/>
              <a:gd name="connsiteY10" fmla="*/ 38100 h 1176338"/>
              <a:gd name="connsiteX11" fmla="*/ 178593 w 1193006"/>
              <a:gd name="connsiteY11" fmla="*/ 90488 h 1176338"/>
              <a:gd name="connsiteX12" fmla="*/ 280987 w 1193006"/>
              <a:gd name="connsiteY12" fmla="*/ 157163 h 1176338"/>
              <a:gd name="connsiteX13" fmla="*/ 369093 w 1193006"/>
              <a:gd name="connsiteY13" fmla="*/ 207169 h 1176338"/>
              <a:gd name="connsiteX14" fmla="*/ 450056 w 1193006"/>
              <a:gd name="connsiteY14" fmla="*/ 252413 h 1176338"/>
              <a:gd name="connsiteX15" fmla="*/ 545306 w 1193006"/>
              <a:gd name="connsiteY15" fmla="*/ 304800 h 1176338"/>
              <a:gd name="connsiteX16" fmla="*/ 661987 w 1193006"/>
              <a:gd name="connsiteY16" fmla="*/ 354807 h 1176338"/>
              <a:gd name="connsiteX17" fmla="*/ 728662 w 1193006"/>
              <a:gd name="connsiteY17" fmla="*/ 381000 h 1176338"/>
              <a:gd name="connsiteX18" fmla="*/ 797718 w 1193006"/>
              <a:gd name="connsiteY18" fmla="*/ 402432 h 1176338"/>
              <a:gd name="connsiteX19" fmla="*/ 823912 w 1193006"/>
              <a:gd name="connsiteY19" fmla="*/ 411957 h 1176338"/>
              <a:gd name="connsiteX20" fmla="*/ 835818 w 1193006"/>
              <a:gd name="connsiteY20" fmla="*/ 421482 h 1176338"/>
              <a:gd name="connsiteX21" fmla="*/ 878681 w 1193006"/>
              <a:gd name="connsiteY21" fmla="*/ 459582 h 1176338"/>
              <a:gd name="connsiteX22" fmla="*/ 981075 w 1193006"/>
              <a:gd name="connsiteY22" fmla="*/ 583407 h 1176338"/>
              <a:gd name="connsiteX23" fmla="*/ 1023937 w 1193006"/>
              <a:gd name="connsiteY23" fmla="*/ 635794 h 1176338"/>
              <a:gd name="connsiteX24" fmla="*/ 1076325 w 1193006"/>
              <a:gd name="connsiteY24" fmla="*/ 721519 h 1176338"/>
              <a:gd name="connsiteX25" fmla="*/ 1131093 w 1193006"/>
              <a:gd name="connsiteY25" fmla="*/ 835819 h 1176338"/>
              <a:gd name="connsiteX26" fmla="*/ 1166812 w 1193006"/>
              <a:gd name="connsiteY26" fmla="*/ 921544 h 1176338"/>
              <a:gd name="connsiteX27" fmla="*/ 1183481 w 1193006"/>
              <a:gd name="connsiteY27" fmla="*/ 990600 h 1176338"/>
              <a:gd name="connsiteX28" fmla="*/ 1193006 w 1193006"/>
              <a:gd name="connsiteY28" fmla="*/ 1062038 h 1176338"/>
              <a:gd name="connsiteX29" fmla="*/ 1190625 w 1193006"/>
              <a:gd name="connsiteY29" fmla="*/ 1114425 h 1176338"/>
              <a:gd name="connsiteX30" fmla="*/ 1178718 w 1193006"/>
              <a:gd name="connsiteY30" fmla="*/ 1145382 h 1176338"/>
              <a:gd name="connsiteX31" fmla="*/ 1162050 w 1193006"/>
              <a:gd name="connsiteY31" fmla="*/ 1162050 h 1176338"/>
              <a:gd name="connsiteX32" fmla="*/ 1126331 w 1193006"/>
              <a:gd name="connsiteY32" fmla="*/ 1173957 h 1176338"/>
              <a:gd name="connsiteX33" fmla="*/ 1100137 w 1193006"/>
              <a:gd name="connsiteY33" fmla="*/ 1176338 h 1176338"/>
              <a:gd name="connsiteX34" fmla="*/ 1064418 w 1193006"/>
              <a:gd name="connsiteY34" fmla="*/ 1166813 h 1176338"/>
              <a:gd name="connsiteX35" fmla="*/ 1016793 w 1193006"/>
              <a:gd name="connsiteY35" fmla="*/ 1135857 h 1176338"/>
              <a:gd name="connsiteX36" fmla="*/ 935831 w 1193006"/>
              <a:gd name="connsiteY36" fmla="*/ 1052513 h 1176338"/>
              <a:gd name="connsiteX37" fmla="*/ 800100 w 1193006"/>
              <a:gd name="connsiteY37" fmla="*/ 897732 h 1176338"/>
              <a:gd name="connsiteX38" fmla="*/ 671512 w 1193006"/>
              <a:gd name="connsiteY38" fmla="*/ 747713 h 1176338"/>
              <a:gd name="connsiteX39" fmla="*/ 519112 w 1193006"/>
              <a:gd name="connsiteY39" fmla="*/ 578644 h 1176338"/>
              <a:gd name="connsiteX40" fmla="*/ 366712 w 1193006"/>
              <a:gd name="connsiteY40" fmla="*/ 416719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93006" h="1176338">
                <a:moveTo>
                  <a:pt x="366712" y="416719"/>
                </a:moveTo>
                <a:lnTo>
                  <a:pt x="223837" y="273844"/>
                </a:lnTo>
                <a:lnTo>
                  <a:pt x="71437" y="123825"/>
                </a:lnTo>
                <a:lnTo>
                  <a:pt x="19050" y="73819"/>
                </a:lnTo>
                <a:lnTo>
                  <a:pt x="4762" y="52388"/>
                </a:lnTo>
                <a:lnTo>
                  <a:pt x="0" y="30957"/>
                </a:lnTo>
                <a:lnTo>
                  <a:pt x="4762" y="7144"/>
                </a:lnTo>
                <a:lnTo>
                  <a:pt x="19050" y="0"/>
                </a:lnTo>
                <a:lnTo>
                  <a:pt x="45243" y="4763"/>
                </a:lnTo>
                <a:lnTo>
                  <a:pt x="88106" y="21432"/>
                </a:lnTo>
                <a:lnTo>
                  <a:pt x="104775" y="38100"/>
                </a:lnTo>
                <a:lnTo>
                  <a:pt x="178593" y="90488"/>
                </a:lnTo>
                <a:lnTo>
                  <a:pt x="280987" y="157163"/>
                </a:lnTo>
                <a:lnTo>
                  <a:pt x="369093" y="207169"/>
                </a:lnTo>
                <a:lnTo>
                  <a:pt x="450056" y="252413"/>
                </a:lnTo>
                <a:lnTo>
                  <a:pt x="545306" y="304800"/>
                </a:lnTo>
                <a:lnTo>
                  <a:pt x="661987" y="354807"/>
                </a:lnTo>
                <a:lnTo>
                  <a:pt x="728662" y="381000"/>
                </a:lnTo>
                <a:lnTo>
                  <a:pt x="797718" y="402432"/>
                </a:lnTo>
                <a:lnTo>
                  <a:pt x="823912" y="411957"/>
                </a:lnTo>
                <a:lnTo>
                  <a:pt x="835818" y="421482"/>
                </a:lnTo>
                <a:lnTo>
                  <a:pt x="878681" y="459582"/>
                </a:lnTo>
                <a:lnTo>
                  <a:pt x="981075" y="583407"/>
                </a:lnTo>
                <a:lnTo>
                  <a:pt x="1023937" y="635794"/>
                </a:lnTo>
                <a:lnTo>
                  <a:pt x="1076325" y="721519"/>
                </a:lnTo>
                <a:lnTo>
                  <a:pt x="1131093" y="835819"/>
                </a:lnTo>
                <a:lnTo>
                  <a:pt x="1166812" y="921544"/>
                </a:lnTo>
                <a:lnTo>
                  <a:pt x="1183481" y="990600"/>
                </a:lnTo>
                <a:lnTo>
                  <a:pt x="1193006" y="1062038"/>
                </a:lnTo>
                <a:lnTo>
                  <a:pt x="1190625" y="1114425"/>
                </a:lnTo>
                <a:lnTo>
                  <a:pt x="1178718" y="1145382"/>
                </a:lnTo>
                <a:lnTo>
                  <a:pt x="1162050" y="1162050"/>
                </a:lnTo>
                <a:lnTo>
                  <a:pt x="1126331" y="1173957"/>
                </a:lnTo>
                <a:lnTo>
                  <a:pt x="1100137" y="1176338"/>
                </a:lnTo>
                <a:lnTo>
                  <a:pt x="1064418" y="1166813"/>
                </a:lnTo>
                <a:lnTo>
                  <a:pt x="1016793" y="1135857"/>
                </a:lnTo>
                <a:lnTo>
                  <a:pt x="935831" y="1052513"/>
                </a:lnTo>
                <a:lnTo>
                  <a:pt x="800100" y="897732"/>
                </a:lnTo>
                <a:lnTo>
                  <a:pt x="671512" y="747713"/>
                </a:lnTo>
                <a:lnTo>
                  <a:pt x="519112" y="578644"/>
                </a:lnTo>
                <a:lnTo>
                  <a:pt x="366712" y="4167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AE69FA64-10AB-4833-BD54-C5D2D9D9D0C3}"/>
              </a:ext>
            </a:extLst>
          </p:cNvPr>
          <p:cNvSpPr/>
          <p:nvPr/>
        </p:nvSpPr>
        <p:spPr>
          <a:xfrm>
            <a:off x="4033839" y="2916239"/>
            <a:ext cx="3328987" cy="3195637"/>
          </a:xfrm>
          <a:custGeom>
            <a:avLst/>
            <a:gdLst>
              <a:gd name="connsiteX0" fmla="*/ 2522622 w 3328737"/>
              <a:gd name="connsiteY0" fmla="*/ 1074821 h 3196389"/>
              <a:gd name="connsiteX1" fmla="*/ 2695074 w 3328737"/>
              <a:gd name="connsiteY1" fmla="*/ 782052 h 3196389"/>
              <a:gd name="connsiteX2" fmla="*/ 2887579 w 3328737"/>
              <a:gd name="connsiteY2" fmla="*/ 397042 h 3196389"/>
              <a:gd name="connsiteX3" fmla="*/ 2951748 w 3328737"/>
              <a:gd name="connsiteY3" fmla="*/ 264694 h 3196389"/>
              <a:gd name="connsiteX4" fmla="*/ 2951748 w 3328737"/>
              <a:gd name="connsiteY4" fmla="*/ 240631 h 3196389"/>
              <a:gd name="connsiteX5" fmla="*/ 2951748 w 3328737"/>
              <a:gd name="connsiteY5" fmla="*/ 184484 h 3196389"/>
              <a:gd name="connsiteX6" fmla="*/ 2939716 w 3328737"/>
              <a:gd name="connsiteY6" fmla="*/ 144379 h 3196389"/>
              <a:gd name="connsiteX7" fmla="*/ 2915653 w 3328737"/>
              <a:gd name="connsiteY7" fmla="*/ 100263 h 3196389"/>
              <a:gd name="connsiteX8" fmla="*/ 2883569 w 3328737"/>
              <a:gd name="connsiteY8" fmla="*/ 68179 h 3196389"/>
              <a:gd name="connsiteX9" fmla="*/ 2851485 w 3328737"/>
              <a:gd name="connsiteY9" fmla="*/ 32084 h 3196389"/>
              <a:gd name="connsiteX10" fmla="*/ 2855495 w 3328737"/>
              <a:gd name="connsiteY10" fmla="*/ 12031 h 3196389"/>
              <a:gd name="connsiteX11" fmla="*/ 2883569 w 3328737"/>
              <a:gd name="connsiteY11" fmla="*/ 0 h 3196389"/>
              <a:gd name="connsiteX12" fmla="*/ 2947737 w 3328737"/>
              <a:gd name="connsiteY12" fmla="*/ 4010 h 3196389"/>
              <a:gd name="connsiteX13" fmla="*/ 3035969 w 3328737"/>
              <a:gd name="connsiteY13" fmla="*/ 24063 h 3196389"/>
              <a:gd name="connsiteX14" fmla="*/ 3108158 w 3328737"/>
              <a:gd name="connsiteY14" fmla="*/ 48126 h 3196389"/>
              <a:gd name="connsiteX15" fmla="*/ 3148264 w 3328737"/>
              <a:gd name="connsiteY15" fmla="*/ 72189 h 3196389"/>
              <a:gd name="connsiteX16" fmla="*/ 3192379 w 3328737"/>
              <a:gd name="connsiteY16" fmla="*/ 112294 h 3196389"/>
              <a:gd name="connsiteX17" fmla="*/ 3232485 w 3328737"/>
              <a:gd name="connsiteY17" fmla="*/ 156410 h 3196389"/>
              <a:gd name="connsiteX18" fmla="*/ 3280611 w 3328737"/>
              <a:gd name="connsiteY18" fmla="*/ 212558 h 3196389"/>
              <a:gd name="connsiteX19" fmla="*/ 3304674 w 3328737"/>
              <a:gd name="connsiteY19" fmla="*/ 248652 h 3196389"/>
              <a:gd name="connsiteX20" fmla="*/ 3316706 w 3328737"/>
              <a:gd name="connsiteY20" fmla="*/ 272715 h 3196389"/>
              <a:gd name="connsiteX21" fmla="*/ 3328737 w 3328737"/>
              <a:gd name="connsiteY21" fmla="*/ 304800 h 3196389"/>
              <a:gd name="connsiteX22" fmla="*/ 3328737 w 3328737"/>
              <a:gd name="connsiteY22" fmla="*/ 340894 h 3196389"/>
              <a:gd name="connsiteX23" fmla="*/ 3316706 w 3328737"/>
              <a:gd name="connsiteY23" fmla="*/ 364958 h 3196389"/>
              <a:gd name="connsiteX24" fmla="*/ 3288632 w 3328737"/>
              <a:gd name="connsiteY24" fmla="*/ 389021 h 3196389"/>
              <a:gd name="connsiteX25" fmla="*/ 3240506 w 3328737"/>
              <a:gd name="connsiteY25" fmla="*/ 405063 h 3196389"/>
              <a:gd name="connsiteX26" fmla="*/ 3196390 w 3328737"/>
              <a:gd name="connsiteY26" fmla="*/ 425115 h 3196389"/>
              <a:gd name="connsiteX27" fmla="*/ 3132222 w 3328737"/>
              <a:gd name="connsiteY27" fmla="*/ 489284 h 3196389"/>
              <a:gd name="connsiteX28" fmla="*/ 3048000 w 3328737"/>
              <a:gd name="connsiteY28" fmla="*/ 649705 h 3196389"/>
              <a:gd name="connsiteX29" fmla="*/ 2843464 w 3328737"/>
              <a:gd name="connsiteY29" fmla="*/ 1022684 h 3196389"/>
              <a:gd name="connsiteX30" fmla="*/ 2590800 w 3328737"/>
              <a:gd name="connsiteY30" fmla="*/ 1419726 h 3196389"/>
              <a:gd name="connsiteX31" fmla="*/ 2290011 w 3328737"/>
              <a:gd name="connsiteY31" fmla="*/ 1804736 h 3196389"/>
              <a:gd name="connsiteX32" fmla="*/ 2025316 w 3328737"/>
              <a:gd name="connsiteY32" fmla="*/ 2085473 h 3196389"/>
              <a:gd name="connsiteX33" fmla="*/ 1856874 w 3328737"/>
              <a:gd name="connsiteY33" fmla="*/ 2233863 h 3196389"/>
              <a:gd name="connsiteX34" fmla="*/ 1624264 w 3328737"/>
              <a:gd name="connsiteY34" fmla="*/ 2418347 h 3196389"/>
              <a:gd name="connsiteX35" fmla="*/ 1339516 w 3328737"/>
              <a:gd name="connsiteY35" fmla="*/ 2602831 h 3196389"/>
              <a:gd name="connsiteX36" fmla="*/ 1038727 w 3328737"/>
              <a:gd name="connsiteY36" fmla="*/ 2775284 h 3196389"/>
              <a:gd name="connsiteX37" fmla="*/ 717885 w 3328737"/>
              <a:gd name="connsiteY37" fmla="*/ 2923673 h 3196389"/>
              <a:gd name="connsiteX38" fmla="*/ 397043 w 3328737"/>
              <a:gd name="connsiteY38" fmla="*/ 3068052 h 3196389"/>
              <a:gd name="connsiteX39" fmla="*/ 104274 w 3328737"/>
              <a:gd name="connsiteY39" fmla="*/ 3176336 h 3196389"/>
              <a:gd name="connsiteX40" fmla="*/ 32085 w 3328737"/>
              <a:gd name="connsiteY40" fmla="*/ 3196389 h 3196389"/>
              <a:gd name="connsiteX41" fmla="*/ 8022 w 3328737"/>
              <a:gd name="connsiteY41" fmla="*/ 3196389 h 3196389"/>
              <a:gd name="connsiteX42" fmla="*/ 0 w 3328737"/>
              <a:gd name="connsiteY42" fmla="*/ 3180347 h 3196389"/>
              <a:gd name="connsiteX43" fmla="*/ 4011 w 3328737"/>
              <a:gd name="connsiteY43" fmla="*/ 3152273 h 3196389"/>
              <a:gd name="connsiteX44" fmla="*/ 32085 w 3328737"/>
              <a:gd name="connsiteY44" fmla="*/ 3128210 h 3196389"/>
              <a:gd name="connsiteX45" fmla="*/ 188495 w 3328737"/>
              <a:gd name="connsiteY45" fmla="*/ 3056021 h 3196389"/>
              <a:gd name="connsiteX46" fmla="*/ 521369 w 3328737"/>
              <a:gd name="connsiteY46" fmla="*/ 2891589 h 3196389"/>
              <a:gd name="connsiteX47" fmla="*/ 846222 w 3328737"/>
              <a:gd name="connsiteY47" fmla="*/ 2711115 h 3196389"/>
              <a:gd name="connsiteX48" fmla="*/ 1066800 w 3328737"/>
              <a:gd name="connsiteY48" fmla="*/ 2574758 h 3196389"/>
              <a:gd name="connsiteX49" fmla="*/ 1339516 w 3328737"/>
              <a:gd name="connsiteY49" fmla="*/ 2382252 h 3196389"/>
              <a:gd name="connsiteX50" fmla="*/ 1636295 w 3328737"/>
              <a:gd name="connsiteY50" fmla="*/ 2141621 h 3196389"/>
              <a:gd name="connsiteX51" fmla="*/ 1880937 w 3328737"/>
              <a:gd name="connsiteY51" fmla="*/ 1913021 h 3196389"/>
              <a:gd name="connsiteX52" fmla="*/ 2121569 w 3328737"/>
              <a:gd name="connsiteY52" fmla="*/ 1632284 h 3196389"/>
              <a:gd name="connsiteX53" fmla="*/ 2402306 w 3328737"/>
              <a:gd name="connsiteY53" fmla="*/ 1267326 h 3196389"/>
              <a:gd name="connsiteX54" fmla="*/ 2522622 w 3328737"/>
              <a:gd name="connsiteY54" fmla="*/ 1074821 h 31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28737" h="3196389">
                <a:moveTo>
                  <a:pt x="2522622" y="1074821"/>
                </a:moveTo>
                <a:lnTo>
                  <a:pt x="2695074" y="782052"/>
                </a:lnTo>
                <a:lnTo>
                  <a:pt x="2887579" y="397042"/>
                </a:lnTo>
                <a:lnTo>
                  <a:pt x="2951748" y="264694"/>
                </a:lnTo>
                <a:lnTo>
                  <a:pt x="2951748" y="240631"/>
                </a:lnTo>
                <a:lnTo>
                  <a:pt x="2951748" y="184484"/>
                </a:lnTo>
                <a:lnTo>
                  <a:pt x="2939716" y="144379"/>
                </a:lnTo>
                <a:lnTo>
                  <a:pt x="2915653" y="100263"/>
                </a:lnTo>
                <a:lnTo>
                  <a:pt x="2883569" y="68179"/>
                </a:lnTo>
                <a:lnTo>
                  <a:pt x="2851485" y="32084"/>
                </a:lnTo>
                <a:lnTo>
                  <a:pt x="2855495" y="12031"/>
                </a:lnTo>
                <a:lnTo>
                  <a:pt x="2883569" y="0"/>
                </a:lnTo>
                <a:lnTo>
                  <a:pt x="2947737" y="4010"/>
                </a:lnTo>
                <a:lnTo>
                  <a:pt x="3035969" y="24063"/>
                </a:lnTo>
                <a:lnTo>
                  <a:pt x="3108158" y="48126"/>
                </a:lnTo>
                <a:lnTo>
                  <a:pt x="3148264" y="72189"/>
                </a:lnTo>
                <a:lnTo>
                  <a:pt x="3192379" y="112294"/>
                </a:lnTo>
                <a:lnTo>
                  <a:pt x="3232485" y="156410"/>
                </a:lnTo>
                <a:lnTo>
                  <a:pt x="3280611" y="212558"/>
                </a:lnTo>
                <a:lnTo>
                  <a:pt x="3304674" y="248652"/>
                </a:lnTo>
                <a:lnTo>
                  <a:pt x="3316706" y="272715"/>
                </a:lnTo>
                <a:lnTo>
                  <a:pt x="3328737" y="304800"/>
                </a:lnTo>
                <a:lnTo>
                  <a:pt x="3328737" y="340894"/>
                </a:lnTo>
                <a:lnTo>
                  <a:pt x="3316706" y="364958"/>
                </a:lnTo>
                <a:lnTo>
                  <a:pt x="3288632" y="389021"/>
                </a:lnTo>
                <a:lnTo>
                  <a:pt x="3240506" y="405063"/>
                </a:lnTo>
                <a:lnTo>
                  <a:pt x="3196390" y="425115"/>
                </a:lnTo>
                <a:lnTo>
                  <a:pt x="3132222" y="489284"/>
                </a:lnTo>
                <a:lnTo>
                  <a:pt x="3048000" y="649705"/>
                </a:lnTo>
                <a:lnTo>
                  <a:pt x="2843464" y="1022684"/>
                </a:lnTo>
                <a:lnTo>
                  <a:pt x="2590800" y="1419726"/>
                </a:lnTo>
                <a:lnTo>
                  <a:pt x="2290011" y="1804736"/>
                </a:lnTo>
                <a:lnTo>
                  <a:pt x="2025316" y="2085473"/>
                </a:lnTo>
                <a:lnTo>
                  <a:pt x="1856874" y="2233863"/>
                </a:lnTo>
                <a:lnTo>
                  <a:pt x="1624264" y="2418347"/>
                </a:lnTo>
                <a:lnTo>
                  <a:pt x="1339516" y="2602831"/>
                </a:lnTo>
                <a:lnTo>
                  <a:pt x="1038727" y="2775284"/>
                </a:lnTo>
                <a:lnTo>
                  <a:pt x="717885" y="2923673"/>
                </a:lnTo>
                <a:lnTo>
                  <a:pt x="397043" y="3068052"/>
                </a:lnTo>
                <a:lnTo>
                  <a:pt x="104274" y="3176336"/>
                </a:lnTo>
                <a:lnTo>
                  <a:pt x="32085" y="3196389"/>
                </a:lnTo>
                <a:lnTo>
                  <a:pt x="8022" y="3196389"/>
                </a:lnTo>
                <a:lnTo>
                  <a:pt x="0" y="3180347"/>
                </a:lnTo>
                <a:lnTo>
                  <a:pt x="4011" y="3152273"/>
                </a:lnTo>
                <a:lnTo>
                  <a:pt x="32085" y="3128210"/>
                </a:lnTo>
                <a:lnTo>
                  <a:pt x="188495" y="3056021"/>
                </a:lnTo>
                <a:lnTo>
                  <a:pt x="521369" y="2891589"/>
                </a:lnTo>
                <a:lnTo>
                  <a:pt x="846222" y="2711115"/>
                </a:lnTo>
                <a:lnTo>
                  <a:pt x="1066800" y="2574758"/>
                </a:lnTo>
                <a:lnTo>
                  <a:pt x="1339516" y="2382252"/>
                </a:lnTo>
                <a:lnTo>
                  <a:pt x="1636295" y="2141621"/>
                </a:lnTo>
                <a:lnTo>
                  <a:pt x="1880937" y="1913021"/>
                </a:lnTo>
                <a:lnTo>
                  <a:pt x="2121569" y="1632284"/>
                </a:lnTo>
                <a:lnTo>
                  <a:pt x="2402306" y="1267326"/>
                </a:lnTo>
                <a:lnTo>
                  <a:pt x="2522622" y="10748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092B6FBD-740C-4CFE-B801-F2D013057432}"/>
              </a:ext>
            </a:extLst>
          </p:cNvPr>
          <p:cNvSpPr/>
          <p:nvPr/>
        </p:nvSpPr>
        <p:spPr>
          <a:xfrm>
            <a:off x="5319713" y="3529014"/>
            <a:ext cx="666750" cy="720725"/>
          </a:xfrm>
          <a:custGeom>
            <a:avLst/>
            <a:gdLst>
              <a:gd name="connsiteX0" fmla="*/ 238125 w 666750"/>
              <a:gd name="connsiteY0" fmla="*/ 76200 h 721518"/>
              <a:gd name="connsiteX1" fmla="*/ 421481 w 666750"/>
              <a:gd name="connsiteY1" fmla="*/ 142875 h 721518"/>
              <a:gd name="connsiteX2" fmla="*/ 511968 w 666750"/>
              <a:gd name="connsiteY2" fmla="*/ 176212 h 721518"/>
              <a:gd name="connsiteX3" fmla="*/ 550068 w 666750"/>
              <a:gd name="connsiteY3" fmla="*/ 190500 h 721518"/>
              <a:gd name="connsiteX4" fmla="*/ 566737 w 666750"/>
              <a:gd name="connsiteY4" fmla="*/ 202406 h 721518"/>
              <a:gd name="connsiteX5" fmla="*/ 585787 w 666750"/>
              <a:gd name="connsiteY5" fmla="*/ 211931 h 721518"/>
              <a:gd name="connsiteX6" fmla="*/ 602456 w 666750"/>
              <a:gd name="connsiteY6" fmla="*/ 216693 h 721518"/>
              <a:gd name="connsiteX7" fmla="*/ 619125 w 666750"/>
              <a:gd name="connsiteY7" fmla="*/ 216693 h 721518"/>
              <a:gd name="connsiteX8" fmla="*/ 635793 w 666750"/>
              <a:gd name="connsiteY8" fmla="*/ 207168 h 721518"/>
              <a:gd name="connsiteX9" fmla="*/ 650081 w 666750"/>
              <a:gd name="connsiteY9" fmla="*/ 190500 h 721518"/>
              <a:gd name="connsiteX10" fmla="*/ 664368 w 666750"/>
              <a:gd name="connsiteY10" fmla="*/ 88106 h 721518"/>
              <a:gd name="connsiteX11" fmla="*/ 666750 w 666750"/>
              <a:gd name="connsiteY11" fmla="*/ 721518 h 721518"/>
              <a:gd name="connsiteX12" fmla="*/ 626268 w 666750"/>
              <a:gd name="connsiteY12" fmla="*/ 695325 h 721518"/>
              <a:gd name="connsiteX13" fmla="*/ 602456 w 666750"/>
              <a:gd name="connsiteY13" fmla="*/ 664368 h 721518"/>
              <a:gd name="connsiteX14" fmla="*/ 550068 w 666750"/>
              <a:gd name="connsiteY14" fmla="*/ 559593 h 721518"/>
              <a:gd name="connsiteX15" fmla="*/ 478631 w 666750"/>
              <a:gd name="connsiteY15" fmla="*/ 416718 h 721518"/>
              <a:gd name="connsiteX16" fmla="*/ 452437 w 666750"/>
              <a:gd name="connsiteY16" fmla="*/ 371475 h 721518"/>
              <a:gd name="connsiteX17" fmla="*/ 414337 w 666750"/>
              <a:gd name="connsiteY17" fmla="*/ 328612 h 721518"/>
              <a:gd name="connsiteX18" fmla="*/ 285750 w 666750"/>
              <a:gd name="connsiteY18" fmla="*/ 223837 h 721518"/>
              <a:gd name="connsiteX19" fmla="*/ 102393 w 666750"/>
              <a:gd name="connsiteY19" fmla="*/ 107156 h 721518"/>
              <a:gd name="connsiteX20" fmla="*/ 23812 w 666750"/>
              <a:gd name="connsiteY20" fmla="*/ 66675 h 721518"/>
              <a:gd name="connsiteX21" fmla="*/ 4762 w 666750"/>
              <a:gd name="connsiteY21" fmla="*/ 50006 h 721518"/>
              <a:gd name="connsiteX22" fmla="*/ 0 w 666750"/>
              <a:gd name="connsiteY22" fmla="*/ 28575 h 721518"/>
              <a:gd name="connsiteX23" fmla="*/ 0 w 666750"/>
              <a:gd name="connsiteY23" fmla="*/ 4762 h 721518"/>
              <a:gd name="connsiteX24" fmla="*/ 9525 w 666750"/>
              <a:gd name="connsiteY24" fmla="*/ 0 h 721518"/>
              <a:gd name="connsiteX25" fmla="*/ 57150 w 666750"/>
              <a:gd name="connsiteY25" fmla="*/ 11906 h 721518"/>
              <a:gd name="connsiteX26" fmla="*/ 164306 w 666750"/>
              <a:gd name="connsiteY26" fmla="*/ 52387 h 721518"/>
              <a:gd name="connsiteX27" fmla="*/ 238125 w 666750"/>
              <a:gd name="connsiteY27" fmla="*/ 76200 h 72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6750" h="721518">
                <a:moveTo>
                  <a:pt x="238125" y="76200"/>
                </a:moveTo>
                <a:lnTo>
                  <a:pt x="421481" y="142875"/>
                </a:lnTo>
                <a:lnTo>
                  <a:pt x="511968" y="176212"/>
                </a:lnTo>
                <a:lnTo>
                  <a:pt x="550068" y="190500"/>
                </a:lnTo>
                <a:lnTo>
                  <a:pt x="566737" y="202406"/>
                </a:lnTo>
                <a:lnTo>
                  <a:pt x="585787" y="211931"/>
                </a:lnTo>
                <a:lnTo>
                  <a:pt x="602456" y="216693"/>
                </a:lnTo>
                <a:lnTo>
                  <a:pt x="619125" y="216693"/>
                </a:lnTo>
                <a:lnTo>
                  <a:pt x="635793" y="207168"/>
                </a:lnTo>
                <a:lnTo>
                  <a:pt x="650081" y="190500"/>
                </a:lnTo>
                <a:lnTo>
                  <a:pt x="664368" y="88106"/>
                </a:lnTo>
                <a:lnTo>
                  <a:pt x="666750" y="721518"/>
                </a:lnTo>
                <a:lnTo>
                  <a:pt x="626268" y="695325"/>
                </a:lnTo>
                <a:lnTo>
                  <a:pt x="602456" y="664368"/>
                </a:lnTo>
                <a:lnTo>
                  <a:pt x="550068" y="559593"/>
                </a:lnTo>
                <a:lnTo>
                  <a:pt x="478631" y="416718"/>
                </a:lnTo>
                <a:lnTo>
                  <a:pt x="452437" y="371475"/>
                </a:lnTo>
                <a:lnTo>
                  <a:pt x="414337" y="328612"/>
                </a:lnTo>
                <a:lnTo>
                  <a:pt x="285750" y="223837"/>
                </a:lnTo>
                <a:lnTo>
                  <a:pt x="102393" y="107156"/>
                </a:lnTo>
                <a:lnTo>
                  <a:pt x="23812" y="66675"/>
                </a:lnTo>
                <a:lnTo>
                  <a:pt x="4762" y="50006"/>
                </a:lnTo>
                <a:lnTo>
                  <a:pt x="0" y="28575"/>
                </a:lnTo>
                <a:lnTo>
                  <a:pt x="0" y="4762"/>
                </a:lnTo>
                <a:lnTo>
                  <a:pt x="9525" y="0"/>
                </a:lnTo>
                <a:lnTo>
                  <a:pt x="57150" y="11906"/>
                </a:lnTo>
                <a:lnTo>
                  <a:pt x="164306" y="52387"/>
                </a:lnTo>
                <a:lnTo>
                  <a:pt x="238125" y="76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4E2679-577B-4440-808F-315005EC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839" y="1500189"/>
            <a:ext cx="4182218" cy="46150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6B2E143-AE63-42D4-AE11-111D9D11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839" y="1496804"/>
            <a:ext cx="4182218" cy="461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8" grpId="0" animBg="1"/>
      <p:bldP spid="79" grpId="0" animBg="1"/>
      <p:bldP spid="7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B0A9B4-8AA2-4CD4-83F9-A5BAE498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91" y="1121464"/>
            <a:ext cx="4182218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6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F69DD3-15DC-4BDC-A26A-B1B38084ABEA}"/>
              </a:ext>
            </a:extLst>
          </p:cNvPr>
          <p:cNvSpPr txBox="1"/>
          <p:nvPr/>
        </p:nvSpPr>
        <p:spPr>
          <a:xfrm>
            <a:off x="474053" y="1393042"/>
            <a:ext cx="87407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さけが大きくなるまで　　　　　　　　　　　　北 魚 秋 冬 広 食 回 帰 東 西 南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おもしろいもの、見つけたよ　　　　　　　　　少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ないた赤おに　　　　　　　　　　　　　　　　家 角 当 戸 首 茶 引 毎 来 遠 後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「お話びじゅつかん」を作ろう　　　　　　　　教 交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漢字の広場④　漢字のつかい方と読み方　　　　晴 社 歩 売 計 肉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「しかけ絵本」を作ろう　　　　　　　　　　　台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かさこじぞう　　　　　　　　　　　　　　　　買 店 原 風 雪 米 歌 止 池 里 麦 寺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むかしのあそび　　　　　　　　　　　　　　　京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むかしのあそびを　せつめいしよう　　　　　　新 知 多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主語とじゅつ語　　　　　　　　　　　　　　　形 番 雲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こんなことができるようになったよ　　　　　　走 直 用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音や様子をあらわす言葉　　　　　　　　　　　鳴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漢字の広場⑥　組み合わせてできている漢字　　明 刀</a:t>
            </a: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アレクサンダとぜんまいねずみ　　　　　　　　午 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6BDFF8-E825-4DE5-9106-69C08FC8D153}"/>
              </a:ext>
            </a:extLst>
          </p:cNvPr>
          <p:cNvSpPr txBox="1"/>
          <p:nvPr/>
        </p:nvSpPr>
        <p:spPr>
          <a:xfrm>
            <a:off x="474053" y="271761"/>
            <a:ext cx="885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教育出版 ２年生の漢字一覧（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4B1637-DF17-46FC-A266-06737E9B1C03}"/>
              </a:ext>
            </a:extLst>
          </p:cNvPr>
          <p:cNvSpPr/>
          <p:nvPr/>
        </p:nvSpPr>
        <p:spPr>
          <a:xfrm>
            <a:off x="560388" y="944563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EFA51B0-D01B-4406-A2F2-8138D5200752}"/>
              </a:ext>
            </a:extLst>
          </p:cNvPr>
          <p:cNvSpPr/>
          <p:nvPr/>
        </p:nvSpPr>
        <p:spPr>
          <a:xfrm>
            <a:off x="332782" y="872341"/>
            <a:ext cx="11554418" cy="454181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191314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b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ないた赤おに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家 角 当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戸 首 茶 引 毎 来 遠 後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7548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0100ADD-E70E-4897-882B-5080DBF43613}"/>
              </a:ext>
            </a:extLst>
          </p:cNvPr>
          <p:cNvSpPr/>
          <p:nvPr/>
        </p:nvSpPr>
        <p:spPr>
          <a:xfrm>
            <a:off x="5705475" y="1422400"/>
            <a:ext cx="584200" cy="768350"/>
          </a:xfrm>
          <a:custGeom>
            <a:avLst/>
            <a:gdLst>
              <a:gd name="connsiteX0" fmla="*/ 250825 w 584200"/>
              <a:gd name="connsiteY0" fmla="*/ 415925 h 768350"/>
              <a:gd name="connsiteX1" fmla="*/ 247650 w 584200"/>
              <a:gd name="connsiteY1" fmla="*/ 247650 h 768350"/>
              <a:gd name="connsiteX2" fmla="*/ 244475 w 584200"/>
              <a:gd name="connsiteY2" fmla="*/ 222250 h 768350"/>
              <a:gd name="connsiteX3" fmla="*/ 234950 w 584200"/>
              <a:gd name="connsiteY3" fmla="*/ 203200 h 768350"/>
              <a:gd name="connsiteX4" fmla="*/ 215900 w 584200"/>
              <a:gd name="connsiteY4" fmla="*/ 177800 h 768350"/>
              <a:gd name="connsiteX5" fmla="*/ 180975 w 584200"/>
              <a:gd name="connsiteY5" fmla="*/ 152400 h 768350"/>
              <a:gd name="connsiteX6" fmla="*/ 111125 w 584200"/>
              <a:gd name="connsiteY6" fmla="*/ 107950 h 768350"/>
              <a:gd name="connsiteX7" fmla="*/ 53975 w 584200"/>
              <a:gd name="connsiteY7" fmla="*/ 82550 h 768350"/>
              <a:gd name="connsiteX8" fmla="*/ 22225 w 584200"/>
              <a:gd name="connsiteY8" fmla="*/ 63500 h 768350"/>
              <a:gd name="connsiteX9" fmla="*/ 9525 w 584200"/>
              <a:gd name="connsiteY9" fmla="*/ 41275 h 768350"/>
              <a:gd name="connsiteX10" fmla="*/ 0 w 584200"/>
              <a:gd name="connsiteY10" fmla="*/ 15875 h 768350"/>
              <a:gd name="connsiteX11" fmla="*/ 3175 w 584200"/>
              <a:gd name="connsiteY11" fmla="*/ 6350 h 768350"/>
              <a:gd name="connsiteX12" fmla="*/ 28575 w 584200"/>
              <a:gd name="connsiteY12" fmla="*/ 0 h 768350"/>
              <a:gd name="connsiteX13" fmla="*/ 73025 w 584200"/>
              <a:gd name="connsiteY13" fmla="*/ 0 h 768350"/>
              <a:gd name="connsiteX14" fmla="*/ 155575 w 584200"/>
              <a:gd name="connsiteY14" fmla="*/ 3175 h 768350"/>
              <a:gd name="connsiteX15" fmla="*/ 234950 w 584200"/>
              <a:gd name="connsiteY15" fmla="*/ 15875 h 768350"/>
              <a:gd name="connsiteX16" fmla="*/ 307975 w 584200"/>
              <a:gd name="connsiteY16" fmla="*/ 34925 h 768350"/>
              <a:gd name="connsiteX17" fmla="*/ 374650 w 584200"/>
              <a:gd name="connsiteY17" fmla="*/ 66675 h 768350"/>
              <a:gd name="connsiteX18" fmla="*/ 438150 w 584200"/>
              <a:gd name="connsiteY18" fmla="*/ 101600 h 768350"/>
              <a:gd name="connsiteX19" fmla="*/ 488950 w 584200"/>
              <a:gd name="connsiteY19" fmla="*/ 130175 h 768350"/>
              <a:gd name="connsiteX20" fmla="*/ 520700 w 584200"/>
              <a:gd name="connsiteY20" fmla="*/ 152400 h 768350"/>
              <a:gd name="connsiteX21" fmla="*/ 555625 w 584200"/>
              <a:gd name="connsiteY21" fmla="*/ 180975 h 768350"/>
              <a:gd name="connsiteX22" fmla="*/ 571500 w 584200"/>
              <a:gd name="connsiteY22" fmla="*/ 203200 h 768350"/>
              <a:gd name="connsiteX23" fmla="*/ 577850 w 584200"/>
              <a:gd name="connsiteY23" fmla="*/ 222250 h 768350"/>
              <a:gd name="connsiteX24" fmla="*/ 584200 w 584200"/>
              <a:gd name="connsiteY24" fmla="*/ 254000 h 768350"/>
              <a:gd name="connsiteX25" fmla="*/ 581025 w 584200"/>
              <a:gd name="connsiteY25" fmla="*/ 295275 h 768350"/>
              <a:gd name="connsiteX26" fmla="*/ 561975 w 584200"/>
              <a:gd name="connsiteY26" fmla="*/ 336550 h 768350"/>
              <a:gd name="connsiteX27" fmla="*/ 514350 w 584200"/>
              <a:gd name="connsiteY27" fmla="*/ 403225 h 768350"/>
              <a:gd name="connsiteX28" fmla="*/ 514350 w 584200"/>
              <a:gd name="connsiteY28" fmla="*/ 434975 h 768350"/>
              <a:gd name="connsiteX29" fmla="*/ 517525 w 584200"/>
              <a:gd name="connsiteY29" fmla="*/ 688975 h 768350"/>
              <a:gd name="connsiteX30" fmla="*/ 393700 w 584200"/>
              <a:gd name="connsiteY30" fmla="*/ 768350 h 768350"/>
              <a:gd name="connsiteX31" fmla="*/ 250825 w 584200"/>
              <a:gd name="connsiteY31" fmla="*/ 730250 h 768350"/>
              <a:gd name="connsiteX32" fmla="*/ 250825 w 584200"/>
              <a:gd name="connsiteY32" fmla="*/ 415925 h 7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4200" h="768350">
                <a:moveTo>
                  <a:pt x="250825" y="415925"/>
                </a:moveTo>
                <a:cubicBezTo>
                  <a:pt x="249767" y="359833"/>
                  <a:pt x="248708" y="303742"/>
                  <a:pt x="247650" y="247650"/>
                </a:cubicBezTo>
                <a:lnTo>
                  <a:pt x="244475" y="222250"/>
                </a:lnTo>
                <a:lnTo>
                  <a:pt x="234950" y="203200"/>
                </a:lnTo>
                <a:lnTo>
                  <a:pt x="215900" y="177800"/>
                </a:lnTo>
                <a:lnTo>
                  <a:pt x="180975" y="152400"/>
                </a:lnTo>
                <a:lnTo>
                  <a:pt x="111125" y="107950"/>
                </a:lnTo>
                <a:lnTo>
                  <a:pt x="53975" y="82550"/>
                </a:lnTo>
                <a:lnTo>
                  <a:pt x="22225" y="63500"/>
                </a:lnTo>
                <a:lnTo>
                  <a:pt x="9525" y="41275"/>
                </a:lnTo>
                <a:lnTo>
                  <a:pt x="0" y="15875"/>
                </a:lnTo>
                <a:lnTo>
                  <a:pt x="3175" y="6350"/>
                </a:lnTo>
                <a:lnTo>
                  <a:pt x="28575" y="0"/>
                </a:lnTo>
                <a:lnTo>
                  <a:pt x="73025" y="0"/>
                </a:lnTo>
                <a:lnTo>
                  <a:pt x="155575" y="3175"/>
                </a:lnTo>
                <a:lnTo>
                  <a:pt x="234950" y="15875"/>
                </a:lnTo>
                <a:lnTo>
                  <a:pt x="307975" y="34925"/>
                </a:lnTo>
                <a:lnTo>
                  <a:pt x="374650" y="66675"/>
                </a:lnTo>
                <a:lnTo>
                  <a:pt x="438150" y="101600"/>
                </a:lnTo>
                <a:lnTo>
                  <a:pt x="488950" y="130175"/>
                </a:lnTo>
                <a:lnTo>
                  <a:pt x="520700" y="152400"/>
                </a:lnTo>
                <a:lnTo>
                  <a:pt x="555625" y="180975"/>
                </a:lnTo>
                <a:lnTo>
                  <a:pt x="571500" y="203200"/>
                </a:lnTo>
                <a:lnTo>
                  <a:pt x="577850" y="222250"/>
                </a:lnTo>
                <a:lnTo>
                  <a:pt x="584200" y="254000"/>
                </a:lnTo>
                <a:lnTo>
                  <a:pt x="581025" y="295275"/>
                </a:lnTo>
                <a:lnTo>
                  <a:pt x="561975" y="336550"/>
                </a:lnTo>
                <a:lnTo>
                  <a:pt x="514350" y="403225"/>
                </a:lnTo>
                <a:lnTo>
                  <a:pt x="514350" y="434975"/>
                </a:lnTo>
                <a:cubicBezTo>
                  <a:pt x="515408" y="519642"/>
                  <a:pt x="516467" y="604308"/>
                  <a:pt x="517525" y="688975"/>
                </a:cubicBezTo>
                <a:lnTo>
                  <a:pt x="393700" y="768350"/>
                </a:lnTo>
                <a:lnTo>
                  <a:pt x="250825" y="730250"/>
                </a:lnTo>
                <a:lnTo>
                  <a:pt x="250825" y="4159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FA8CAA77-152D-47EE-AA4F-704581B1A074}"/>
              </a:ext>
            </a:extLst>
          </p:cNvPr>
          <p:cNvSpPr/>
          <p:nvPr/>
        </p:nvSpPr>
        <p:spPr>
          <a:xfrm>
            <a:off x="4094164" y="1925638"/>
            <a:ext cx="458787" cy="1193800"/>
          </a:xfrm>
          <a:custGeom>
            <a:avLst/>
            <a:gdLst>
              <a:gd name="connsiteX0" fmla="*/ 428625 w 459581"/>
              <a:gd name="connsiteY0" fmla="*/ 592932 h 1193007"/>
              <a:gd name="connsiteX1" fmla="*/ 390525 w 459581"/>
              <a:gd name="connsiteY1" fmla="*/ 747713 h 1193007"/>
              <a:gd name="connsiteX2" fmla="*/ 342900 w 459581"/>
              <a:gd name="connsiteY2" fmla="*/ 888207 h 1193007"/>
              <a:gd name="connsiteX3" fmla="*/ 297656 w 459581"/>
              <a:gd name="connsiteY3" fmla="*/ 988219 h 1193007"/>
              <a:gd name="connsiteX4" fmla="*/ 252412 w 459581"/>
              <a:gd name="connsiteY4" fmla="*/ 1069182 h 1193007"/>
              <a:gd name="connsiteX5" fmla="*/ 197644 w 459581"/>
              <a:gd name="connsiteY5" fmla="*/ 1138238 h 1193007"/>
              <a:gd name="connsiteX6" fmla="*/ 150019 w 459581"/>
              <a:gd name="connsiteY6" fmla="*/ 1181100 h 1193007"/>
              <a:gd name="connsiteX7" fmla="*/ 126206 w 459581"/>
              <a:gd name="connsiteY7" fmla="*/ 1190625 h 1193007"/>
              <a:gd name="connsiteX8" fmla="*/ 92869 w 459581"/>
              <a:gd name="connsiteY8" fmla="*/ 1193007 h 1193007"/>
              <a:gd name="connsiteX9" fmla="*/ 61912 w 459581"/>
              <a:gd name="connsiteY9" fmla="*/ 1185863 h 1193007"/>
              <a:gd name="connsiteX10" fmla="*/ 38100 w 459581"/>
              <a:gd name="connsiteY10" fmla="*/ 1169194 h 1193007"/>
              <a:gd name="connsiteX11" fmla="*/ 23812 w 459581"/>
              <a:gd name="connsiteY11" fmla="*/ 1140619 h 1193007"/>
              <a:gd name="connsiteX12" fmla="*/ 11906 w 459581"/>
              <a:gd name="connsiteY12" fmla="*/ 1078707 h 1193007"/>
              <a:gd name="connsiteX13" fmla="*/ 0 w 459581"/>
              <a:gd name="connsiteY13" fmla="*/ 988219 h 1193007"/>
              <a:gd name="connsiteX14" fmla="*/ 4762 w 459581"/>
              <a:gd name="connsiteY14" fmla="*/ 888207 h 1193007"/>
              <a:gd name="connsiteX15" fmla="*/ 4762 w 459581"/>
              <a:gd name="connsiteY15" fmla="*/ 859632 h 1193007"/>
              <a:gd name="connsiteX16" fmla="*/ 16669 w 459581"/>
              <a:gd name="connsiteY16" fmla="*/ 845344 h 1193007"/>
              <a:gd name="connsiteX17" fmla="*/ 64294 w 459581"/>
              <a:gd name="connsiteY17" fmla="*/ 792957 h 1193007"/>
              <a:gd name="connsiteX18" fmla="*/ 116681 w 459581"/>
              <a:gd name="connsiteY18" fmla="*/ 716757 h 1193007"/>
              <a:gd name="connsiteX19" fmla="*/ 145256 w 459581"/>
              <a:gd name="connsiteY19" fmla="*/ 671513 h 1193007"/>
              <a:gd name="connsiteX20" fmla="*/ 176212 w 459581"/>
              <a:gd name="connsiteY20" fmla="*/ 635794 h 1193007"/>
              <a:gd name="connsiteX21" fmla="*/ 209550 w 459581"/>
              <a:gd name="connsiteY21" fmla="*/ 588169 h 1193007"/>
              <a:gd name="connsiteX22" fmla="*/ 221456 w 459581"/>
              <a:gd name="connsiteY22" fmla="*/ 561975 h 1193007"/>
              <a:gd name="connsiteX23" fmla="*/ 235744 w 459581"/>
              <a:gd name="connsiteY23" fmla="*/ 531019 h 1193007"/>
              <a:gd name="connsiteX24" fmla="*/ 247650 w 459581"/>
              <a:gd name="connsiteY24" fmla="*/ 478632 h 1193007"/>
              <a:gd name="connsiteX25" fmla="*/ 257175 w 459581"/>
              <a:gd name="connsiteY25" fmla="*/ 450057 h 1193007"/>
              <a:gd name="connsiteX26" fmla="*/ 276225 w 459581"/>
              <a:gd name="connsiteY26" fmla="*/ 397669 h 1193007"/>
              <a:gd name="connsiteX27" fmla="*/ 292894 w 459581"/>
              <a:gd name="connsiteY27" fmla="*/ 338138 h 1193007"/>
              <a:gd name="connsiteX28" fmla="*/ 300037 w 459581"/>
              <a:gd name="connsiteY28" fmla="*/ 297657 h 1193007"/>
              <a:gd name="connsiteX29" fmla="*/ 300037 w 459581"/>
              <a:gd name="connsiteY29" fmla="*/ 230982 h 1193007"/>
              <a:gd name="connsiteX30" fmla="*/ 292894 w 459581"/>
              <a:gd name="connsiteY30" fmla="*/ 161925 h 1193007"/>
              <a:gd name="connsiteX31" fmla="*/ 283369 w 459581"/>
              <a:gd name="connsiteY31" fmla="*/ 80963 h 1193007"/>
              <a:gd name="connsiteX32" fmla="*/ 273844 w 459581"/>
              <a:gd name="connsiteY32" fmla="*/ 38100 h 1193007"/>
              <a:gd name="connsiteX33" fmla="*/ 273844 w 459581"/>
              <a:gd name="connsiteY33" fmla="*/ 19050 h 1193007"/>
              <a:gd name="connsiteX34" fmla="*/ 278606 w 459581"/>
              <a:gd name="connsiteY34" fmla="*/ 4763 h 1193007"/>
              <a:gd name="connsiteX35" fmla="*/ 295275 w 459581"/>
              <a:gd name="connsiteY35" fmla="*/ 0 h 1193007"/>
              <a:gd name="connsiteX36" fmla="*/ 309562 w 459581"/>
              <a:gd name="connsiteY36" fmla="*/ 2382 h 1193007"/>
              <a:gd name="connsiteX37" fmla="*/ 328612 w 459581"/>
              <a:gd name="connsiteY37" fmla="*/ 14288 h 1193007"/>
              <a:gd name="connsiteX38" fmla="*/ 347662 w 459581"/>
              <a:gd name="connsiteY38" fmla="*/ 35719 h 1193007"/>
              <a:gd name="connsiteX39" fmla="*/ 383381 w 459581"/>
              <a:gd name="connsiteY39" fmla="*/ 90488 h 1193007"/>
              <a:gd name="connsiteX40" fmla="*/ 409575 w 459581"/>
              <a:gd name="connsiteY40" fmla="*/ 145257 h 1193007"/>
              <a:gd name="connsiteX41" fmla="*/ 433387 w 459581"/>
              <a:gd name="connsiteY41" fmla="*/ 204788 h 1193007"/>
              <a:gd name="connsiteX42" fmla="*/ 445294 w 459581"/>
              <a:gd name="connsiteY42" fmla="*/ 247650 h 1193007"/>
              <a:gd name="connsiteX43" fmla="*/ 459581 w 459581"/>
              <a:gd name="connsiteY43" fmla="*/ 307182 h 1193007"/>
              <a:gd name="connsiteX44" fmla="*/ 450056 w 459581"/>
              <a:gd name="connsiteY44" fmla="*/ 497682 h 1193007"/>
              <a:gd name="connsiteX45" fmla="*/ 428625 w 459581"/>
              <a:gd name="connsiteY45" fmla="*/ 592932 h 119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9581" h="1193007">
                <a:moveTo>
                  <a:pt x="428625" y="592932"/>
                </a:moveTo>
                <a:lnTo>
                  <a:pt x="390525" y="747713"/>
                </a:lnTo>
                <a:lnTo>
                  <a:pt x="342900" y="888207"/>
                </a:lnTo>
                <a:lnTo>
                  <a:pt x="297656" y="988219"/>
                </a:lnTo>
                <a:lnTo>
                  <a:pt x="252412" y="1069182"/>
                </a:lnTo>
                <a:lnTo>
                  <a:pt x="197644" y="1138238"/>
                </a:lnTo>
                <a:lnTo>
                  <a:pt x="150019" y="1181100"/>
                </a:lnTo>
                <a:lnTo>
                  <a:pt x="126206" y="1190625"/>
                </a:lnTo>
                <a:lnTo>
                  <a:pt x="92869" y="1193007"/>
                </a:lnTo>
                <a:lnTo>
                  <a:pt x="61912" y="1185863"/>
                </a:lnTo>
                <a:lnTo>
                  <a:pt x="38100" y="1169194"/>
                </a:lnTo>
                <a:lnTo>
                  <a:pt x="23812" y="1140619"/>
                </a:lnTo>
                <a:lnTo>
                  <a:pt x="11906" y="1078707"/>
                </a:lnTo>
                <a:lnTo>
                  <a:pt x="0" y="988219"/>
                </a:lnTo>
                <a:lnTo>
                  <a:pt x="4762" y="888207"/>
                </a:lnTo>
                <a:lnTo>
                  <a:pt x="4762" y="859632"/>
                </a:lnTo>
                <a:lnTo>
                  <a:pt x="16669" y="845344"/>
                </a:lnTo>
                <a:lnTo>
                  <a:pt x="64294" y="792957"/>
                </a:lnTo>
                <a:lnTo>
                  <a:pt x="116681" y="716757"/>
                </a:lnTo>
                <a:lnTo>
                  <a:pt x="145256" y="671513"/>
                </a:lnTo>
                <a:lnTo>
                  <a:pt x="176212" y="635794"/>
                </a:lnTo>
                <a:lnTo>
                  <a:pt x="209550" y="588169"/>
                </a:lnTo>
                <a:lnTo>
                  <a:pt x="221456" y="561975"/>
                </a:lnTo>
                <a:lnTo>
                  <a:pt x="235744" y="531019"/>
                </a:lnTo>
                <a:lnTo>
                  <a:pt x="247650" y="478632"/>
                </a:lnTo>
                <a:lnTo>
                  <a:pt x="257175" y="450057"/>
                </a:lnTo>
                <a:lnTo>
                  <a:pt x="276225" y="397669"/>
                </a:lnTo>
                <a:lnTo>
                  <a:pt x="292894" y="338138"/>
                </a:lnTo>
                <a:lnTo>
                  <a:pt x="300037" y="297657"/>
                </a:lnTo>
                <a:lnTo>
                  <a:pt x="300037" y="230982"/>
                </a:lnTo>
                <a:lnTo>
                  <a:pt x="292894" y="161925"/>
                </a:lnTo>
                <a:lnTo>
                  <a:pt x="283369" y="80963"/>
                </a:lnTo>
                <a:lnTo>
                  <a:pt x="273844" y="38100"/>
                </a:lnTo>
                <a:lnTo>
                  <a:pt x="273844" y="19050"/>
                </a:lnTo>
                <a:lnTo>
                  <a:pt x="278606" y="4763"/>
                </a:lnTo>
                <a:lnTo>
                  <a:pt x="295275" y="0"/>
                </a:lnTo>
                <a:lnTo>
                  <a:pt x="309562" y="2382"/>
                </a:lnTo>
                <a:lnTo>
                  <a:pt x="328612" y="14288"/>
                </a:lnTo>
                <a:lnTo>
                  <a:pt x="347662" y="35719"/>
                </a:lnTo>
                <a:lnTo>
                  <a:pt x="383381" y="90488"/>
                </a:lnTo>
                <a:lnTo>
                  <a:pt x="409575" y="145257"/>
                </a:lnTo>
                <a:lnTo>
                  <a:pt x="433387" y="204788"/>
                </a:lnTo>
                <a:lnTo>
                  <a:pt x="445294" y="247650"/>
                </a:lnTo>
                <a:lnTo>
                  <a:pt x="459581" y="307182"/>
                </a:lnTo>
                <a:lnTo>
                  <a:pt x="450056" y="497682"/>
                </a:lnTo>
                <a:lnTo>
                  <a:pt x="428625" y="59293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5D8A334F-0DBA-4C3C-BE8E-B31FFCD4AAAA}"/>
              </a:ext>
            </a:extLst>
          </p:cNvPr>
          <p:cNvSpPr/>
          <p:nvPr/>
        </p:nvSpPr>
        <p:spPr>
          <a:xfrm>
            <a:off x="4829175" y="2592388"/>
            <a:ext cx="2109788" cy="482600"/>
          </a:xfrm>
          <a:custGeom>
            <a:avLst/>
            <a:gdLst>
              <a:gd name="connsiteX0" fmla="*/ 735806 w 2109788"/>
              <a:gd name="connsiteY0" fmla="*/ 254794 h 481013"/>
              <a:gd name="connsiteX1" fmla="*/ 950119 w 2109788"/>
              <a:gd name="connsiteY1" fmla="*/ 214313 h 481013"/>
              <a:gd name="connsiteX2" fmla="*/ 1185863 w 2109788"/>
              <a:gd name="connsiteY2" fmla="*/ 169069 h 481013"/>
              <a:gd name="connsiteX3" fmla="*/ 1366838 w 2109788"/>
              <a:gd name="connsiteY3" fmla="*/ 135732 h 481013"/>
              <a:gd name="connsiteX4" fmla="*/ 1504950 w 2109788"/>
              <a:gd name="connsiteY4" fmla="*/ 109538 h 481013"/>
              <a:gd name="connsiteX5" fmla="*/ 1538288 w 2109788"/>
              <a:gd name="connsiteY5" fmla="*/ 102394 h 481013"/>
              <a:gd name="connsiteX6" fmla="*/ 1564481 w 2109788"/>
              <a:gd name="connsiteY6" fmla="*/ 92869 h 481013"/>
              <a:gd name="connsiteX7" fmla="*/ 1624013 w 2109788"/>
              <a:gd name="connsiteY7" fmla="*/ 52388 h 481013"/>
              <a:gd name="connsiteX8" fmla="*/ 1678781 w 2109788"/>
              <a:gd name="connsiteY8" fmla="*/ 14288 h 481013"/>
              <a:gd name="connsiteX9" fmla="*/ 1702594 w 2109788"/>
              <a:gd name="connsiteY9" fmla="*/ 2382 h 481013"/>
              <a:gd name="connsiteX10" fmla="*/ 1719263 w 2109788"/>
              <a:gd name="connsiteY10" fmla="*/ 0 h 481013"/>
              <a:gd name="connsiteX11" fmla="*/ 1762125 w 2109788"/>
              <a:gd name="connsiteY11" fmla="*/ 0 h 481013"/>
              <a:gd name="connsiteX12" fmla="*/ 1819275 w 2109788"/>
              <a:gd name="connsiteY12" fmla="*/ 9525 h 481013"/>
              <a:gd name="connsiteX13" fmla="*/ 1962150 w 2109788"/>
              <a:gd name="connsiteY13" fmla="*/ 57150 h 481013"/>
              <a:gd name="connsiteX14" fmla="*/ 2052638 w 2109788"/>
              <a:gd name="connsiteY14" fmla="*/ 95250 h 481013"/>
              <a:gd name="connsiteX15" fmla="*/ 2095500 w 2109788"/>
              <a:gd name="connsiteY15" fmla="*/ 119063 h 481013"/>
              <a:gd name="connsiteX16" fmla="*/ 2105025 w 2109788"/>
              <a:gd name="connsiteY16" fmla="*/ 128588 h 481013"/>
              <a:gd name="connsiteX17" fmla="*/ 2109788 w 2109788"/>
              <a:gd name="connsiteY17" fmla="*/ 142875 h 481013"/>
              <a:gd name="connsiteX18" fmla="*/ 2105025 w 2109788"/>
              <a:gd name="connsiteY18" fmla="*/ 166688 h 481013"/>
              <a:gd name="connsiteX19" fmla="*/ 2093119 w 2109788"/>
              <a:gd name="connsiteY19" fmla="*/ 192882 h 481013"/>
              <a:gd name="connsiteX20" fmla="*/ 2078831 w 2109788"/>
              <a:gd name="connsiteY20" fmla="*/ 202407 h 481013"/>
              <a:gd name="connsiteX21" fmla="*/ 2031206 w 2109788"/>
              <a:gd name="connsiteY21" fmla="*/ 211932 h 481013"/>
              <a:gd name="connsiteX22" fmla="*/ 1912144 w 2109788"/>
              <a:gd name="connsiteY22" fmla="*/ 233363 h 481013"/>
              <a:gd name="connsiteX23" fmla="*/ 1473994 w 2109788"/>
              <a:gd name="connsiteY23" fmla="*/ 321469 h 481013"/>
              <a:gd name="connsiteX24" fmla="*/ 1004888 w 2109788"/>
              <a:gd name="connsiteY24" fmla="*/ 414338 h 481013"/>
              <a:gd name="connsiteX25" fmla="*/ 747713 w 2109788"/>
              <a:gd name="connsiteY25" fmla="*/ 461963 h 481013"/>
              <a:gd name="connsiteX26" fmla="*/ 545306 w 2109788"/>
              <a:gd name="connsiteY26" fmla="*/ 481013 h 481013"/>
              <a:gd name="connsiteX27" fmla="*/ 390525 w 2109788"/>
              <a:gd name="connsiteY27" fmla="*/ 478632 h 481013"/>
              <a:gd name="connsiteX28" fmla="*/ 302419 w 2109788"/>
              <a:gd name="connsiteY28" fmla="*/ 473869 h 481013"/>
              <a:gd name="connsiteX29" fmla="*/ 250031 w 2109788"/>
              <a:gd name="connsiteY29" fmla="*/ 457200 h 481013"/>
              <a:gd name="connsiteX30" fmla="*/ 185738 w 2109788"/>
              <a:gd name="connsiteY30" fmla="*/ 428625 h 481013"/>
              <a:gd name="connsiteX31" fmla="*/ 126206 w 2109788"/>
              <a:gd name="connsiteY31" fmla="*/ 395288 h 481013"/>
              <a:gd name="connsiteX32" fmla="*/ 69056 w 2109788"/>
              <a:gd name="connsiteY32" fmla="*/ 354807 h 481013"/>
              <a:gd name="connsiteX33" fmla="*/ 40481 w 2109788"/>
              <a:gd name="connsiteY33" fmla="*/ 333375 h 481013"/>
              <a:gd name="connsiteX34" fmla="*/ 21431 w 2109788"/>
              <a:gd name="connsiteY34" fmla="*/ 311944 h 481013"/>
              <a:gd name="connsiteX35" fmla="*/ 7144 w 2109788"/>
              <a:gd name="connsiteY35" fmla="*/ 280988 h 481013"/>
              <a:gd name="connsiteX36" fmla="*/ 0 w 2109788"/>
              <a:gd name="connsiteY36" fmla="*/ 257175 h 481013"/>
              <a:gd name="connsiteX37" fmla="*/ 2381 w 2109788"/>
              <a:gd name="connsiteY37" fmla="*/ 240507 h 481013"/>
              <a:gd name="connsiteX38" fmla="*/ 21431 w 2109788"/>
              <a:gd name="connsiteY38" fmla="*/ 235744 h 481013"/>
              <a:gd name="connsiteX39" fmla="*/ 45244 w 2109788"/>
              <a:gd name="connsiteY39" fmla="*/ 238125 h 481013"/>
              <a:gd name="connsiteX40" fmla="*/ 90488 w 2109788"/>
              <a:gd name="connsiteY40" fmla="*/ 250032 h 481013"/>
              <a:gd name="connsiteX41" fmla="*/ 111919 w 2109788"/>
              <a:gd name="connsiteY41" fmla="*/ 266700 h 481013"/>
              <a:gd name="connsiteX42" fmla="*/ 138113 w 2109788"/>
              <a:gd name="connsiteY42" fmla="*/ 285750 h 481013"/>
              <a:gd name="connsiteX43" fmla="*/ 159544 w 2109788"/>
              <a:gd name="connsiteY43" fmla="*/ 297657 h 481013"/>
              <a:gd name="connsiteX44" fmla="*/ 209550 w 2109788"/>
              <a:gd name="connsiteY44" fmla="*/ 309563 h 481013"/>
              <a:gd name="connsiteX45" fmla="*/ 288131 w 2109788"/>
              <a:gd name="connsiteY45" fmla="*/ 316707 h 481013"/>
              <a:gd name="connsiteX46" fmla="*/ 397669 w 2109788"/>
              <a:gd name="connsiteY46" fmla="*/ 314325 h 481013"/>
              <a:gd name="connsiteX47" fmla="*/ 538163 w 2109788"/>
              <a:gd name="connsiteY47" fmla="*/ 292894 h 481013"/>
              <a:gd name="connsiteX48" fmla="*/ 735806 w 2109788"/>
              <a:gd name="connsiteY48" fmla="*/ 254794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9788" h="481013">
                <a:moveTo>
                  <a:pt x="735806" y="254794"/>
                </a:moveTo>
                <a:lnTo>
                  <a:pt x="950119" y="214313"/>
                </a:lnTo>
                <a:lnTo>
                  <a:pt x="1185863" y="169069"/>
                </a:lnTo>
                <a:lnTo>
                  <a:pt x="1366838" y="135732"/>
                </a:lnTo>
                <a:lnTo>
                  <a:pt x="1504950" y="109538"/>
                </a:lnTo>
                <a:lnTo>
                  <a:pt x="1538288" y="102394"/>
                </a:lnTo>
                <a:lnTo>
                  <a:pt x="1564481" y="92869"/>
                </a:lnTo>
                <a:lnTo>
                  <a:pt x="1624013" y="52388"/>
                </a:lnTo>
                <a:lnTo>
                  <a:pt x="1678781" y="14288"/>
                </a:lnTo>
                <a:lnTo>
                  <a:pt x="1702594" y="2382"/>
                </a:lnTo>
                <a:lnTo>
                  <a:pt x="1719263" y="0"/>
                </a:lnTo>
                <a:lnTo>
                  <a:pt x="1762125" y="0"/>
                </a:lnTo>
                <a:lnTo>
                  <a:pt x="1819275" y="9525"/>
                </a:lnTo>
                <a:lnTo>
                  <a:pt x="1962150" y="57150"/>
                </a:lnTo>
                <a:lnTo>
                  <a:pt x="2052638" y="95250"/>
                </a:lnTo>
                <a:lnTo>
                  <a:pt x="2095500" y="119063"/>
                </a:lnTo>
                <a:lnTo>
                  <a:pt x="2105025" y="128588"/>
                </a:lnTo>
                <a:lnTo>
                  <a:pt x="2109788" y="142875"/>
                </a:lnTo>
                <a:lnTo>
                  <a:pt x="2105025" y="166688"/>
                </a:lnTo>
                <a:lnTo>
                  <a:pt x="2093119" y="192882"/>
                </a:lnTo>
                <a:lnTo>
                  <a:pt x="2078831" y="202407"/>
                </a:lnTo>
                <a:lnTo>
                  <a:pt x="2031206" y="211932"/>
                </a:lnTo>
                <a:lnTo>
                  <a:pt x="1912144" y="233363"/>
                </a:lnTo>
                <a:lnTo>
                  <a:pt x="1473994" y="321469"/>
                </a:lnTo>
                <a:lnTo>
                  <a:pt x="1004888" y="414338"/>
                </a:lnTo>
                <a:lnTo>
                  <a:pt x="747713" y="461963"/>
                </a:lnTo>
                <a:lnTo>
                  <a:pt x="545306" y="481013"/>
                </a:lnTo>
                <a:lnTo>
                  <a:pt x="390525" y="478632"/>
                </a:lnTo>
                <a:lnTo>
                  <a:pt x="302419" y="473869"/>
                </a:lnTo>
                <a:lnTo>
                  <a:pt x="250031" y="457200"/>
                </a:lnTo>
                <a:lnTo>
                  <a:pt x="185738" y="428625"/>
                </a:lnTo>
                <a:lnTo>
                  <a:pt x="126206" y="395288"/>
                </a:lnTo>
                <a:lnTo>
                  <a:pt x="69056" y="354807"/>
                </a:lnTo>
                <a:lnTo>
                  <a:pt x="40481" y="333375"/>
                </a:lnTo>
                <a:lnTo>
                  <a:pt x="21431" y="311944"/>
                </a:lnTo>
                <a:lnTo>
                  <a:pt x="7144" y="280988"/>
                </a:lnTo>
                <a:lnTo>
                  <a:pt x="0" y="257175"/>
                </a:lnTo>
                <a:lnTo>
                  <a:pt x="2381" y="240507"/>
                </a:lnTo>
                <a:lnTo>
                  <a:pt x="21431" y="235744"/>
                </a:lnTo>
                <a:lnTo>
                  <a:pt x="45244" y="238125"/>
                </a:lnTo>
                <a:lnTo>
                  <a:pt x="90488" y="250032"/>
                </a:lnTo>
                <a:lnTo>
                  <a:pt x="111919" y="266700"/>
                </a:lnTo>
                <a:lnTo>
                  <a:pt x="138113" y="285750"/>
                </a:lnTo>
                <a:lnTo>
                  <a:pt x="159544" y="297657"/>
                </a:lnTo>
                <a:lnTo>
                  <a:pt x="209550" y="309563"/>
                </a:lnTo>
                <a:lnTo>
                  <a:pt x="288131" y="316707"/>
                </a:lnTo>
                <a:lnTo>
                  <a:pt x="397669" y="314325"/>
                </a:lnTo>
                <a:lnTo>
                  <a:pt x="538163" y="292894"/>
                </a:lnTo>
                <a:lnTo>
                  <a:pt x="735806" y="2547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7EA348D0-B026-45FD-B005-51AA8BE322D2}"/>
              </a:ext>
            </a:extLst>
          </p:cNvPr>
          <p:cNvSpPr/>
          <p:nvPr/>
        </p:nvSpPr>
        <p:spPr>
          <a:xfrm>
            <a:off x="4422775" y="1822450"/>
            <a:ext cx="3727450" cy="647700"/>
          </a:xfrm>
          <a:custGeom>
            <a:avLst/>
            <a:gdLst>
              <a:gd name="connsiteX0" fmla="*/ 1162050 w 3727450"/>
              <a:gd name="connsiteY0" fmla="*/ 377825 h 647700"/>
              <a:gd name="connsiteX1" fmla="*/ 920750 w 3727450"/>
              <a:gd name="connsiteY1" fmla="*/ 412750 h 647700"/>
              <a:gd name="connsiteX2" fmla="*/ 641350 w 3727450"/>
              <a:gd name="connsiteY2" fmla="*/ 444500 h 647700"/>
              <a:gd name="connsiteX3" fmla="*/ 488950 w 3727450"/>
              <a:gd name="connsiteY3" fmla="*/ 460375 h 647700"/>
              <a:gd name="connsiteX4" fmla="*/ 368300 w 3727450"/>
              <a:gd name="connsiteY4" fmla="*/ 469900 h 647700"/>
              <a:gd name="connsiteX5" fmla="*/ 311150 w 3727450"/>
              <a:gd name="connsiteY5" fmla="*/ 469900 h 647700"/>
              <a:gd name="connsiteX6" fmla="*/ 203200 w 3727450"/>
              <a:gd name="connsiteY6" fmla="*/ 444500 h 647700"/>
              <a:gd name="connsiteX7" fmla="*/ 123825 w 3727450"/>
              <a:gd name="connsiteY7" fmla="*/ 409575 h 647700"/>
              <a:gd name="connsiteX8" fmla="*/ 0 w 3727450"/>
              <a:gd name="connsiteY8" fmla="*/ 403225 h 647700"/>
              <a:gd name="connsiteX9" fmla="*/ 38100 w 3727450"/>
              <a:gd name="connsiteY9" fmla="*/ 558800 h 647700"/>
              <a:gd name="connsiteX10" fmla="*/ 152400 w 3727450"/>
              <a:gd name="connsiteY10" fmla="*/ 596900 h 647700"/>
              <a:gd name="connsiteX11" fmla="*/ 234950 w 3727450"/>
              <a:gd name="connsiteY11" fmla="*/ 628650 h 647700"/>
              <a:gd name="connsiteX12" fmla="*/ 295275 w 3727450"/>
              <a:gd name="connsiteY12" fmla="*/ 641350 h 647700"/>
              <a:gd name="connsiteX13" fmla="*/ 371475 w 3727450"/>
              <a:gd name="connsiteY13" fmla="*/ 647700 h 647700"/>
              <a:gd name="connsiteX14" fmla="*/ 482600 w 3727450"/>
              <a:gd name="connsiteY14" fmla="*/ 644525 h 647700"/>
              <a:gd name="connsiteX15" fmla="*/ 641350 w 3727450"/>
              <a:gd name="connsiteY15" fmla="*/ 625475 h 647700"/>
              <a:gd name="connsiteX16" fmla="*/ 898525 w 3727450"/>
              <a:gd name="connsiteY16" fmla="*/ 577850 h 647700"/>
              <a:gd name="connsiteX17" fmla="*/ 1225550 w 3727450"/>
              <a:gd name="connsiteY17" fmla="*/ 517525 h 647700"/>
              <a:gd name="connsiteX18" fmla="*/ 1536700 w 3727450"/>
              <a:gd name="connsiteY18" fmla="*/ 466725 h 647700"/>
              <a:gd name="connsiteX19" fmla="*/ 1892300 w 3727450"/>
              <a:gd name="connsiteY19" fmla="*/ 406400 h 647700"/>
              <a:gd name="connsiteX20" fmla="*/ 2419350 w 3727450"/>
              <a:gd name="connsiteY20" fmla="*/ 314325 h 647700"/>
              <a:gd name="connsiteX21" fmla="*/ 2644775 w 3727450"/>
              <a:gd name="connsiteY21" fmla="*/ 276225 h 647700"/>
              <a:gd name="connsiteX22" fmla="*/ 2790825 w 3727450"/>
              <a:gd name="connsiteY22" fmla="*/ 254000 h 647700"/>
              <a:gd name="connsiteX23" fmla="*/ 2974975 w 3727450"/>
              <a:gd name="connsiteY23" fmla="*/ 231775 h 647700"/>
              <a:gd name="connsiteX24" fmla="*/ 3111500 w 3727450"/>
              <a:gd name="connsiteY24" fmla="*/ 222250 h 647700"/>
              <a:gd name="connsiteX25" fmla="*/ 3165475 w 3727450"/>
              <a:gd name="connsiteY25" fmla="*/ 225425 h 647700"/>
              <a:gd name="connsiteX26" fmla="*/ 3197225 w 3727450"/>
              <a:gd name="connsiteY26" fmla="*/ 238125 h 647700"/>
              <a:gd name="connsiteX27" fmla="*/ 3705225 w 3727450"/>
              <a:gd name="connsiteY27" fmla="*/ 508000 h 647700"/>
              <a:gd name="connsiteX28" fmla="*/ 3727450 w 3727450"/>
              <a:gd name="connsiteY28" fmla="*/ 495300 h 647700"/>
              <a:gd name="connsiteX29" fmla="*/ 3727450 w 3727450"/>
              <a:gd name="connsiteY29" fmla="*/ 479425 h 647700"/>
              <a:gd name="connsiteX30" fmla="*/ 3721100 w 3727450"/>
              <a:gd name="connsiteY30" fmla="*/ 434975 h 647700"/>
              <a:gd name="connsiteX31" fmla="*/ 3698875 w 3727450"/>
              <a:gd name="connsiteY31" fmla="*/ 387350 h 647700"/>
              <a:gd name="connsiteX32" fmla="*/ 3629025 w 3727450"/>
              <a:gd name="connsiteY32" fmla="*/ 307975 h 647700"/>
              <a:gd name="connsiteX33" fmla="*/ 3416300 w 3727450"/>
              <a:gd name="connsiteY33" fmla="*/ 120650 h 647700"/>
              <a:gd name="connsiteX34" fmla="*/ 3295650 w 3727450"/>
              <a:gd name="connsiteY34" fmla="*/ 34925 h 647700"/>
              <a:gd name="connsiteX35" fmla="*/ 3251200 w 3727450"/>
              <a:gd name="connsiteY35" fmla="*/ 9525 h 647700"/>
              <a:gd name="connsiteX36" fmla="*/ 3228975 w 3727450"/>
              <a:gd name="connsiteY36" fmla="*/ 0 h 647700"/>
              <a:gd name="connsiteX37" fmla="*/ 3216275 w 3727450"/>
              <a:gd name="connsiteY37" fmla="*/ 0 h 647700"/>
              <a:gd name="connsiteX38" fmla="*/ 3187700 w 3727450"/>
              <a:gd name="connsiteY38" fmla="*/ 12700 h 647700"/>
              <a:gd name="connsiteX39" fmla="*/ 3136900 w 3727450"/>
              <a:gd name="connsiteY39" fmla="*/ 28575 h 647700"/>
              <a:gd name="connsiteX40" fmla="*/ 3019425 w 3727450"/>
              <a:gd name="connsiteY40" fmla="*/ 57150 h 647700"/>
              <a:gd name="connsiteX41" fmla="*/ 2759075 w 3727450"/>
              <a:gd name="connsiteY41" fmla="*/ 98425 h 647700"/>
              <a:gd name="connsiteX42" fmla="*/ 2466975 w 3727450"/>
              <a:gd name="connsiteY42" fmla="*/ 152400 h 647700"/>
              <a:gd name="connsiteX43" fmla="*/ 2120900 w 3727450"/>
              <a:gd name="connsiteY43" fmla="*/ 209550 h 647700"/>
              <a:gd name="connsiteX44" fmla="*/ 1733550 w 3727450"/>
              <a:gd name="connsiteY44" fmla="*/ 279400 h 647700"/>
              <a:gd name="connsiteX45" fmla="*/ 1501775 w 3727450"/>
              <a:gd name="connsiteY45" fmla="*/ 317500 h 647700"/>
              <a:gd name="connsiteX46" fmla="*/ 1162050 w 3727450"/>
              <a:gd name="connsiteY46" fmla="*/ 37782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727450" h="647700">
                <a:moveTo>
                  <a:pt x="1162050" y="377825"/>
                </a:moveTo>
                <a:lnTo>
                  <a:pt x="920750" y="412750"/>
                </a:lnTo>
                <a:lnTo>
                  <a:pt x="641350" y="444500"/>
                </a:lnTo>
                <a:lnTo>
                  <a:pt x="488950" y="460375"/>
                </a:lnTo>
                <a:lnTo>
                  <a:pt x="368300" y="469900"/>
                </a:lnTo>
                <a:lnTo>
                  <a:pt x="311150" y="469900"/>
                </a:lnTo>
                <a:lnTo>
                  <a:pt x="203200" y="444500"/>
                </a:lnTo>
                <a:lnTo>
                  <a:pt x="123825" y="409575"/>
                </a:lnTo>
                <a:lnTo>
                  <a:pt x="0" y="403225"/>
                </a:lnTo>
                <a:lnTo>
                  <a:pt x="38100" y="558800"/>
                </a:lnTo>
                <a:lnTo>
                  <a:pt x="152400" y="596900"/>
                </a:lnTo>
                <a:lnTo>
                  <a:pt x="234950" y="628650"/>
                </a:lnTo>
                <a:lnTo>
                  <a:pt x="295275" y="641350"/>
                </a:lnTo>
                <a:lnTo>
                  <a:pt x="371475" y="647700"/>
                </a:lnTo>
                <a:cubicBezTo>
                  <a:pt x="408516" y="646611"/>
                  <a:pt x="445543" y="644525"/>
                  <a:pt x="482600" y="644525"/>
                </a:cubicBezTo>
                <a:lnTo>
                  <a:pt x="641350" y="625475"/>
                </a:lnTo>
                <a:lnTo>
                  <a:pt x="898525" y="577850"/>
                </a:lnTo>
                <a:lnTo>
                  <a:pt x="1225550" y="517525"/>
                </a:lnTo>
                <a:lnTo>
                  <a:pt x="1536700" y="466725"/>
                </a:lnTo>
                <a:lnTo>
                  <a:pt x="1892300" y="406400"/>
                </a:lnTo>
                <a:lnTo>
                  <a:pt x="2419350" y="314325"/>
                </a:lnTo>
                <a:lnTo>
                  <a:pt x="2644775" y="276225"/>
                </a:lnTo>
                <a:lnTo>
                  <a:pt x="2790825" y="254000"/>
                </a:lnTo>
                <a:lnTo>
                  <a:pt x="2974975" y="231775"/>
                </a:lnTo>
                <a:lnTo>
                  <a:pt x="3111500" y="222250"/>
                </a:lnTo>
                <a:lnTo>
                  <a:pt x="3165475" y="225425"/>
                </a:lnTo>
                <a:lnTo>
                  <a:pt x="3197225" y="238125"/>
                </a:lnTo>
                <a:lnTo>
                  <a:pt x="3705225" y="508000"/>
                </a:lnTo>
                <a:lnTo>
                  <a:pt x="3727450" y="495300"/>
                </a:lnTo>
                <a:lnTo>
                  <a:pt x="3727450" y="479425"/>
                </a:lnTo>
                <a:lnTo>
                  <a:pt x="3721100" y="434975"/>
                </a:lnTo>
                <a:lnTo>
                  <a:pt x="3698875" y="387350"/>
                </a:lnTo>
                <a:lnTo>
                  <a:pt x="3629025" y="307975"/>
                </a:lnTo>
                <a:lnTo>
                  <a:pt x="3416300" y="120650"/>
                </a:lnTo>
                <a:lnTo>
                  <a:pt x="3295650" y="34925"/>
                </a:lnTo>
                <a:lnTo>
                  <a:pt x="3251200" y="9525"/>
                </a:lnTo>
                <a:lnTo>
                  <a:pt x="3228975" y="0"/>
                </a:lnTo>
                <a:lnTo>
                  <a:pt x="3216275" y="0"/>
                </a:lnTo>
                <a:lnTo>
                  <a:pt x="3187700" y="12700"/>
                </a:lnTo>
                <a:lnTo>
                  <a:pt x="3136900" y="28575"/>
                </a:lnTo>
                <a:lnTo>
                  <a:pt x="3019425" y="57150"/>
                </a:lnTo>
                <a:lnTo>
                  <a:pt x="2759075" y="98425"/>
                </a:lnTo>
                <a:lnTo>
                  <a:pt x="2466975" y="152400"/>
                </a:lnTo>
                <a:lnTo>
                  <a:pt x="2120900" y="209550"/>
                </a:lnTo>
                <a:lnTo>
                  <a:pt x="1733550" y="279400"/>
                </a:lnTo>
                <a:lnTo>
                  <a:pt x="1501775" y="317500"/>
                </a:lnTo>
                <a:lnTo>
                  <a:pt x="1162050" y="377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BEF2A716-0ACB-4D6F-9B2E-2FB35FA6FEDC}"/>
              </a:ext>
            </a:extLst>
          </p:cNvPr>
          <p:cNvSpPr/>
          <p:nvPr/>
        </p:nvSpPr>
        <p:spPr>
          <a:xfrm>
            <a:off x="7354889" y="2017714"/>
            <a:ext cx="788987" cy="649287"/>
          </a:xfrm>
          <a:custGeom>
            <a:avLst/>
            <a:gdLst>
              <a:gd name="connsiteX0" fmla="*/ 176213 w 788194"/>
              <a:gd name="connsiteY0" fmla="*/ 359569 h 650081"/>
              <a:gd name="connsiteX1" fmla="*/ 252413 w 788194"/>
              <a:gd name="connsiteY1" fmla="*/ 235744 h 650081"/>
              <a:gd name="connsiteX2" fmla="*/ 273844 w 788194"/>
              <a:gd name="connsiteY2" fmla="*/ 195262 h 650081"/>
              <a:gd name="connsiteX3" fmla="*/ 288132 w 788194"/>
              <a:gd name="connsiteY3" fmla="*/ 161925 h 650081"/>
              <a:gd name="connsiteX4" fmla="*/ 295275 w 788194"/>
              <a:gd name="connsiteY4" fmla="*/ 135731 h 650081"/>
              <a:gd name="connsiteX5" fmla="*/ 297657 w 788194"/>
              <a:gd name="connsiteY5" fmla="*/ 114300 h 650081"/>
              <a:gd name="connsiteX6" fmla="*/ 297657 w 788194"/>
              <a:gd name="connsiteY6" fmla="*/ 97631 h 650081"/>
              <a:gd name="connsiteX7" fmla="*/ 295275 w 788194"/>
              <a:gd name="connsiteY7" fmla="*/ 83344 h 650081"/>
              <a:gd name="connsiteX8" fmla="*/ 280988 w 788194"/>
              <a:gd name="connsiteY8" fmla="*/ 64294 h 650081"/>
              <a:gd name="connsiteX9" fmla="*/ 223838 w 788194"/>
              <a:gd name="connsiteY9" fmla="*/ 0 h 650081"/>
              <a:gd name="connsiteX10" fmla="*/ 788194 w 788194"/>
              <a:gd name="connsiteY10" fmla="*/ 297656 h 650081"/>
              <a:gd name="connsiteX11" fmla="*/ 769144 w 788194"/>
              <a:gd name="connsiteY11" fmla="*/ 319087 h 650081"/>
              <a:gd name="connsiteX12" fmla="*/ 742950 w 788194"/>
              <a:gd name="connsiteY12" fmla="*/ 333375 h 650081"/>
              <a:gd name="connsiteX13" fmla="*/ 695325 w 788194"/>
              <a:gd name="connsiteY13" fmla="*/ 340519 h 650081"/>
              <a:gd name="connsiteX14" fmla="*/ 635794 w 788194"/>
              <a:gd name="connsiteY14" fmla="*/ 340519 h 650081"/>
              <a:gd name="connsiteX15" fmla="*/ 550069 w 788194"/>
              <a:gd name="connsiteY15" fmla="*/ 345281 h 650081"/>
              <a:gd name="connsiteX16" fmla="*/ 457200 w 788194"/>
              <a:gd name="connsiteY16" fmla="*/ 361950 h 650081"/>
              <a:gd name="connsiteX17" fmla="*/ 378619 w 788194"/>
              <a:gd name="connsiteY17" fmla="*/ 388144 h 650081"/>
              <a:gd name="connsiteX18" fmla="*/ 335757 w 788194"/>
              <a:gd name="connsiteY18" fmla="*/ 409575 h 650081"/>
              <a:gd name="connsiteX19" fmla="*/ 221457 w 788194"/>
              <a:gd name="connsiteY19" fmla="*/ 514350 h 650081"/>
              <a:gd name="connsiteX20" fmla="*/ 71438 w 788194"/>
              <a:gd name="connsiteY20" fmla="*/ 626269 h 650081"/>
              <a:gd name="connsiteX21" fmla="*/ 40482 w 788194"/>
              <a:gd name="connsiteY21" fmla="*/ 642937 h 650081"/>
              <a:gd name="connsiteX22" fmla="*/ 14288 w 788194"/>
              <a:gd name="connsiteY22" fmla="*/ 650081 h 650081"/>
              <a:gd name="connsiteX23" fmla="*/ 4763 w 788194"/>
              <a:gd name="connsiteY23" fmla="*/ 645319 h 650081"/>
              <a:gd name="connsiteX24" fmla="*/ 0 w 788194"/>
              <a:gd name="connsiteY24" fmla="*/ 626269 h 650081"/>
              <a:gd name="connsiteX25" fmla="*/ 11907 w 788194"/>
              <a:gd name="connsiteY25" fmla="*/ 595312 h 650081"/>
              <a:gd name="connsiteX26" fmla="*/ 61913 w 788194"/>
              <a:gd name="connsiteY26" fmla="*/ 521494 h 650081"/>
              <a:gd name="connsiteX27" fmla="*/ 176213 w 788194"/>
              <a:gd name="connsiteY27" fmla="*/ 359569 h 65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8194" h="650081">
                <a:moveTo>
                  <a:pt x="176213" y="359569"/>
                </a:moveTo>
                <a:lnTo>
                  <a:pt x="252413" y="235744"/>
                </a:lnTo>
                <a:lnTo>
                  <a:pt x="273844" y="195262"/>
                </a:lnTo>
                <a:lnTo>
                  <a:pt x="288132" y="161925"/>
                </a:lnTo>
                <a:lnTo>
                  <a:pt x="295275" y="135731"/>
                </a:lnTo>
                <a:lnTo>
                  <a:pt x="297657" y="114300"/>
                </a:lnTo>
                <a:lnTo>
                  <a:pt x="297657" y="97631"/>
                </a:lnTo>
                <a:lnTo>
                  <a:pt x="295275" y="83344"/>
                </a:lnTo>
                <a:lnTo>
                  <a:pt x="280988" y="64294"/>
                </a:lnTo>
                <a:lnTo>
                  <a:pt x="223838" y="0"/>
                </a:lnTo>
                <a:lnTo>
                  <a:pt x="788194" y="297656"/>
                </a:lnTo>
                <a:lnTo>
                  <a:pt x="769144" y="319087"/>
                </a:lnTo>
                <a:lnTo>
                  <a:pt x="742950" y="333375"/>
                </a:lnTo>
                <a:lnTo>
                  <a:pt x="695325" y="340519"/>
                </a:lnTo>
                <a:lnTo>
                  <a:pt x="635794" y="340519"/>
                </a:lnTo>
                <a:lnTo>
                  <a:pt x="550069" y="345281"/>
                </a:lnTo>
                <a:lnTo>
                  <a:pt x="457200" y="361950"/>
                </a:lnTo>
                <a:lnTo>
                  <a:pt x="378619" y="388144"/>
                </a:lnTo>
                <a:lnTo>
                  <a:pt x="335757" y="409575"/>
                </a:lnTo>
                <a:lnTo>
                  <a:pt x="221457" y="514350"/>
                </a:lnTo>
                <a:lnTo>
                  <a:pt x="71438" y="626269"/>
                </a:lnTo>
                <a:lnTo>
                  <a:pt x="40482" y="642937"/>
                </a:lnTo>
                <a:lnTo>
                  <a:pt x="14288" y="650081"/>
                </a:lnTo>
                <a:lnTo>
                  <a:pt x="4763" y="645319"/>
                </a:lnTo>
                <a:lnTo>
                  <a:pt x="0" y="626269"/>
                </a:lnTo>
                <a:lnTo>
                  <a:pt x="11907" y="595312"/>
                </a:lnTo>
                <a:lnTo>
                  <a:pt x="61913" y="521494"/>
                </a:lnTo>
                <a:lnTo>
                  <a:pt x="176213" y="3595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86FB3903-D412-4774-BBEC-46899B42CD9C}"/>
              </a:ext>
            </a:extLst>
          </p:cNvPr>
          <p:cNvSpPr/>
          <p:nvPr/>
        </p:nvSpPr>
        <p:spPr>
          <a:xfrm>
            <a:off x="4275139" y="3019426"/>
            <a:ext cx="1476375" cy="923925"/>
          </a:xfrm>
          <a:custGeom>
            <a:avLst/>
            <a:gdLst>
              <a:gd name="connsiteX0" fmla="*/ 892969 w 1476375"/>
              <a:gd name="connsiteY0" fmla="*/ 361950 h 923925"/>
              <a:gd name="connsiteX1" fmla="*/ 988219 w 1476375"/>
              <a:gd name="connsiteY1" fmla="*/ 273844 h 923925"/>
              <a:gd name="connsiteX2" fmla="*/ 1057275 w 1476375"/>
              <a:gd name="connsiteY2" fmla="*/ 211931 h 923925"/>
              <a:gd name="connsiteX3" fmla="*/ 1107281 w 1476375"/>
              <a:gd name="connsiteY3" fmla="*/ 164306 h 923925"/>
              <a:gd name="connsiteX4" fmla="*/ 1121569 w 1476375"/>
              <a:gd name="connsiteY4" fmla="*/ 142875 h 923925"/>
              <a:gd name="connsiteX5" fmla="*/ 1135856 w 1476375"/>
              <a:gd name="connsiteY5" fmla="*/ 111919 h 923925"/>
              <a:gd name="connsiteX6" fmla="*/ 1135856 w 1476375"/>
              <a:gd name="connsiteY6" fmla="*/ 88106 h 923925"/>
              <a:gd name="connsiteX7" fmla="*/ 1131094 w 1476375"/>
              <a:gd name="connsiteY7" fmla="*/ 66675 h 923925"/>
              <a:gd name="connsiteX8" fmla="*/ 1057275 w 1476375"/>
              <a:gd name="connsiteY8" fmla="*/ 0 h 923925"/>
              <a:gd name="connsiteX9" fmla="*/ 1321594 w 1476375"/>
              <a:gd name="connsiteY9" fmla="*/ 26194 h 923925"/>
              <a:gd name="connsiteX10" fmla="*/ 1390650 w 1476375"/>
              <a:gd name="connsiteY10" fmla="*/ 90488 h 923925"/>
              <a:gd name="connsiteX11" fmla="*/ 1438275 w 1476375"/>
              <a:gd name="connsiteY11" fmla="*/ 135731 h 923925"/>
              <a:gd name="connsiteX12" fmla="*/ 1462087 w 1476375"/>
              <a:gd name="connsiteY12" fmla="*/ 159544 h 923925"/>
              <a:gd name="connsiteX13" fmla="*/ 1471612 w 1476375"/>
              <a:gd name="connsiteY13" fmla="*/ 173831 h 923925"/>
              <a:gd name="connsiteX14" fmla="*/ 1476375 w 1476375"/>
              <a:gd name="connsiteY14" fmla="*/ 185738 h 923925"/>
              <a:gd name="connsiteX15" fmla="*/ 1471612 w 1476375"/>
              <a:gd name="connsiteY15" fmla="*/ 202406 h 923925"/>
              <a:gd name="connsiteX16" fmla="*/ 1416844 w 1476375"/>
              <a:gd name="connsiteY16" fmla="*/ 240506 h 923925"/>
              <a:gd name="connsiteX17" fmla="*/ 1323975 w 1476375"/>
              <a:gd name="connsiteY17" fmla="*/ 295275 h 923925"/>
              <a:gd name="connsiteX18" fmla="*/ 1204912 w 1476375"/>
              <a:gd name="connsiteY18" fmla="*/ 383381 h 923925"/>
              <a:gd name="connsiteX19" fmla="*/ 1035844 w 1476375"/>
              <a:gd name="connsiteY19" fmla="*/ 500063 h 923925"/>
              <a:gd name="connsiteX20" fmla="*/ 809625 w 1476375"/>
              <a:gd name="connsiteY20" fmla="*/ 633413 h 923925"/>
              <a:gd name="connsiteX21" fmla="*/ 566737 w 1476375"/>
              <a:gd name="connsiteY21" fmla="*/ 740569 h 923925"/>
              <a:gd name="connsiteX22" fmla="*/ 345281 w 1476375"/>
              <a:gd name="connsiteY22" fmla="*/ 828675 h 923925"/>
              <a:gd name="connsiteX23" fmla="*/ 128587 w 1476375"/>
              <a:gd name="connsiteY23" fmla="*/ 902494 h 923925"/>
              <a:gd name="connsiteX24" fmla="*/ 64294 w 1476375"/>
              <a:gd name="connsiteY24" fmla="*/ 921544 h 923925"/>
              <a:gd name="connsiteX25" fmla="*/ 40481 w 1476375"/>
              <a:gd name="connsiteY25" fmla="*/ 923925 h 923925"/>
              <a:gd name="connsiteX26" fmla="*/ 16669 w 1476375"/>
              <a:gd name="connsiteY26" fmla="*/ 921544 h 923925"/>
              <a:gd name="connsiteX27" fmla="*/ 0 w 1476375"/>
              <a:gd name="connsiteY27" fmla="*/ 912019 h 923925"/>
              <a:gd name="connsiteX28" fmla="*/ 0 w 1476375"/>
              <a:gd name="connsiteY28" fmla="*/ 890588 h 923925"/>
              <a:gd name="connsiteX29" fmla="*/ 11906 w 1476375"/>
              <a:gd name="connsiteY29" fmla="*/ 869156 h 923925"/>
              <a:gd name="connsiteX30" fmla="*/ 66675 w 1476375"/>
              <a:gd name="connsiteY30" fmla="*/ 838200 h 923925"/>
              <a:gd name="connsiteX31" fmla="*/ 273844 w 1476375"/>
              <a:gd name="connsiteY31" fmla="*/ 752475 h 923925"/>
              <a:gd name="connsiteX32" fmla="*/ 531019 w 1476375"/>
              <a:gd name="connsiteY32" fmla="*/ 614363 h 923925"/>
              <a:gd name="connsiteX33" fmla="*/ 795337 w 1476375"/>
              <a:gd name="connsiteY33" fmla="*/ 440531 h 923925"/>
              <a:gd name="connsiteX34" fmla="*/ 892969 w 1476375"/>
              <a:gd name="connsiteY34" fmla="*/ 36195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76375" h="923925">
                <a:moveTo>
                  <a:pt x="892969" y="361950"/>
                </a:moveTo>
                <a:lnTo>
                  <a:pt x="988219" y="273844"/>
                </a:lnTo>
                <a:lnTo>
                  <a:pt x="1057275" y="211931"/>
                </a:lnTo>
                <a:lnTo>
                  <a:pt x="1107281" y="164306"/>
                </a:lnTo>
                <a:lnTo>
                  <a:pt x="1121569" y="142875"/>
                </a:lnTo>
                <a:lnTo>
                  <a:pt x="1135856" y="111919"/>
                </a:lnTo>
                <a:lnTo>
                  <a:pt x="1135856" y="88106"/>
                </a:lnTo>
                <a:lnTo>
                  <a:pt x="1131094" y="66675"/>
                </a:lnTo>
                <a:lnTo>
                  <a:pt x="1057275" y="0"/>
                </a:lnTo>
                <a:lnTo>
                  <a:pt x="1321594" y="26194"/>
                </a:lnTo>
                <a:lnTo>
                  <a:pt x="1390650" y="90488"/>
                </a:lnTo>
                <a:lnTo>
                  <a:pt x="1438275" y="135731"/>
                </a:lnTo>
                <a:lnTo>
                  <a:pt x="1462087" y="159544"/>
                </a:lnTo>
                <a:lnTo>
                  <a:pt x="1471612" y="173831"/>
                </a:lnTo>
                <a:lnTo>
                  <a:pt x="1476375" y="185738"/>
                </a:lnTo>
                <a:lnTo>
                  <a:pt x="1471612" y="202406"/>
                </a:lnTo>
                <a:lnTo>
                  <a:pt x="1416844" y="240506"/>
                </a:lnTo>
                <a:lnTo>
                  <a:pt x="1323975" y="295275"/>
                </a:lnTo>
                <a:lnTo>
                  <a:pt x="1204912" y="383381"/>
                </a:lnTo>
                <a:lnTo>
                  <a:pt x="1035844" y="500063"/>
                </a:lnTo>
                <a:lnTo>
                  <a:pt x="809625" y="633413"/>
                </a:lnTo>
                <a:lnTo>
                  <a:pt x="566737" y="740569"/>
                </a:lnTo>
                <a:lnTo>
                  <a:pt x="345281" y="828675"/>
                </a:lnTo>
                <a:lnTo>
                  <a:pt x="128587" y="902494"/>
                </a:lnTo>
                <a:lnTo>
                  <a:pt x="64294" y="921544"/>
                </a:lnTo>
                <a:lnTo>
                  <a:pt x="40481" y="923925"/>
                </a:lnTo>
                <a:lnTo>
                  <a:pt x="16669" y="921544"/>
                </a:lnTo>
                <a:lnTo>
                  <a:pt x="0" y="912019"/>
                </a:lnTo>
                <a:lnTo>
                  <a:pt x="0" y="890588"/>
                </a:lnTo>
                <a:lnTo>
                  <a:pt x="11906" y="869156"/>
                </a:lnTo>
                <a:lnTo>
                  <a:pt x="66675" y="838200"/>
                </a:lnTo>
                <a:lnTo>
                  <a:pt x="273844" y="752475"/>
                </a:lnTo>
                <a:lnTo>
                  <a:pt x="531019" y="614363"/>
                </a:lnTo>
                <a:lnTo>
                  <a:pt x="795337" y="440531"/>
                </a:lnTo>
                <a:lnTo>
                  <a:pt x="892969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E6CC8B0B-B491-4128-AA91-BF96E23EBCE1}"/>
              </a:ext>
            </a:extLst>
          </p:cNvPr>
          <p:cNvSpPr/>
          <p:nvPr/>
        </p:nvSpPr>
        <p:spPr>
          <a:xfrm>
            <a:off x="5376863" y="3262314"/>
            <a:ext cx="1027112" cy="2803525"/>
          </a:xfrm>
          <a:custGeom>
            <a:avLst/>
            <a:gdLst>
              <a:gd name="connsiteX0" fmla="*/ 801424 w 1027376"/>
              <a:gd name="connsiteY0" fmla="*/ 1394548 h 2803218"/>
              <a:gd name="connsiteX1" fmla="*/ 804954 w 1027376"/>
              <a:gd name="connsiteY1" fmla="*/ 1087394 h 2803218"/>
              <a:gd name="connsiteX2" fmla="*/ 801424 w 1027376"/>
              <a:gd name="connsiteY2" fmla="*/ 953235 h 2803218"/>
              <a:gd name="connsiteX3" fmla="*/ 769649 w 1027376"/>
              <a:gd name="connsiteY3" fmla="*/ 727283 h 2803218"/>
              <a:gd name="connsiteX4" fmla="*/ 748466 w 1027376"/>
              <a:gd name="connsiteY4" fmla="*/ 621368 h 2803218"/>
              <a:gd name="connsiteX5" fmla="*/ 727283 w 1027376"/>
              <a:gd name="connsiteY5" fmla="*/ 568411 h 2803218"/>
              <a:gd name="connsiteX6" fmla="*/ 688448 w 1027376"/>
              <a:gd name="connsiteY6" fmla="*/ 504862 h 2803218"/>
              <a:gd name="connsiteX7" fmla="*/ 639021 w 1027376"/>
              <a:gd name="connsiteY7" fmla="*/ 451904 h 2803218"/>
              <a:gd name="connsiteX8" fmla="*/ 600185 w 1027376"/>
              <a:gd name="connsiteY8" fmla="*/ 416599 h 2803218"/>
              <a:gd name="connsiteX9" fmla="*/ 547228 w 1027376"/>
              <a:gd name="connsiteY9" fmla="*/ 374233 h 2803218"/>
              <a:gd name="connsiteX10" fmla="*/ 377764 w 1027376"/>
              <a:gd name="connsiteY10" fmla="*/ 233013 h 2803218"/>
              <a:gd name="connsiteX11" fmla="*/ 310684 w 1027376"/>
              <a:gd name="connsiteY11" fmla="*/ 172994 h 2803218"/>
              <a:gd name="connsiteX12" fmla="*/ 250665 w 1027376"/>
              <a:gd name="connsiteY12" fmla="*/ 134159 h 2803218"/>
              <a:gd name="connsiteX13" fmla="*/ 190647 w 1027376"/>
              <a:gd name="connsiteY13" fmla="*/ 109445 h 2803218"/>
              <a:gd name="connsiteX14" fmla="*/ 144750 w 1027376"/>
              <a:gd name="connsiteY14" fmla="*/ 88262 h 2803218"/>
              <a:gd name="connsiteX15" fmla="*/ 0 w 1027376"/>
              <a:gd name="connsiteY15" fmla="*/ 0 h 2803218"/>
              <a:gd name="connsiteX16" fmla="*/ 236543 w 1027376"/>
              <a:gd name="connsiteY16" fmla="*/ 28244 h 2803218"/>
              <a:gd name="connsiteX17" fmla="*/ 338928 w 1027376"/>
              <a:gd name="connsiteY17" fmla="*/ 67079 h 2803218"/>
              <a:gd name="connsiteX18" fmla="*/ 473087 w 1027376"/>
              <a:gd name="connsiteY18" fmla="*/ 141220 h 2803218"/>
              <a:gd name="connsiteX19" fmla="*/ 610777 w 1027376"/>
              <a:gd name="connsiteY19" fmla="*/ 229482 h 2803218"/>
              <a:gd name="connsiteX20" fmla="*/ 727283 w 1027376"/>
              <a:gd name="connsiteY20" fmla="*/ 321275 h 2803218"/>
              <a:gd name="connsiteX21" fmla="*/ 840259 w 1027376"/>
              <a:gd name="connsiteY21" fmla="*/ 434252 h 2803218"/>
              <a:gd name="connsiteX22" fmla="*/ 946174 w 1027376"/>
              <a:gd name="connsiteY22" fmla="*/ 561350 h 2803218"/>
              <a:gd name="connsiteX23" fmla="*/ 981479 w 1027376"/>
              <a:gd name="connsiteY23" fmla="*/ 639021 h 2803218"/>
              <a:gd name="connsiteX24" fmla="*/ 1016784 w 1027376"/>
              <a:gd name="connsiteY24" fmla="*/ 759058 h 2803218"/>
              <a:gd name="connsiteX25" fmla="*/ 1023845 w 1027376"/>
              <a:gd name="connsiteY25" fmla="*/ 822607 h 2803218"/>
              <a:gd name="connsiteX26" fmla="*/ 1023845 w 1027376"/>
              <a:gd name="connsiteY26" fmla="*/ 999132 h 2803218"/>
              <a:gd name="connsiteX27" fmla="*/ 1027376 w 1027376"/>
              <a:gd name="connsiteY27" fmla="*/ 1267450 h 2803218"/>
              <a:gd name="connsiteX28" fmla="*/ 1023845 w 1027376"/>
              <a:gd name="connsiteY28" fmla="*/ 1525177 h 2803218"/>
              <a:gd name="connsiteX29" fmla="*/ 1016784 w 1027376"/>
              <a:gd name="connsiteY29" fmla="*/ 1648744 h 2803218"/>
              <a:gd name="connsiteX30" fmla="*/ 1013254 w 1027376"/>
              <a:gd name="connsiteY30" fmla="*/ 1726415 h 2803218"/>
              <a:gd name="connsiteX31" fmla="*/ 999132 w 1027376"/>
              <a:gd name="connsiteY31" fmla="*/ 1853513 h 2803218"/>
              <a:gd name="connsiteX32" fmla="*/ 970888 w 1027376"/>
              <a:gd name="connsiteY32" fmla="*/ 2026508 h 2803218"/>
              <a:gd name="connsiteX33" fmla="*/ 921461 w 1027376"/>
              <a:gd name="connsiteY33" fmla="*/ 2224216 h 2803218"/>
              <a:gd name="connsiteX34" fmla="*/ 868503 w 1027376"/>
              <a:gd name="connsiteY34" fmla="*/ 2379558 h 2803218"/>
              <a:gd name="connsiteX35" fmla="*/ 790832 w 1027376"/>
              <a:gd name="connsiteY35" fmla="*/ 2520778 h 2803218"/>
              <a:gd name="connsiteX36" fmla="*/ 713161 w 1027376"/>
              <a:gd name="connsiteY36" fmla="*/ 2633754 h 2803218"/>
              <a:gd name="connsiteX37" fmla="*/ 635490 w 1027376"/>
              <a:gd name="connsiteY37" fmla="*/ 2714956 h 2803218"/>
              <a:gd name="connsiteX38" fmla="*/ 554289 w 1027376"/>
              <a:gd name="connsiteY38" fmla="*/ 2774974 h 2803218"/>
              <a:gd name="connsiteX39" fmla="*/ 508392 w 1027376"/>
              <a:gd name="connsiteY39" fmla="*/ 2796157 h 2803218"/>
              <a:gd name="connsiteX40" fmla="*/ 480148 w 1027376"/>
              <a:gd name="connsiteY40" fmla="*/ 2803218 h 2803218"/>
              <a:gd name="connsiteX41" fmla="*/ 441313 w 1027376"/>
              <a:gd name="connsiteY41" fmla="*/ 2792627 h 2803218"/>
              <a:gd name="connsiteX42" fmla="*/ 420130 w 1027376"/>
              <a:gd name="connsiteY42" fmla="*/ 2764383 h 2803218"/>
              <a:gd name="connsiteX43" fmla="*/ 621368 w 1027376"/>
              <a:gd name="connsiteY43" fmla="*/ 2287765 h 2803218"/>
              <a:gd name="connsiteX44" fmla="*/ 649612 w 1027376"/>
              <a:gd name="connsiteY44" fmla="*/ 2241869 h 2803218"/>
              <a:gd name="connsiteX45" fmla="*/ 684917 w 1027376"/>
              <a:gd name="connsiteY45" fmla="*/ 2174789 h 2803218"/>
              <a:gd name="connsiteX46" fmla="*/ 716692 w 1027376"/>
              <a:gd name="connsiteY46" fmla="*/ 2082996 h 2803218"/>
              <a:gd name="connsiteX47" fmla="*/ 744936 w 1027376"/>
              <a:gd name="connsiteY47" fmla="*/ 1977081 h 2803218"/>
              <a:gd name="connsiteX48" fmla="*/ 766119 w 1027376"/>
              <a:gd name="connsiteY48" fmla="*/ 1857044 h 2803218"/>
              <a:gd name="connsiteX49" fmla="*/ 783771 w 1027376"/>
              <a:gd name="connsiteY49" fmla="*/ 1684049 h 2803218"/>
              <a:gd name="connsiteX50" fmla="*/ 801424 w 1027376"/>
              <a:gd name="connsiteY50" fmla="*/ 1486341 h 2803218"/>
              <a:gd name="connsiteX51" fmla="*/ 801424 w 1027376"/>
              <a:gd name="connsiteY51" fmla="*/ 1394548 h 280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27376" h="2803218">
                <a:moveTo>
                  <a:pt x="801424" y="1394548"/>
                </a:moveTo>
                <a:cubicBezTo>
                  <a:pt x="802601" y="1292163"/>
                  <a:pt x="803777" y="1189779"/>
                  <a:pt x="804954" y="1087394"/>
                </a:cubicBezTo>
                <a:cubicBezTo>
                  <a:pt x="803777" y="1042674"/>
                  <a:pt x="802601" y="997955"/>
                  <a:pt x="801424" y="953235"/>
                </a:cubicBezTo>
                <a:lnTo>
                  <a:pt x="769649" y="727283"/>
                </a:lnTo>
                <a:lnTo>
                  <a:pt x="748466" y="621368"/>
                </a:lnTo>
                <a:lnTo>
                  <a:pt x="727283" y="568411"/>
                </a:lnTo>
                <a:lnTo>
                  <a:pt x="688448" y="504862"/>
                </a:lnTo>
                <a:lnTo>
                  <a:pt x="639021" y="451904"/>
                </a:lnTo>
                <a:lnTo>
                  <a:pt x="600185" y="416599"/>
                </a:lnTo>
                <a:lnTo>
                  <a:pt x="547228" y="374233"/>
                </a:lnTo>
                <a:lnTo>
                  <a:pt x="377764" y="233013"/>
                </a:lnTo>
                <a:lnTo>
                  <a:pt x="310684" y="172994"/>
                </a:lnTo>
                <a:lnTo>
                  <a:pt x="250665" y="134159"/>
                </a:lnTo>
                <a:lnTo>
                  <a:pt x="190647" y="109445"/>
                </a:lnTo>
                <a:lnTo>
                  <a:pt x="144750" y="88262"/>
                </a:lnTo>
                <a:lnTo>
                  <a:pt x="0" y="0"/>
                </a:lnTo>
                <a:lnTo>
                  <a:pt x="236543" y="28244"/>
                </a:lnTo>
                <a:lnTo>
                  <a:pt x="338928" y="67079"/>
                </a:lnTo>
                <a:lnTo>
                  <a:pt x="473087" y="141220"/>
                </a:lnTo>
                <a:lnTo>
                  <a:pt x="610777" y="229482"/>
                </a:lnTo>
                <a:lnTo>
                  <a:pt x="727283" y="321275"/>
                </a:lnTo>
                <a:lnTo>
                  <a:pt x="840259" y="434252"/>
                </a:lnTo>
                <a:lnTo>
                  <a:pt x="946174" y="561350"/>
                </a:lnTo>
                <a:lnTo>
                  <a:pt x="981479" y="639021"/>
                </a:lnTo>
                <a:lnTo>
                  <a:pt x="1016784" y="759058"/>
                </a:lnTo>
                <a:lnTo>
                  <a:pt x="1023845" y="822607"/>
                </a:lnTo>
                <a:lnTo>
                  <a:pt x="1023845" y="999132"/>
                </a:lnTo>
                <a:lnTo>
                  <a:pt x="1027376" y="1267450"/>
                </a:lnTo>
                <a:lnTo>
                  <a:pt x="1023845" y="1525177"/>
                </a:lnTo>
                <a:lnTo>
                  <a:pt x="1016784" y="1648744"/>
                </a:lnTo>
                <a:lnTo>
                  <a:pt x="1013254" y="1726415"/>
                </a:lnTo>
                <a:lnTo>
                  <a:pt x="999132" y="1853513"/>
                </a:lnTo>
                <a:lnTo>
                  <a:pt x="970888" y="2026508"/>
                </a:lnTo>
                <a:lnTo>
                  <a:pt x="921461" y="2224216"/>
                </a:lnTo>
                <a:lnTo>
                  <a:pt x="868503" y="2379558"/>
                </a:lnTo>
                <a:lnTo>
                  <a:pt x="790832" y="2520778"/>
                </a:lnTo>
                <a:lnTo>
                  <a:pt x="713161" y="2633754"/>
                </a:lnTo>
                <a:lnTo>
                  <a:pt x="635490" y="2714956"/>
                </a:lnTo>
                <a:lnTo>
                  <a:pt x="554289" y="2774974"/>
                </a:lnTo>
                <a:lnTo>
                  <a:pt x="508392" y="2796157"/>
                </a:lnTo>
                <a:lnTo>
                  <a:pt x="480148" y="2803218"/>
                </a:lnTo>
                <a:lnTo>
                  <a:pt x="441313" y="2792627"/>
                </a:lnTo>
                <a:lnTo>
                  <a:pt x="420130" y="2764383"/>
                </a:lnTo>
                <a:lnTo>
                  <a:pt x="621368" y="2287765"/>
                </a:lnTo>
                <a:lnTo>
                  <a:pt x="649612" y="2241869"/>
                </a:lnTo>
                <a:lnTo>
                  <a:pt x="684917" y="2174789"/>
                </a:lnTo>
                <a:lnTo>
                  <a:pt x="716692" y="2082996"/>
                </a:lnTo>
                <a:lnTo>
                  <a:pt x="744936" y="1977081"/>
                </a:lnTo>
                <a:lnTo>
                  <a:pt x="766119" y="1857044"/>
                </a:lnTo>
                <a:lnTo>
                  <a:pt x="783771" y="1684049"/>
                </a:lnTo>
                <a:lnTo>
                  <a:pt x="801424" y="1486341"/>
                </a:lnTo>
                <a:lnTo>
                  <a:pt x="801424" y="13945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6AF2744A-5EB5-4FD9-BB52-19D101EDF5EF}"/>
              </a:ext>
            </a:extLst>
          </p:cNvPr>
          <p:cNvSpPr/>
          <p:nvPr/>
        </p:nvSpPr>
        <p:spPr>
          <a:xfrm>
            <a:off x="5281614" y="5513388"/>
            <a:ext cx="752475" cy="539750"/>
          </a:xfrm>
          <a:custGeom>
            <a:avLst/>
            <a:gdLst>
              <a:gd name="connsiteX0" fmla="*/ 242887 w 752475"/>
              <a:gd name="connsiteY0" fmla="*/ 83344 h 540544"/>
              <a:gd name="connsiteX1" fmla="*/ 366712 w 752475"/>
              <a:gd name="connsiteY1" fmla="*/ 109537 h 540544"/>
              <a:gd name="connsiteX2" fmla="*/ 485775 w 752475"/>
              <a:gd name="connsiteY2" fmla="*/ 126206 h 540544"/>
              <a:gd name="connsiteX3" fmla="*/ 542925 w 752475"/>
              <a:gd name="connsiteY3" fmla="*/ 128587 h 540544"/>
              <a:gd name="connsiteX4" fmla="*/ 588168 w 752475"/>
              <a:gd name="connsiteY4" fmla="*/ 121444 h 540544"/>
              <a:gd name="connsiteX5" fmla="*/ 621506 w 752475"/>
              <a:gd name="connsiteY5" fmla="*/ 109537 h 540544"/>
              <a:gd name="connsiteX6" fmla="*/ 657225 w 752475"/>
              <a:gd name="connsiteY6" fmla="*/ 90487 h 540544"/>
              <a:gd name="connsiteX7" fmla="*/ 685800 w 752475"/>
              <a:gd name="connsiteY7" fmla="*/ 69056 h 540544"/>
              <a:gd name="connsiteX8" fmla="*/ 709612 w 752475"/>
              <a:gd name="connsiteY8" fmla="*/ 45244 h 540544"/>
              <a:gd name="connsiteX9" fmla="*/ 752475 w 752475"/>
              <a:gd name="connsiteY9" fmla="*/ 0 h 540544"/>
              <a:gd name="connsiteX10" fmla="*/ 535781 w 752475"/>
              <a:gd name="connsiteY10" fmla="*/ 540544 h 540544"/>
              <a:gd name="connsiteX11" fmla="*/ 490537 w 752475"/>
              <a:gd name="connsiteY11" fmla="*/ 481012 h 540544"/>
              <a:gd name="connsiteX12" fmla="*/ 457200 w 752475"/>
              <a:gd name="connsiteY12" fmla="*/ 423862 h 540544"/>
              <a:gd name="connsiteX13" fmla="*/ 426243 w 752475"/>
              <a:gd name="connsiteY13" fmla="*/ 366712 h 540544"/>
              <a:gd name="connsiteX14" fmla="*/ 392906 w 752475"/>
              <a:gd name="connsiteY14" fmla="*/ 300037 h 540544"/>
              <a:gd name="connsiteX15" fmla="*/ 371475 w 752475"/>
              <a:gd name="connsiteY15" fmla="*/ 280987 h 540544"/>
              <a:gd name="connsiteX16" fmla="*/ 335756 w 752475"/>
              <a:gd name="connsiteY16" fmla="*/ 252412 h 540544"/>
              <a:gd name="connsiteX17" fmla="*/ 269081 w 752475"/>
              <a:gd name="connsiteY17" fmla="*/ 211931 h 540544"/>
              <a:gd name="connsiteX18" fmla="*/ 190500 w 752475"/>
              <a:gd name="connsiteY18" fmla="*/ 173831 h 540544"/>
              <a:gd name="connsiteX19" fmla="*/ 90487 w 752475"/>
              <a:gd name="connsiteY19" fmla="*/ 126206 h 540544"/>
              <a:gd name="connsiteX20" fmla="*/ 57150 w 752475"/>
              <a:gd name="connsiteY20" fmla="*/ 109537 h 540544"/>
              <a:gd name="connsiteX21" fmla="*/ 21431 w 752475"/>
              <a:gd name="connsiteY21" fmla="*/ 85725 h 540544"/>
              <a:gd name="connsiteX22" fmla="*/ 0 w 752475"/>
              <a:gd name="connsiteY22" fmla="*/ 59531 h 540544"/>
              <a:gd name="connsiteX23" fmla="*/ 2381 w 752475"/>
              <a:gd name="connsiteY23" fmla="*/ 38100 h 540544"/>
              <a:gd name="connsiteX24" fmla="*/ 16668 w 752475"/>
              <a:gd name="connsiteY24" fmla="*/ 33337 h 540544"/>
              <a:gd name="connsiteX25" fmla="*/ 50006 w 752475"/>
              <a:gd name="connsiteY25" fmla="*/ 38100 h 540544"/>
              <a:gd name="connsiteX26" fmla="*/ 116681 w 752475"/>
              <a:gd name="connsiteY26" fmla="*/ 52387 h 540544"/>
              <a:gd name="connsiteX27" fmla="*/ 242887 w 752475"/>
              <a:gd name="connsiteY27" fmla="*/ 83344 h 5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2475" h="540544">
                <a:moveTo>
                  <a:pt x="242887" y="83344"/>
                </a:moveTo>
                <a:lnTo>
                  <a:pt x="366712" y="109537"/>
                </a:lnTo>
                <a:lnTo>
                  <a:pt x="485775" y="126206"/>
                </a:lnTo>
                <a:lnTo>
                  <a:pt x="542925" y="128587"/>
                </a:lnTo>
                <a:lnTo>
                  <a:pt x="588168" y="121444"/>
                </a:lnTo>
                <a:lnTo>
                  <a:pt x="621506" y="109537"/>
                </a:lnTo>
                <a:lnTo>
                  <a:pt x="657225" y="90487"/>
                </a:lnTo>
                <a:lnTo>
                  <a:pt x="685800" y="69056"/>
                </a:lnTo>
                <a:lnTo>
                  <a:pt x="709612" y="45244"/>
                </a:lnTo>
                <a:lnTo>
                  <a:pt x="752475" y="0"/>
                </a:lnTo>
                <a:lnTo>
                  <a:pt x="535781" y="540544"/>
                </a:lnTo>
                <a:lnTo>
                  <a:pt x="490537" y="481012"/>
                </a:lnTo>
                <a:lnTo>
                  <a:pt x="457200" y="423862"/>
                </a:lnTo>
                <a:lnTo>
                  <a:pt x="426243" y="366712"/>
                </a:lnTo>
                <a:lnTo>
                  <a:pt x="392906" y="300037"/>
                </a:lnTo>
                <a:lnTo>
                  <a:pt x="371475" y="280987"/>
                </a:lnTo>
                <a:lnTo>
                  <a:pt x="335756" y="252412"/>
                </a:lnTo>
                <a:lnTo>
                  <a:pt x="269081" y="211931"/>
                </a:lnTo>
                <a:lnTo>
                  <a:pt x="190500" y="173831"/>
                </a:lnTo>
                <a:lnTo>
                  <a:pt x="90487" y="126206"/>
                </a:lnTo>
                <a:lnTo>
                  <a:pt x="57150" y="109537"/>
                </a:lnTo>
                <a:lnTo>
                  <a:pt x="21431" y="85725"/>
                </a:lnTo>
                <a:lnTo>
                  <a:pt x="0" y="59531"/>
                </a:lnTo>
                <a:lnTo>
                  <a:pt x="2381" y="38100"/>
                </a:lnTo>
                <a:lnTo>
                  <a:pt x="16668" y="33337"/>
                </a:lnTo>
                <a:lnTo>
                  <a:pt x="50006" y="38100"/>
                </a:lnTo>
                <a:lnTo>
                  <a:pt x="116681" y="52387"/>
                </a:lnTo>
                <a:lnTo>
                  <a:pt x="242887" y="83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D89B69C2-BFE4-46FA-8C1C-88CF2974DAF1}"/>
              </a:ext>
            </a:extLst>
          </p:cNvPr>
          <p:cNvSpPr/>
          <p:nvPr/>
        </p:nvSpPr>
        <p:spPr>
          <a:xfrm>
            <a:off x="4248151" y="3490914"/>
            <a:ext cx="1687513" cy="1057275"/>
          </a:xfrm>
          <a:custGeom>
            <a:avLst/>
            <a:gdLst>
              <a:gd name="connsiteX0" fmla="*/ 1323975 w 1688306"/>
              <a:gd name="connsiteY0" fmla="*/ 214312 h 1057275"/>
              <a:gd name="connsiteX1" fmla="*/ 1431131 w 1688306"/>
              <a:gd name="connsiteY1" fmla="*/ 102393 h 1057275"/>
              <a:gd name="connsiteX2" fmla="*/ 1507331 w 1688306"/>
              <a:gd name="connsiteY2" fmla="*/ 7143 h 1057275"/>
              <a:gd name="connsiteX3" fmla="*/ 1650206 w 1688306"/>
              <a:gd name="connsiteY3" fmla="*/ 0 h 1057275"/>
              <a:gd name="connsiteX4" fmla="*/ 1688306 w 1688306"/>
              <a:gd name="connsiteY4" fmla="*/ 152400 h 1057275"/>
              <a:gd name="connsiteX5" fmla="*/ 1566863 w 1688306"/>
              <a:gd name="connsiteY5" fmla="*/ 278606 h 1057275"/>
              <a:gd name="connsiteX6" fmla="*/ 1393031 w 1688306"/>
              <a:gd name="connsiteY6" fmla="*/ 423862 h 1057275"/>
              <a:gd name="connsiteX7" fmla="*/ 1212056 w 1688306"/>
              <a:gd name="connsiteY7" fmla="*/ 566737 h 1057275"/>
              <a:gd name="connsiteX8" fmla="*/ 995363 w 1688306"/>
              <a:gd name="connsiteY8" fmla="*/ 700087 h 1057275"/>
              <a:gd name="connsiteX9" fmla="*/ 800100 w 1688306"/>
              <a:gd name="connsiteY9" fmla="*/ 804862 h 1057275"/>
              <a:gd name="connsiteX10" fmla="*/ 554831 w 1688306"/>
              <a:gd name="connsiteY10" fmla="*/ 914400 h 1057275"/>
              <a:gd name="connsiteX11" fmla="*/ 342900 w 1688306"/>
              <a:gd name="connsiteY11" fmla="*/ 985837 h 1057275"/>
              <a:gd name="connsiteX12" fmla="*/ 128588 w 1688306"/>
              <a:gd name="connsiteY12" fmla="*/ 1042987 h 1057275"/>
              <a:gd name="connsiteX13" fmla="*/ 40481 w 1688306"/>
              <a:gd name="connsiteY13" fmla="*/ 1057275 h 1057275"/>
              <a:gd name="connsiteX14" fmla="*/ 21431 w 1688306"/>
              <a:gd name="connsiteY14" fmla="*/ 1057275 h 1057275"/>
              <a:gd name="connsiteX15" fmla="*/ 7144 w 1688306"/>
              <a:gd name="connsiteY15" fmla="*/ 1050131 h 1057275"/>
              <a:gd name="connsiteX16" fmla="*/ 0 w 1688306"/>
              <a:gd name="connsiteY16" fmla="*/ 1033462 h 1057275"/>
              <a:gd name="connsiteX17" fmla="*/ 7144 w 1688306"/>
              <a:gd name="connsiteY17" fmla="*/ 1012031 h 1057275"/>
              <a:gd name="connsiteX18" fmla="*/ 30956 w 1688306"/>
              <a:gd name="connsiteY18" fmla="*/ 985837 h 1057275"/>
              <a:gd name="connsiteX19" fmla="*/ 109538 w 1688306"/>
              <a:gd name="connsiteY19" fmla="*/ 959643 h 1057275"/>
              <a:gd name="connsiteX20" fmla="*/ 290513 w 1688306"/>
              <a:gd name="connsiteY20" fmla="*/ 892968 h 1057275"/>
              <a:gd name="connsiteX21" fmla="*/ 485775 w 1688306"/>
              <a:gd name="connsiteY21" fmla="*/ 802481 h 1057275"/>
              <a:gd name="connsiteX22" fmla="*/ 692944 w 1688306"/>
              <a:gd name="connsiteY22" fmla="*/ 697706 h 1057275"/>
              <a:gd name="connsiteX23" fmla="*/ 821531 w 1688306"/>
              <a:gd name="connsiteY23" fmla="*/ 607218 h 1057275"/>
              <a:gd name="connsiteX24" fmla="*/ 978694 w 1688306"/>
              <a:gd name="connsiteY24" fmla="*/ 509587 h 1057275"/>
              <a:gd name="connsiteX25" fmla="*/ 1154906 w 1688306"/>
              <a:gd name="connsiteY25" fmla="*/ 378618 h 1057275"/>
              <a:gd name="connsiteX26" fmla="*/ 1323975 w 1688306"/>
              <a:gd name="connsiteY26" fmla="*/ 214312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88306" h="1057275">
                <a:moveTo>
                  <a:pt x="1323975" y="214312"/>
                </a:moveTo>
                <a:lnTo>
                  <a:pt x="1431131" y="102393"/>
                </a:lnTo>
                <a:lnTo>
                  <a:pt x="1507331" y="7143"/>
                </a:lnTo>
                <a:lnTo>
                  <a:pt x="1650206" y="0"/>
                </a:lnTo>
                <a:lnTo>
                  <a:pt x="1688306" y="152400"/>
                </a:lnTo>
                <a:lnTo>
                  <a:pt x="1566863" y="278606"/>
                </a:lnTo>
                <a:lnTo>
                  <a:pt x="1393031" y="423862"/>
                </a:lnTo>
                <a:lnTo>
                  <a:pt x="1212056" y="566737"/>
                </a:lnTo>
                <a:lnTo>
                  <a:pt x="995363" y="700087"/>
                </a:lnTo>
                <a:lnTo>
                  <a:pt x="800100" y="804862"/>
                </a:lnTo>
                <a:lnTo>
                  <a:pt x="554831" y="914400"/>
                </a:lnTo>
                <a:lnTo>
                  <a:pt x="342900" y="985837"/>
                </a:lnTo>
                <a:lnTo>
                  <a:pt x="128588" y="1042987"/>
                </a:lnTo>
                <a:lnTo>
                  <a:pt x="40481" y="1057275"/>
                </a:lnTo>
                <a:lnTo>
                  <a:pt x="21431" y="1057275"/>
                </a:lnTo>
                <a:lnTo>
                  <a:pt x="7144" y="1050131"/>
                </a:lnTo>
                <a:lnTo>
                  <a:pt x="0" y="1033462"/>
                </a:lnTo>
                <a:lnTo>
                  <a:pt x="7144" y="1012031"/>
                </a:lnTo>
                <a:lnTo>
                  <a:pt x="30956" y="985837"/>
                </a:lnTo>
                <a:lnTo>
                  <a:pt x="109538" y="959643"/>
                </a:lnTo>
                <a:lnTo>
                  <a:pt x="290513" y="892968"/>
                </a:lnTo>
                <a:lnTo>
                  <a:pt x="485775" y="802481"/>
                </a:lnTo>
                <a:lnTo>
                  <a:pt x="692944" y="697706"/>
                </a:lnTo>
                <a:lnTo>
                  <a:pt x="821531" y="607218"/>
                </a:lnTo>
                <a:lnTo>
                  <a:pt x="978694" y="509587"/>
                </a:lnTo>
                <a:lnTo>
                  <a:pt x="1154906" y="378618"/>
                </a:lnTo>
                <a:lnTo>
                  <a:pt x="1323975" y="214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6F27816F-0A97-4AFD-AC9D-6A6160A4C50E}"/>
              </a:ext>
            </a:extLst>
          </p:cNvPr>
          <p:cNvSpPr/>
          <p:nvPr/>
        </p:nvSpPr>
        <p:spPr>
          <a:xfrm>
            <a:off x="4160838" y="3981451"/>
            <a:ext cx="2127250" cy="1458913"/>
          </a:xfrm>
          <a:custGeom>
            <a:avLst/>
            <a:gdLst>
              <a:gd name="connsiteX0" fmla="*/ 1695450 w 2128837"/>
              <a:gd name="connsiteY0" fmla="*/ 276225 h 1459706"/>
              <a:gd name="connsiteX1" fmla="*/ 1859756 w 2128837"/>
              <a:gd name="connsiteY1" fmla="*/ 123825 h 1459706"/>
              <a:gd name="connsiteX2" fmla="*/ 1985962 w 2128837"/>
              <a:gd name="connsiteY2" fmla="*/ 0 h 1459706"/>
              <a:gd name="connsiteX3" fmla="*/ 2128837 w 2128837"/>
              <a:gd name="connsiteY3" fmla="*/ 35719 h 1459706"/>
              <a:gd name="connsiteX4" fmla="*/ 2026444 w 2128837"/>
              <a:gd name="connsiteY4" fmla="*/ 245269 h 1459706"/>
              <a:gd name="connsiteX5" fmla="*/ 1885950 w 2128837"/>
              <a:gd name="connsiteY5" fmla="*/ 385763 h 1459706"/>
              <a:gd name="connsiteX6" fmla="*/ 1678781 w 2128837"/>
              <a:gd name="connsiteY6" fmla="*/ 573881 h 1459706"/>
              <a:gd name="connsiteX7" fmla="*/ 1457325 w 2128837"/>
              <a:gd name="connsiteY7" fmla="*/ 754856 h 1459706"/>
              <a:gd name="connsiteX8" fmla="*/ 1288256 w 2128837"/>
              <a:gd name="connsiteY8" fmla="*/ 878681 h 1459706"/>
              <a:gd name="connsiteX9" fmla="*/ 1052512 w 2128837"/>
              <a:gd name="connsiteY9" fmla="*/ 1038225 h 1459706"/>
              <a:gd name="connsiteX10" fmla="*/ 790575 w 2128837"/>
              <a:gd name="connsiteY10" fmla="*/ 1183481 h 1459706"/>
              <a:gd name="connsiteX11" fmla="*/ 526256 w 2128837"/>
              <a:gd name="connsiteY11" fmla="*/ 1295400 h 1459706"/>
              <a:gd name="connsiteX12" fmla="*/ 340519 w 2128837"/>
              <a:gd name="connsiteY12" fmla="*/ 1366838 h 1459706"/>
              <a:gd name="connsiteX13" fmla="*/ 119062 w 2128837"/>
              <a:gd name="connsiteY13" fmla="*/ 1440656 h 1459706"/>
              <a:gd name="connsiteX14" fmla="*/ 45244 w 2128837"/>
              <a:gd name="connsiteY14" fmla="*/ 1457325 h 1459706"/>
              <a:gd name="connsiteX15" fmla="*/ 26194 w 2128837"/>
              <a:gd name="connsiteY15" fmla="*/ 1459706 h 1459706"/>
              <a:gd name="connsiteX16" fmla="*/ 2381 w 2128837"/>
              <a:gd name="connsiteY16" fmla="*/ 1450181 h 1459706"/>
              <a:gd name="connsiteX17" fmla="*/ 0 w 2128837"/>
              <a:gd name="connsiteY17" fmla="*/ 1433513 h 1459706"/>
              <a:gd name="connsiteX18" fmla="*/ 9525 w 2128837"/>
              <a:gd name="connsiteY18" fmla="*/ 1409700 h 1459706"/>
              <a:gd name="connsiteX19" fmla="*/ 26194 w 2128837"/>
              <a:gd name="connsiteY19" fmla="*/ 1393031 h 1459706"/>
              <a:gd name="connsiteX20" fmla="*/ 140494 w 2128837"/>
              <a:gd name="connsiteY20" fmla="*/ 1340644 h 1459706"/>
              <a:gd name="connsiteX21" fmla="*/ 373856 w 2128837"/>
              <a:gd name="connsiteY21" fmla="*/ 1235869 h 1459706"/>
              <a:gd name="connsiteX22" fmla="*/ 540544 w 2128837"/>
              <a:gd name="connsiteY22" fmla="*/ 1147763 h 1459706"/>
              <a:gd name="connsiteX23" fmla="*/ 731044 w 2128837"/>
              <a:gd name="connsiteY23" fmla="*/ 1035844 h 1459706"/>
              <a:gd name="connsiteX24" fmla="*/ 966787 w 2128837"/>
              <a:gd name="connsiteY24" fmla="*/ 895350 h 1459706"/>
              <a:gd name="connsiteX25" fmla="*/ 1128712 w 2128837"/>
              <a:gd name="connsiteY25" fmla="*/ 766763 h 1459706"/>
              <a:gd name="connsiteX26" fmla="*/ 1319212 w 2128837"/>
              <a:gd name="connsiteY26" fmla="*/ 607219 h 1459706"/>
              <a:gd name="connsiteX27" fmla="*/ 1554956 w 2128837"/>
              <a:gd name="connsiteY27" fmla="*/ 402431 h 1459706"/>
              <a:gd name="connsiteX28" fmla="*/ 1695450 w 2128837"/>
              <a:gd name="connsiteY28" fmla="*/ 276225 h 145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28837" h="1459706">
                <a:moveTo>
                  <a:pt x="1695450" y="276225"/>
                </a:moveTo>
                <a:lnTo>
                  <a:pt x="1859756" y="123825"/>
                </a:lnTo>
                <a:lnTo>
                  <a:pt x="1985962" y="0"/>
                </a:lnTo>
                <a:lnTo>
                  <a:pt x="2128837" y="35719"/>
                </a:lnTo>
                <a:lnTo>
                  <a:pt x="2026444" y="245269"/>
                </a:lnTo>
                <a:lnTo>
                  <a:pt x="1885950" y="385763"/>
                </a:lnTo>
                <a:lnTo>
                  <a:pt x="1678781" y="573881"/>
                </a:lnTo>
                <a:lnTo>
                  <a:pt x="1457325" y="754856"/>
                </a:lnTo>
                <a:lnTo>
                  <a:pt x="1288256" y="878681"/>
                </a:lnTo>
                <a:lnTo>
                  <a:pt x="1052512" y="1038225"/>
                </a:lnTo>
                <a:lnTo>
                  <a:pt x="790575" y="1183481"/>
                </a:lnTo>
                <a:lnTo>
                  <a:pt x="526256" y="1295400"/>
                </a:lnTo>
                <a:lnTo>
                  <a:pt x="340519" y="1366838"/>
                </a:lnTo>
                <a:lnTo>
                  <a:pt x="119062" y="1440656"/>
                </a:lnTo>
                <a:lnTo>
                  <a:pt x="45244" y="1457325"/>
                </a:lnTo>
                <a:lnTo>
                  <a:pt x="26194" y="1459706"/>
                </a:lnTo>
                <a:lnTo>
                  <a:pt x="2381" y="1450181"/>
                </a:lnTo>
                <a:lnTo>
                  <a:pt x="0" y="1433513"/>
                </a:lnTo>
                <a:lnTo>
                  <a:pt x="9525" y="1409700"/>
                </a:lnTo>
                <a:lnTo>
                  <a:pt x="26194" y="1393031"/>
                </a:lnTo>
                <a:lnTo>
                  <a:pt x="140494" y="1340644"/>
                </a:lnTo>
                <a:lnTo>
                  <a:pt x="373856" y="1235869"/>
                </a:lnTo>
                <a:lnTo>
                  <a:pt x="540544" y="1147763"/>
                </a:lnTo>
                <a:lnTo>
                  <a:pt x="731044" y="1035844"/>
                </a:lnTo>
                <a:lnTo>
                  <a:pt x="966787" y="895350"/>
                </a:lnTo>
                <a:lnTo>
                  <a:pt x="1128712" y="766763"/>
                </a:lnTo>
                <a:lnTo>
                  <a:pt x="1319212" y="607219"/>
                </a:lnTo>
                <a:lnTo>
                  <a:pt x="1554956" y="402431"/>
                </a:lnTo>
                <a:lnTo>
                  <a:pt x="1695450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DD1C0435-516D-435A-9D73-EF07681EE196}"/>
              </a:ext>
            </a:extLst>
          </p:cNvPr>
          <p:cNvSpPr/>
          <p:nvPr/>
        </p:nvSpPr>
        <p:spPr>
          <a:xfrm>
            <a:off x="6191250" y="2900364"/>
            <a:ext cx="1409700" cy="1004887"/>
          </a:xfrm>
          <a:custGeom>
            <a:avLst/>
            <a:gdLst>
              <a:gd name="connsiteX0" fmla="*/ 604838 w 1409700"/>
              <a:gd name="connsiteY0" fmla="*/ 640556 h 1004887"/>
              <a:gd name="connsiteX1" fmla="*/ 421481 w 1409700"/>
              <a:gd name="connsiteY1" fmla="*/ 762000 h 1004887"/>
              <a:gd name="connsiteX2" fmla="*/ 285750 w 1409700"/>
              <a:gd name="connsiteY2" fmla="*/ 838200 h 1004887"/>
              <a:gd name="connsiteX3" fmla="*/ 104775 w 1409700"/>
              <a:gd name="connsiteY3" fmla="*/ 919162 h 1004887"/>
              <a:gd name="connsiteX4" fmla="*/ 0 w 1409700"/>
              <a:gd name="connsiteY4" fmla="*/ 992981 h 1004887"/>
              <a:gd name="connsiteX5" fmla="*/ 150019 w 1409700"/>
              <a:gd name="connsiteY5" fmla="*/ 1004887 h 1004887"/>
              <a:gd name="connsiteX6" fmla="*/ 261938 w 1409700"/>
              <a:gd name="connsiteY6" fmla="*/ 969168 h 1004887"/>
              <a:gd name="connsiteX7" fmla="*/ 447675 w 1409700"/>
              <a:gd name="connsiteY7" fmla="*/ 897731 h 1004887"/>
              <a:gd name="connsiteX8" fmla="*/ 640556 w 1409700"/>
              <a:gd name="connsiteY8" fmla="*/ 807243 h 1004887"/>
              <a:gd name="connsiteX9" fmla="*/ 814388 w 1409700"/>
              <a:gd name="connsiteY9" fmla="*/ 726281 h 1004887"/>
              <a:gd name="connsiteX10" fmla="*/ 992981 w 1409700"/>
              <a:gd name="connsiteY10" fmla="*/ 631031 h 1004887"/>
              <a:gd name="connsiteX11" fmla="*/ 1143000 w 1409700"/>
              <a:gd name="connsiteY11" fmla="*/ 542925 h 1004887"/>
              <a:gd name="connsiteX12" fmla="*/ 1190625 w 1409700"/>
              <a:gd name="connsiteY12" fmla="*/ 511968 h 1004887"/>
              <a:gd name="connsiteX13" fmla="*/ 1223963 w 1409700"/>
              <a:gd name="connsiteY13" fmla="*/ 495300 h 1004887"/>
              <a:gd name="connsiteX14" fmla="*/ 1304925 w 1409700"/>
              <a:gd name="connsiteY14" fmla="*/ 469106 h 1004887"/>
              <a:gd name="connsiteX15" fmla="*/ 1381125 w 1409700"/>
              <a:gd name="connsiteY15" fmla="*/ 438150 h 1004887"/>
              <a:gd name="connsiteX16" fmla="*/ 1397794 w 1409700"/>
              <a:gd name="connsiteY16" fmla="*/ 426243 h 1004887"/>
              <a:gd name="connsiteX17" fmla="*/ 1409700 w 1409700"/>
              <a:gd name="connsiteY17" fmla="*/ 400050 h 1004887"/>
              <a:gd name="connsiteX18" fmla="*/ 1409700 w 1409700"/>
              <a:gd name="connsiteY18" fmla="*/ 378618 h 1004887"/>
              <a:gd name="connsiteX19" fmla="*/ 1402556 w 1409700"/>
              <a:gd name="connsiteY19" fmla="*/ 352425 h 1004887"/>
              <a:gd name="connsiteX20" fmla="*/ 1381125 w 1409700"/>
              <a:gd name="connsiteY20" fmla="*/ 328612 h 1004887"/>
              <a:gd name="connsiteX21" fmla="*/ 1350169 w 1409700"/>
              <a:gd name="connsiteY21" fmla="*/ 304800 h 1004887"/>
              <a:gd name="connsiteX22" fmla="*/ 1316831 w 1409700"/>
              <a:gd name="connsiteY22" fmla="*/ 266700 h 1004887"/>
              <a:gd name="connsiteX23" fmla="*/ 1273969 w 1409700"/>
              <a:gd name="connsiteY23" fmla="*/ 216693 h 1004887"/>
              <a:gd name="connsiteX24" fmla="*/ 1207294 w 1409700"/>
              <a:gd name="connsiteY24" fmla="*/ 161925 h 1004887"/>
              <a:gd name="connsiteX25" fmla="*/ 1121569 w 1409700"/>
              <a:gd name="connsiteY25" fmla="*/ 97631 h 1004887"/>
              <a:gd name="connsiteX26" fmla="*/ 1007269 w 1409700"/>
              <a:gd name="connsiteY26" fmla="*/ 40481 h 1004887"/>
              <a:gd name="connsiteX27" fmla="*/ 933450 w 1409700"/>
              <a:gd name="connsiteY27" fmla="*/ 11906 h 1004887"/>
              <a:gd name="connsiteX28" fmla="*/ 909638 w 1409700"/>
              <a:gd name="connsiteY28" fmla="*/ 0 h 1004887"/>
              <a:gd name="connsiteX29" fmla="*/ 895350 w 1409700"/>
              <a:gd name="connsiteY29" fmla="*/ 7143 h 1004887"/>
              <a:gd name="connsiteX30" fmla="*/ 888206 w 1409700"/>
              <a:gd name="connsiteY30" fmla="*/ 28575 h 1004887"/>
              <a:gd name="connsiteX31" fmla="*/ 900113 w 1409700"/>
              <a:gd name="connsiteY31" fmla="*/ 64293 h 1004887"/>
              <a:gd name="connsiteX32" fmla="*/ 923925 w 1409700"/>
              <a:gd name="connsiteY32" fmla="*/ 104775 h 1004887"/>
              <a:gd name="connsiteX33" fmla="*/ 952500 w 1409700"/>
              <a:gd name="connsiteY33" fmla="*/ 157162 h 1004887"/>
              <a:gd name="connsiteX34" fmla="*/ 959644 w 1409700"/>
              <a:gd name="connsiteY34" fmla="*/ 183356 h 1004887"/>
              <a:gd name="connsiteX35" fmla="*/ 964406 w 1409700"/>
              <a:gd name="connsiteY35" fmla="*/ 235743 h 1004887"/>
              <a:gd name="connsiteX36" fmla="*/ 962025 w 1409700"/>
              <a:gd name="connsiteY36" fmla="*/ 278606 h 1004887"/>
              <a:gd name="connsiteX37" fmla="*/ 950119 w 1409700"/>
              <a:gd name="connsiteY37" fmla="*/ 330993 h 1004887"/>
              <a:gd name="connsiteX38" fmla="*/ 926306 w 1409700"/>
              <a:gd name="connsiteY38" fmla="*/ 388143 h 1004887"/>
              <a:gd name="connsiteX39" fmla="*/ 895350 w 1409700"/>
              <a:gd name="connsiteY39" fmla="*/ 416718 h 1004887"/>
              <a:gd name="connsiteX40" fmla="*/ 754856 w 1409700"/>
              <a:gd name="connsiteY40" fmla="*/ 531018 h 1004887"/>
              <a:gd name="connsiteX41" fmla="*/ 604838 w 1409700"/>
              <a:gd name="connsiteY41" fmla="*/ 640556 h 100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09700" h="1004887">
                <a:moveTo>
                  <a:pt x="604838" y="640556"/>
                </a:moveTo>
                <a:lnTo>
                  <a:pt x="421481" y="762000"/>
                </a:lnTo>
                <a:lnTo>
                  <a:pt x="285750" y="838200"/>
                </a:lnTo>
                <a:lnTo>
                  <a:pt x="104775" y="919162"/>
                </a:lnTo>
                <a:lnTo>
                  <a:pt x="0" y="992981"/>
                </a:lnTo>
                <a:lnTo>
                  <a:pt x="150019" y="1004887"/>
                </a:lnTo>
                <a:lnTo>
                  <a:pt x="261938" y="969168"/>
                </a:lnTo>
                <a:lnTo>
                  <a:pt x="447675" y="897731"/>
                </a:lnTo>
                <a:lnTo>
                  <a:pt x="640556" y="807243"/>
                </a:lnTo>
                <a:lnTo>
                  <a:pt x="814388" y="726281"/>
                </a:lnTo>
                <a:lnTo>
                  <a:pt x="992981" y="631031"/>
                </a:lnTo>
                <a:lnTo>
                  <a:pt x="1143000" y="542925"/>
                </a:lnTo>
                <a:lnTo>
                  <a:pt x="1190625" y="511968"/>
                </a:lnTo>
                <a:lnTo>
                  <a:pt x="1223963" y="495300"/>
                </a:lnTo>
                <a:lnTo>
                  <a:pt x="1304925" y="469106"/>
                </a:lnTo>
                <a:lnTo>
                  <a:pt x="1381125" y="438150"/>
                </a:lnTo>
                <a:lnTo>
                  <a:pt x="1397794" y="426243"/>
                </a:lnTo>
                <a:lnTo>
                  <a:pt x="1409700" y="400050"/>
                </a:lnTo>
                <a:lnTo>
                  <a:pt x="1409700" y="378618"/>
                </a:lnTo>
                <a:lnTo>
                  <a:pt x="1402556" y="352425"/>
                </a:lnTo>
                <a:lnTo>
                  <a:pt x="1381125" y="328612"/>
                </a:lnTo>
                <a:lnTo>
                  <a:pt x="1350169" y="304800"/>
                </a:lnTo>
                <a:lnTo>
                  <a:pt x="1316831" y="266700"/>
                </a:lnTo>
                <a:lnTo>
                  <a:pt x="1273969" y="216693"/>
                </a:lnTo>
                <a:lnTo>
                  <a:pt x="1207294" y="161925"/>
                </a:lnTo>
                <a:lnTo>
                  <a:pt x="1121569" y="97631"/>
                </a:lnTo>
                <a:lnTo>
                  <a:pt x="1007269" y="40481"/>
                </a:lnTo>
                <a:lnTo>
                  <a:pt x="933450" y="11906"/>
                </a:lnTo>
                <a:lnTo>
                  <a:pt x="909638" y="0"/>
                </a:lnTo>
                <a:lnTo>
                  <a:pt x="895350" y="7143"/>
                </a:lnTo>
                <a:lnTo>
                  <a:pt x="888206" y="28575"/>
                </a:lnTo>
                <a:lnTo>
                  <a:pt x="900113" y="64293"/>
                </a:lnTo>
                <a:lnTo>
                  <a:pt x="923925" y="104775"/>
                </a:lnTo>
                <a:lnTo>
                  <a:pt x="952500" y="157162"/>
                </a:lnTo>
                <a:lnTo>
                  <a:pt x="959644" y="183356"/>
                </a:lnTo>
                <a:lnTo>
                  <a:pt x="964406" y="235743"/>
                </a:lnTo>
                <a:lnTo>
                  <a:pt x="962025" y="278606"/>
                </a:lnTo>
                <a:lnTo>
                  <a:pt x="950119" y="330993"/>
                </a:lnTo>
                <a:lnTo>
                  <a:pt x="926306" y="388143"/>
                </a:lnTo>
                <a:lnTo>
                  <a:pt x="895350" y="416718"/>
                </a:lnTo>
                <a:lnTo>
                  <a:pt x="754856" y="531018"/>
                </a:lnTo>
                <a:lnTo>
                  <a:pt x="604838" y="6405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E75B0B31-F8DF-4729-B3FB-BB6156FE34D9}"/>
              </a:ext>
            </a:extLst>
          </p:cNvPr>
          <p:cNvSpPr/>
          <p:nvPr/>
        </p:nvSpPr>
        <p:spPr>
          <a:xfrm>
            <a:off x="6248401" y="4056064"/>
            <a:ext cx="2163763" cy="1450975"/>
          </a:xfrm>
          <a:custGeom>
            <a:avLst/>
            <a:gdLst>
              <a:gd name="connsiteX0" fmla="*/ 614363 w 2164556"/>
              <a:gd name="connsiteY0" fmla="*/ 600075 h 1452562"/>
              <a:gd name="connsiteX1" fmla="*/ 383381 w 2164556"/>
              <a:gd name="connsiteY1" fmla="*/ 350044 h 1452562"/>
              <a:gd name="connsiteX2" fmla="*/ 261938 w 2164556"/>
              <a:gd name="connsiteY2" fmla="*/ 235744 h 1452562"/>
              <a:gd name="connsiteX3" fmla="*/ 190500 w 2164556"/>
              <a:gd name="connsiteY3" fmla="*/ 169069 h 1452562"/>
              <a:gd name="connsiteX4" fmla="*/ 150019 w 2164556"/>
              <a:gd name="connsiteY4" fmla="*/ 138112 h 1452562"/>
              <a:gd name="connsiteX5" fmla="*/ 0 w 2164556"/>
              <a:gd name="connsiteY5" fmla="*/ 0 h 1452562"/>
              <a:gd name="connsiteX6" fmla="*/ 142875 w 2164556"/>
              <a:gd name="connsiteY6" fmla="*/ 2381 h 1452562"/>
              <a:gd name="connsiteX7" fmla="*/ 216694 w 2164556"/>
              <a:gd name="connsiteY7" fmla="*/ 45244 h 1452562"/>
              <a:gd name="connsiteX8" fmla="*/ 414338 w 2164556"/>
              <a:gd name="connsiteY8" fmla="*/ 192881 h 1452562"/>
              <a:gd name="connsiteX9" fmla="*/ 707231 w 2164556"/>
              <a:gd name="connsiteY9" fmla="*/ 414337 h 1452562"/>
              <a:gd name="connsiteX10" fmla="*/ 978694 w 2164556"/>
              <a:gd name="connsiteY10" fmla="*/ 628650 h 1452562"/>
              <a:gd name="connsiteX11" fmla="*/ 1181100 w 2164556"/>
              <a:gd name="connsiteY11" fmla="*/ 792956 h 1452562"/>
              <a:gd name="connsiteX12" fmla="*/ 1321594 w 2164556"/>
              <a:gd name="connsiteY12" fmla="*/ 912019 h 1452562"/>
              <a:gd name="connsiteX13" fmla="*/ 1431131 w 2164556"/>
              <a:gd name="connsiteY13" fmla="*/ 1016794 h 1452562"/>
              <a:gd name="connsiteX14" fmla="*/ 1476375 w 2164556"/>
              <a:gd name="connsiteY14" fmla="*/ 1054894 h 1452562"/>
              <a:gd name="connsiteX15" fmla="*/ 1562100 w 2164556"/>
              <a:gd name="connsiteY15" fmla="*/ 1109662 h 1452562"/>
              <a:gd name="connsiteX16" fmla="*/ 1721644 w 2164556"/>
              <a:gd name="connsiteY16" fmla="*/ 1202531 h 1452562"/>
              <a:gd name="connsiteX17" fmla="*/ 1900238 w 2164556"/>
              <a:gd name="connsiteY17" fmla="*/ 1283494 h 1452562"/>
              <a:gd name="connsiteX18" fmla="*/ 2047875 w 2164556"/>
              <a:gd name="connsiteY18" fmla="*/ 1328737 h 1452562"/>
              <a:gd name="connsiteX19" fmla="*/ 2145506 w 2164556"/>
              <a:gd name="connsiteY19" fmla="*/ 1359694 h 1452562"/>
              <a:gd name="connsiteX20" fmla="*/ 2159794 w 2164556"/>
              <a:gd name="connsiteY20" fmla="*/ 1371600 h 1452562"/>
              <a:gd name="connsiteX21" fmla="*/ 2164556 w 2164556"/>
              <a:gd name="connsiteY21" fmla="*/ 1383506 h 1452562"/>
              <a:gd name="connsiteX22" fmla="*/ 2157413 w 2164556"/>
              <a:gd name="connsiteY22" fmla="*/ 1402556 h 1452562"/>
              <a:gd name="connsiteX23" fmla="*/ 2116931 w 2164556"/>
              <a:gd name="connsiteY23" fmla="*/ 1423987 h 1452562"/>
              <a:gd name="connsiteX24" fmla="*/ 2083594 w 2164556"/>
              <a:gd name="connsiteY24" fmla="*/ 1431131 h 1452562"/>
              <a:gd name="connsiteX25" fmla="*/ 1935956 w 2164556"/>
              <a:gd name="connsiteY25" fmla="*/ 1435894 h 1452562"/>
              <a:gd name="connsiteX26" fmla="*/ 1719263 w 2164556"/>
              <a:gd name="connsiteY26" fmla="*/ 1440656 h 1452562"/>
              <a:gd name="connsiteX27" fmla="*/ 1438275 w 2164556"/>
              <a:gd name="connsiteY27" fmla="*/ 1452562 h 1452562"/>
              <a:gd name="connsiteX28" fmla="*/ 1383506 w 2164556"/>
              <a:gd name="connsiteY28" fmla="*/ 1452562 h 1452562"/>
              <a:gd name="connsiteX29" fmla="*/ 1340644 w 2164556"/>
              <a:gd name="connsiteY29" fmla="*/ 1450181 h 1452562"/>
              <a:gd name="connsiteX30" fmla="*/ 1297781 w 2164556"/>
              <a:gd name="connsiteY30" fmla="*/ 1440656 h 1452562"/>
              <a:gd name="connsiteX31" fmla="*/ 1276350 w 2164556"/>
              <a:gd name="connsiteY31" fmla="*/ 1428750 h 1452562"/>
              <a:gd name="connsiteX32" fmla="*/ 1252538 w 2164556"/>
              <a:gd name="connsiteY32" fmla="*/ 1412081 h 1452562"/>
              <a:gd name="connsiteX33" fmla="*/ 1235869 w 2164556"/>
              <a:gd name="connsiteY33" fmla="*/ 1388269 h 1452562"/>
              <a:gd name="connsiteX34" fmla="*/ 1228725 w 2164556"/>
              <a:gd name="connsiteY34" fmla="*/ 1366837 h 1452562"/>
              <a:gd name="connsiteX35" fmla="*/ 1195388 w 2164556"/>
              <a:gd name="connsiteY35" fmla="*/ 1316831 h 1452562"/>
              <a:gd name="connsiteX36" fmla="*/ 1057275 w 2164556"/>
              <a:gd name="connsiteY36" fmla="*/ 1143000 h 1452562"/>
              <a:gd name="connsiteX37" fmla="*/ 890588 w 2164556"/>
              <a:gd name="connsiteY37" fmla="*/ 933450 h 1452562"/>
              <a:gd name="connsiteX38" fmla="*/ 669131 w 2164556"/>
              <a:gd name="connsiteY38" fmla="*/ 664369 h 1452562"/>
              <a:gd name="connsiteX39" fmla="*/ 614363 w 2164556"/>
              <a:gd name="connsiteY39" fmla="*/ 600075 h 1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4556" h="1452562">
                <a:moveTo>
                  <a:pt x="614363" y="600075"/>
                </a:moveTo>
                <a:lnTo>
                  <a:pt x="383381" y="350044"/>
                </a:lnTo>
                <a:lnTo>
                  <a:pt x="261938" y="235744"/>
                </a:lnTo>
                <a:lnTo>
                  <a:pt x="190500" y="169069"/>
                </a:lnTo>
                <a:lnTo>
                  <a:pt x="150019" y="138112"/>
                </a:lnTo>
                <a:lnTo>
                  <a:pt x="0" y="0"/>
                </a:lnTo>
                <a:lnTo>
                  <a:pt x="142875" y="2381"/>
                </a:lnTo>
                <a:lnTo>
                  <a:pt x="216694" y="45244"/>
                </a:lnTo>
                <a:lnTo>
                  <a:pt x="414338" y="192881"/>
                </a:lnTo>
                <a:lnTo>
                  <a:pt x="707231" y="414337"/>
                </a:lnTo>
                <a:lnTo>
                  <a:pt x="978694" y="628650"/>
                </a:lnTo>
                <a:lnTo>
                  <a:pt x="1181100" y="792956"/>
                </a:lnTo>
                <a:lnTo>
                  <a:pt x="1321594" y="912019"/>
                </a:lnTo>
                <a:lnTo>
                  <a:pt x="1431131" y="1016794"/>
                </a:lnTo>
                <a:lnTo>
                  <a:pt x="1476375" y="1054894"/>
                </a:lnTo>
                <a:lnTo>
                  <a:pt x="1562100" y="1109662"/>
                </a:lnTo>
                <a:lnTo>
                  <a:pt x="1721644" y="1202531"/>
                </a:lnTo>
                <a:lnTo>
                  <a:pt x="1900238" y="1283494"/>
                </a:lnTo>
                <a:lnTo>
                  <a:pt x="2047875" y="1328737"/>
                </a:lnTo>
                <a:lnTo>
                  <a:pt x="2145506" y="1359694"/>
                </a:lnTo>
                <a:lnTo>
                  <a:pt x="2159794" y="1371600"/>
                </a:lnTo>
                <a:lnTo>
                  <a:pt x="2164556" y="1383506"/>
                </a:lnTo>
                <a:lnTo>
                  <a:pt x="2157413" y="1402556"/>
                </a:lnTo>
                <a:lnTo>
                  <a:pt x="2116931" y="1423987"/>
                </a:lnTo>
                <a:lnTo>
                  <a:pt x="2083594" y="1431131"/>
                </a:lnTo>
                <a:lnTo>
                  <a:pt x="1935956" y="1435894"/>
                </a:lnTo>
                <a:lnTo>
                  <a:pt x="1719263" y="1440656"/>
                </a:lnTo>
                <a:lnTo>
                  <a:pt x="1438275" y="1452562"/>
                </a:lnTo>
                <a:lnTo>
                  <a:pt x="1383506" y="1452562"/>
                </a:lnTo>
                <a:lnTo>
                  <a:pt x="1340644" y="1450181"/>
                </a:lnTo>
                <a:lnTo>
                  <a:pt x="1297781" y="1440656"/>
                </a:lnTo>
                <a:lnTo>
                  <a:pt x="1276350" y="1428750"/>
                </a:lnTo>
                <a:lnTo>
                  <a:pt x="1252538" y="1412081"/>
                </a:lnTo>
                <a:lnTo>
                  <a:pt x="1235869" y="1388269"/>
                </a:lnTo>
                <a:lnTo>
                  <a:pt x="1228725" y="1366837"/>
                </a:lnTo>
                <a:lnTo>
                  <a:pt x="1195388" y="1316831"/>
                </a:lnTo>
                <a:lnTo>
                  <a:pt x="1057275" y="1143000"/>
                </a:lnTo>
                <a:lnTo>
                  <a:pt x="890588" y="933450"/>
                </a:lnTo>
                <a:lnTo>
                  <a:pt x="669131" y="664369"/>
                </a:lnTo>
                <a:lnTo>
                  <a:pt x="614363" y="600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A7CF042-0893-4CB8-9846-C8997340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64" y="1420284"/>
            <a:ext cx="4316342" cy="46455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3EAC57-A803-49BF-B9A8-969C01958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329" y="1446826"/>
            <a:ext cx="4316342" cy="465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9" grpId="0" animBg="1"/>
      <p:bldP spid="180" grpId="0" animBg="1"/>
      <p:bldP spid="177" grpId="0" animBg="1"/>
      <p:bldP spid="178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06FE10E-C0B4-4054-A53B-F2DE28FBC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29" y="1106222"/>
            <a:ext cx="4316342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7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C5A76CD-AA94-45B3-BC8F-1306527A31C2}"/>
              </a:ext>
            </a:extLst>
          </p:cNvPr>
          <p:cNvSpPr/>
          <p:nvPr/>
        </p:nvSpPr>
        <p:spPr>
          <a:xfrm>
            <a:off x="4130676" y="1450975"/>
            <a:ext cx="1763713" cy="1479550"/>
          </a:xfrm>
          <a:custGeom>
            <a:avLst/>
            <a:gdLst>
              <a:gd name="connsiteX0" fmla="*/ 983629 w 1762456"/>
              <a:gd name="connsiteY0" fmla="*/ 651907 h 1479770"/>
              <a:gd name="connsiteX1" fmla="*/ 1064396 w 1762456"/>
              <a:gd name="connsiteY1" fmla="*/ 576908 h 1479770"/>
              <a:gd name="connsiteX2" fmla="*/ 1188432 w 1762456"/>
              <a:gd name="connsiteY2" fmla="*/ 447104 h 1479770"/>
              <a:gd name="connsiteX3" fmla="*/ 1349966 w 1762456"/>
              <a:gd name="connsiteY3" fmla="*/ 265378 h 1479770"/>
              <a:gd name="connsiteX4" fmla="*/ 1396119 w 1762456"/>
              <a:gd name="connsiteY4" fmla="*/ 216341 h 1479770"/>
              <a:gd name="connsiteX5" fmla="*/ 1407657 w 1762456"/>
              <a:gd name="connsiteY5" fmla="*/ 193264 h 1479770"/>
              <a:gd name="connsiteX6" fmla="*/ 1396119 w 1762456"/>
              <a:gd name="connsiteY6" fmla="*/ 167303 h 1479770"/>
              <a:gd name="connsiteX7" fmla="*/ 1338428 w 1762456"/>
              <a:gd name="connsiteY7" fmla="*/ 129804 h 1479770"/>
              <a:gd name="connsiteX8" fmla="*/ 1277852 w 1762456"/>
              <a:gd name="connsiteY8" fmla="*/ 95190 h 1479770"/>
              <a:gd name="connsiteX9" fmla="*/ 1191316 w 1762456"/>
              <a:gd name="connsiteY9" fmla="*/ 54806 h 1479770"/>
              <a:gd name="connsiteX10" fmla="*/ 1182663 w 1762456"/>
              <a:gd name="connsiteY10" fmla="*/ 46153 h 1479770"/>
              <a:gd name="connsiteX11" fmla="*/ 1176893 w 1762456"/>
              <a:gd name="connsiteY11" fmla="*/ 28845 h 1479770"/>
              <a:gd name="connsiteX12" fmla="*/ 1182663 w 1762456"/>
              <a:gd name="connsiteY12" fmla="*/ 11538 h 1479770"/>
              <a:gd name="connsiteX13" fmla="*/ 1199970 w 1762456"/>
              <a:gd name="connsiteY13" fmla="*/ 5769 h 1479770"/>
              <a:gd name="connsiteX14" fmla="*/ 1312467 w 1762456"/>
              <a:gd name="connsiteY14" fmla="*/ 0 h 1479770"/>
              <a:gd name="connsiteX15" fmla="*/ 1401888 w 1762456"/>
              <a:gd name="connsiteY15" fmla="*/ 5769 h 1479770"/>
              <a:gd name="connsiteX16" fmla="*/ 1482655 w 1762456"/>
              <a:gd name="connsiteY16" fmla="*/ 17307 h 1479770"/>
              <a:gd name="connsiteX17" fmla="*/ 1525923 w 1762456"/>
              <a:gd name="connsiteY17" fmla="*/ 28845 h 1479770"/>
              <a:gd name="connsiteX18" fmla="*/ 1580729 w 1762456"/>
              <a:gd name="connsiteY18" fmla="*/ 57691 h 1479770"/>
              <a:gd name="connsiteX19" fmla="*/ 1658612 w 1762456"/>
              <a:gd name="connsiteY19" fmla="*/ 118266 h 1479770"/>
              <a:gd name="connsiteX20" fmla="*/ 1722072 w 1762456"/>
              <a:gd name="connsiteY20" fmla="*/ 175957 h 1479770"/>
              <a:gd name="connsiteX21" fmla="*/ 1750917 w 1762456"/>
              <a:gd name="connsiteY21" fmla="*/ 222110 h 1479770"/>
              <a:gd name="connsiteX22" fmla="*/ 1762456 w 1762456"/>
              <a:gd name="connsiteY22" fmla="*/ 259609 h 1479770"/>
              <a:gd name="connsiteX23" fmla="*/ 1753802 w 1762456"/>
              <a:gd name="connsiteY23" fmla="*/ 282685 h 1479770"/>
              <a:gd name="connsiteX24" fmla="*/ 1739379 w 1762456"/>
              <a:gd name="connsiteY24" fmla="*/ 294223 h 1479770"/>
              <a:gd name="connsiteX25" fmla="*/ 1698996 w 1762456"/>
              <a:gd name="connsiteY25" fmla="*/ 308646 h 1479770"/>
              <a:gd name="connsiteX26" fmla="*/ 1655728 w 1762456"/>
              <a:gd name="connsiteY26" fmla="*/ 343260 h 1479770"/>
              <a:gd name="connsiteX27" fmla="*/ 1560538 w 1762456"/>
              <a:gd name="connsiteY27" fmla="*/ 438450 h 1479770"/>
              <a:gd name="connsiteX28" fmla="*/ 1399003 w 1762456"/>
              <a:gd name="connsiteY28" fmla="*/ 614407 h 1479770"/>
              <a:gd name="connsiteX29" fmla="*/ 1263430 w 1762456"/>
              <a:gd name="connsiteY29" fmla="*/ 726905 h 1479770"/>
              <a:gd name="connsiteX30" fmla="*/ 1127856 w 1762456"/>
              <a:gd name="connsiteY30" fmla="*/ 833633 h 1479770"/>
              <a:gd name="connsiteX31" fmla="*/ 905746 w 1762456"/>
              <a:gd name="connsiteY31" fmla="*/ 992283 h 1479770"/>
              <a:gd name="connsiteX32" fmla="*/ 709598 w 1762456"/>
              <a:gd name="connsiteY32" fmla="*/ 1124972 h 1479770"/>
              <a:gd name="connsiteX33" fmla="*/ 499026 w 1762456"/>
              <a:gd name="connsiteY33" fmla="*/ 1251891 h 1479770"/>
              <a:gd name="connsiteX34" fmla="*/ 285570 w 1762456"/>
              <a:gd name="connsiteY34" fmla="*/ 1367273 h 1479770"/>
              <a:gd name="connsiteX35" fmla="*/ 31730 w 1762456"/>
              <a:gd name="connsiteY35" fmla="*/ 1479770 h 1479770"/>
              <a:gd name="connsiteX36" fmla="*/ 14423 w 1762456"/>
              <a:gd name="connsiteY36" fmla="*/ 1479770 h 1479770"/>
              <a:gd name="connsiteX37" fmla="*/ 0 w 1762456"/>
              <a:gd name="connsiteY37" fmla="*/ 1468232 h 1479770"/>
              <a:gd name="connsiteX38" fmla="*/ 5769 w 1762456"/>
              <a:gd name="connsiteY38" fmla="*/ 1436502 h 1479770"/>
              <a:gd name="connsiteX39" fmla="*/ 23076 w 1762456"/>
              <a:gd name="connsiteY39" fmla="*/ 1410541 h 1479770"/>
              <a:gd name="connsiteX40" fmla="*/ 115382 w 1762456"/>
              <a:gd name="connsiteY40" fmla="*/ 1349966 h 1479770"/>
              <a:gd name="connsiteX41" fmla="*/ 418259 w 1762456"/>
              <a:gd name="connsiteY41" fmla="*/ 1133625 h 1479770"/>
              <a:gd name="connsiteX42" fmla="*/ 764404 w 1762456"/>
              <a:gd name="connsiteY42" fmla="*/ 859594 h 1479770"/>
              <a:gd name="connsiteX43" fmla="*/ 983629 w 1762456"/>
              <a:gd name="connsiteY43" fmla="*/ 651907 h 14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62456" h="1479770">
                <a:moveTo>
                  <a:pt x="983629" y="651907"/>
                </a:moveTo>
                <a:lnTo>
                  <a:pt x="1064396" y="576908"/>
                </a:lnTo>
                <a:lnTo>
                  <a:pt x="1188432" y="447104"/>
                </a:lnTo>
                <a:lnTo>
                  <a:pt x="1349966" y="265378"/>
                </a:lnTo>
                <a:lnTo>
                  <a:pt x="1396119" y="216341"/>
                </a:lnTo>
                <a:lnTo>
                  <a:pt x="1407657" y="193264"/>
                </a:lnTo>
                <a:lnTo>
                  <a:pt x="1396119" y="167303"/>
                </a:lnTo>
                <a:lnTo>
                  <a:pt x="1338428" y="129804"/>
                </a:lnTo>
                <a:lnTo>
                  <a:pt x="1277852" y="95190"/>
                </a:lnTo>
                <a:lnTo>
                  <a:pt x="1191316" y="54806"/>
                </a:lnTo>
                <a:lnTo>
                  <a:pt x="1182663" y="46153"/>
                </a:lnTo>
                <a:lnTo>
                  <a:pt x="1176893" y="28845"/>
                </a:lnTo>
                <a:lnTo>
                  <a:pt x="1182663" y="11538"/>
                </a:lnTo>
                <a:lnTo>
                  <a:pt x="1199970" y="5769"/>
                </a:lnTo>
                <a:lnTo>
                  <a:pt x="1312467" y="0"/>
                </a:lnTo>
                <a:lnTo>
                  <a:pt x="1401888" y="5769"/>
                </a:lnTo>
                <a:lnTo>
                  <a:pt x="1482655" y="17307"/>
                </a:lnTo>
                <a:lnTo>
                  <a:pt x="1525923" y="28845"/>
                </a:lnTo>
                <a:lnTo>
                  <a:pt x="1580729" y="57691"/>
                </a:lnTo>
                <a:lnTo>
                  <a:pt x="1658612" y="118266"/>
                </a:lnTo>
                <a:lnTo>
                  <a:pt x="1722072" y="175957"/>
                </a:lnTo>
                <a:lnTo>
                  <a:pt x="1750917" y="222110"/>
                </a:lnTo>
                <a:lnTo>
                  <a:pt x="1762456" y="259609"/>
                </a:lnTo>
                <a:lnTo>
                  <a:pt x="1753802" y="282685"/>
                </a:lnTo>
                <a:lnTo>
                  <a:pt x="1739379" y="294223"/>
                </a:lnTo>
                <a:lnTo>
                  <a:pt x="1698996" y="308646"/>
                </a:lnTo>
                <a:lnTo>
                  <a:pt x="1655728" y="343260"/>
                </a:lnTo>
                <a:lnTo>
                  <a:pt x="1560538" y="438450"/>
                </a:lnTo>
                <a:lnTo>
                  <a:pt x="1399003" y="614407"/>
                </a:lnTo>
                <a:lnTo>
                  <a:pt x="1263430" y="726905"/>
                </a:lnTo>
                <a:lnTo>
                  <a:pt x="1127856" y="833633"/>
                </a:lnTo>
                <a:lnTo>
                  <a:pt x="905746" y="992283"/>
                </a:lnTo>
                <a:lnTo>
                  <a:pt x="709598" y="1124972"/>
                </a:lnTo>
                <a:lnTo>
                  <a:pt x="499026" y="1251891"/>
                </a:lnTo>
                <a:lnTo>
                  <a:pt x="285570" y="1367273"/>
                </a:lnTo>
                <a:lnTo>
                  <a:pt x="31730" y="1479770"/>
                </a:lnTo>
                <a:lnTo>
                  <a:pt x="14423" y="1479770"/>
                </a:lnTo>
                <a:lnTo>
                  <a:pt x="0" y="1468232"/>
                </a:lnTo>
                <a:lnTo>
                  <a:pt x="5769" y="1436502"/>
                </a:lnTo>
                <a:lnTo>
                  <a:pt x="23076" y="1410541"/>
                </a:lnTo>
                <a:lnTo>
                  <a:pt x="115382" y="1349966"/>
                </a:lnTo>
                <a:lnTo>
                  <a:pt x="418259" y="1133625"/>
                </a:lnTo>
                <a:lnTo>
                  <a:pt x="764404" y="859594"/>
                </a:lnTo>
                <a:lnTo>
                  <a:pt x="983629" y="6519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98AA405-E227-4E8A-A150-24F6F354F514}"/>
              </a:ext>
            </a:extLst>
          </p:cNvPr>
          <p:cNvSpPr/>
          <p:nvPr/>
        </p:nvSpPr>
        <p:spPr>
          <a:xfrm rot="16200000">
            <a:off x="3188494" y="4074319"/>
            <a:ext cx="3205162" cy="787400"/>
          </a:xfrm>
          <a:custGeom>
            <a:avLst/>
            <a:gdLst>
              <a:gd name="connsiteX0" fmla="*/ 2563145 w 3205696"/>
              <a:gd name="connsiteY0" fmla="*/ 766119 h 787302"/>
              <a:gd name="connsiteX1" fmla="*/ 2252460 w 3205696"/>
              <a:gd name="connsiteY1" fmla="*/ 759058 h 787302"/>
              <a:gd name="connsiteX2" fmla="*/ 2061813 w 3205696"/>
              <a:gd name="connsiteY2" fmla="*/ 755528 h 787302"/>
              <a:gd name="connsiteX3" fmla="*/ 1814678 w 3205696"/>
              <a:gd name="connsiteY3" fmla="*/ 730814 h 787302"/>
              <a:gd name="connsiteX4" fmla="*/ 1574604 w 3205696"/>
              <a:gd name="connsiteY4" fmla="*/ 699040 h 787302"/>
              <a:gd name="connsiteX5" fmla="*/ 1475750 w 3205696"/>
              <a:gd name="connsiteY5" fmla="*/ 684918 h 787302"/>
              <a:gd name="connsiteX6" fmla="*/ 1306286 w 3205696"/>
              <a:gd name="connsiteY6" fmla="*/ 649613 h 787302"/>
              <a:gd name="connsiteX7" fmla="*/ 1080334 w 3205696"/>
              <a:gd name="connsiteY7" fmla="*/ 593125 h 787302"/>
              <a:gd name="connsiteX8" fmla="*/ 882626 w 3205696"/>
              <a:gd name="connsiteY8" fmla="*/ 526045 h 787302"/>
              <a:gd name="connsiteX9" fmla="*/ 607247 w 3205696"/>
              <a:gd name="connsiteY9" fmla="*/ 420130 h 787302"/>
              <a:gd name="connsiteX10" fmla="*/ 406008 w 3205696"/>
              <a:gd name="connsiteY10" fmla="*/ 314215 h 787302"/>
              <a:gd name="connsiteX11" fmla="*/ 236544 w 3205696"/>
              <a:gd name="connsiteY11" fmla="*/ 211831 h 787302"/>
              <a:gd name="connsiteX12" fmla="*/ 70610 w 3205696"/>
              <a:gd name="connsiteY12" fmla="*/ 102385 h 787302"/>
              <a:gd name="connsiteX13" fmla="*/ 7061 w 3205696"/>
              <a:gd name="connsiteY13" fmla="*/ 49427 h 787302"/>
              <a:gd name="connsiteX14" fmla="*/ 0 w 3205696"/>
              <a:gd name="connsiteY14" fmla="*/ 31775 h 787302"/>
              <a:gd name="connsiteX15" fmla="*/ 0 w 3205696"/>
              <a:gd name="connsiteY15" fmla="*/ 10592 h 787302"/>
              <a:gd name="connsiteX16" fmla="*/ 17653 w 3205696"/>
              <a:gd name="connsiteY16" fmla="*/ 0 h 787302"/>
              <a:gd name="connsiteX17" fmla="*/ 45897 w 3205696"/>
              <a:gd name="connsiteY17" fmla="*/ 0 h 787302"/>
              <a:gd name="connsiteX18" fmla="*/ 116507 w 3205696"/>
              <a:gd name="connsiteY18" fmla="*/ 24714 h 787302"/>
              <a:gd name="connsiteX19" fmla="*/ 293032 w 3205696"/>
              <a:gd name="connsiteY19" fmla="*/ 109446 h 787302"/>
              <a:gd name="connsiteX20" fmla="*/ 388355 w 3205696"/>
              <a:gd name="connsiteY20" fmla="*/ 151812 h 787302"/>
              <a:gd name="connsiteX21" fmla="*/ 529576 w 3205696"/>
              <a:gd name="connsiteY21" fmla="*/ 204770 h 787302"/>
              <a:gd name="connsiteX22" fmla="*/ 709631 w 3205696"/>
              <a:gd name="connsiteY22" fmla="*/ 268319 h 787302"/>
              <a:gd name="connsiteX23" fmla="*/ 917931 w 3205696"/>
              <a:gd name="connsiteY23" fmla="*/ 328337 h 787302"/>
              <a:gd name="connsiteX24" fmla="*/ 1083864 w 3205696"/>
              <a:gd name="connsiteY24" fmla="*/ 367173 h 787302"/>
              <a:gd name="connsiteX25" fmla="*/ 1270981 w 3205696"/>
              <a:gd name="connsiteY25" fmla="*/ 406008 h 787302"/>
              <a:gd name="connsiteX26" fmla="*/ 1500464 w 3205696"/>
              <a:gd name="connsiteY26" fmla="*/ 434252 h 787302"/>
              <a:gd name="connsiteX27" fmla="*/ 1814678 w 3205696"/>
              <a:gd name="connsiteY27" fmla="*/ 462496 h 787302"/>
              <a:gd name="connsiteX28" fmla="*/ 2220686 w 3205696"/>
              <a:gd name="connsiteY28" fmla="*/ 483679 h 787302"/>
              <a:gd name="connsiteX29" fmla="*/ 2545492 w 3205696"/>
              <a:gd name="connsiteY29" fmla="*/ 487210 h 787302"/>
              <a:gd name="connsiteX30" fmla="*/ 2824402 w 3205696"/>
              <a:gd name="connsiteY30" fmla="*/ 487210 h 787302"/>
              <a:gd name="connsiteX31" fmla="*/ 2962091 w 3205696"/>
              <a:gd name="connsiteY31" fmla="*/ 476618 h 787302"/>
              <a:gd name="connsiteX32" fmla="*/ 3007988 w 3205696"/>
              <a:gd name="connsiteY32" fmla="*/ 462496 h 787302"/>
              <a:gd name="connsiteX33" fmla="*/ 3053884 w 3205696"/>
              <a:gd name="connsiteY33" fmla="*/ 427191 h 787302"/>
              <a:gd name="connsiteX34" fmla="*/ 3106842 w 3205696"/>
              <a:gd name="connsiteY34" fmla="*/ 363642 h 787302"/>
              <a:gd name="connsiteX35" fmla="*/ 3138616 w 3205696"/>
              <a:gd name="connsiteY35" fmla="*/ 335398 h 787302"/>
              <a:gd name="connsiteX36" fmla="*/ 3173921 w 3205696"/>
              <a:gd name="connsiteY36" fmla="*/ 324807 h 787302"/>
              <a:gd name="connsiteX37" fmla="*/ 3195104 w 3205696"/>
              <a:gd name="connsiteY37" fmla="*/ 331868 h 787302"/>
              <a:gd name="connsiteX38" fmla="*/ 3205696 w 3205696"/>
              <a:gd name="connsiteY38" fmla="*/ 356581 h 787302"/>
              <a:gd name="connsiteX39" fmla="*/ 3198635 w 3205696"/>
              <a:gd name="connsiteY39" fmla="*/ 441313 h 787302"/>
              <a:gd name="connsiteX40" fmla="*/ 3184513 w 3205696"/>
              <a:gd name="connsiteY40" fmla="*/ 533106 h 787302"/>
              <a:gd name="connsiteX41" fmla="*/ 3145677 w 3205696"/>
              <a:gd name="connsiteY41" fmla="*/ 667265 h 787302"/>
              <a:gd name="connsiteX42" fmla="*/ 3103311 w 3205696"/>
              <a:gd name="connsiteY42" fmla="*/ 755528 h 787302"/>
              <a:gd name="connsiteX43" fmla="*/ 3089189 w 3205696"/>
              <a:gd name="connsiteY43" fmla="*/ 787302 h 787302"/>
              <a:gd name="connsiteX44" fmla="*/ 2895012 w 3205696"/>
              <a:gd name="connsiteY44" fmla="*/ 773180 h 787302"/>
              <a:gd name="connsiteX45" fmla="*/ 2563145 w 3205696"/>
              <a:gd name="connsiteY45" fmla="*/ 766119 h 7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05696" h="787302">
                <a:moveTo>
                  <a:pt x="2563145" y="766119"/>
                </a:moveTo>
                <a:lnTo>
                  <a:pt x="2252460" y="759058"/>
                </a:lnTo>
                <a:lnTo>
                  <a:pt x="2061813" y="755528"/>
                </a:lnTo>
                <a:lnTo>
                  <a:pt x="1814678" y="730814"/>
                </a:lnTo>
                <a:lnTo>
                  <a:pt x="1574604" y="699040"/>
                </a:lnTo>
                <a:lnTo>
                  <a:pt x="1475750" y="684918"/>
                </a:lnTo>
                <a:lnTo>
                  <a:pt x="1306286" y="649613"/>
                </a:lnTo>
                <a:lnTo>
                  <a:pt x="1080334" y="593125"/>
                </a:lnTo>
                <a:lnTo>
                  <a:pt x="882626" y="526045"/>
                </a:lnTo>
                <a:lnTo>
                  <a:pt x="607247" y="420130"/>
                </a:lnTo>
                <a:lnTo>
                  <a:pt x="406008" y="314215"/>
                </a:lnTo>
                <a:lnTo>
                  <a:pt x="236544" y="211831"/>
                </a:lnTo>
                <a:lnTo>
                  <a:pt x="70610" y="102385"/>
                </a:lnTo>
                <a:lnTo>
                  <a:pt x="7061" y="49427"/>
                </a:lnTo>
                <a:lnTo>
                  <a:pt x="0" y="31775"/>
                </a:lnTo>
                <a:lnTo>
                  <a:pt x="0" y="10592"/>
                </a:lnTo>
                <a:lnTo>
                  <a:pt x="17653" y="0"/>
                </a:lnTo>
                <a:lnTo>
                  <a:pt x="45897" y="0"/>
                </a:lnTo>
                <a:lnTo>
                  <a:pt x="116507" y="24714"/>
                </a:lnTo>
                <a:lnTo>
                  <a:pt x="293032" y="109446"/>
                </a:lnTo>
                <a:lnTo>
                  <a:pt x="388355" y="151812"/>
                </a:lnTo>
                <a:lnTo>
                  <a:pt x="529576" y="204770"/>
                </a:lnTo>
                <a:lnTo>
                  <a:pt x="709631" y="268319"/>
                </a:lnTo>
                <a:lnTo>
                  <a:pt x="917931" y="328337"/>
                </a:lnTo>
                <a:lnTo>
                  <a:pt x="1083864" y="367173"/>
                </a:lnTo>
                <a:lnTo>
                  <a:pt x="1270981" y="406008"/>
                </a:lnTo>
                <a:lnTo>
                  <a:pt x="1500464" y="434252"/>
                </a:lnTo>
                <a:lnTo>
                  <a:pt x="1814678" y="462496"/>
                </a:lnTo>
                <a:lnTo>
                  <a:pt x="2220686" y="483679"/>
                </a:lnTo>
                <a:lnTo>
                  <a:pt x="2545492" y="487210"/>
                </a:lnTo>
                <a:lnTo>
                  <a:pt x="2824402" y="487210"/>
                </a:lnTo>
                <a:lnTo>
                  <a:pt x="2962091" y="476618"/>
                </a:lnTo>
                <a:lnTo>
                  <a:pt x="3007988" y="462496"/>
                </a:lnTo>
                <a:lnTo>
                  <a:pt x="3053884" y="427191"/>
                </a:lnTo>
                <a:lnTo>
                  <a:pt x="3106842" y="363642"/>
                </a:lnTo>
                <a:lnTo>
                  <a:pt x="3138616" y="335398"/>
                </a:lnTo>
                <a:lnTo>
                  <a:pt x="3173921" y="324807"/>
                </a:lnTo>
                <a:lnTo>
                  <a:pt x="3195104" y="331868"/>
                </a:lnTo>
                <a:lnTo>
                  <a:pt x="3205696" y="356581"/>
                </a:lnTo>
                <a:lnTo>
                  <a:pt x="3198635" y="441313"/>
                </a:lnTo>
                <a:lnTo>
                  <a:pt x="3184513" y="533106"/>
                </a:lnTo>
                <a:lnTo>
                  <a:pt x="3145677" y="667265"/>
                </a:lnTo>
                <a:lnTo>
                  <a:pt x="3103311" y="755528"/>
                </a:lnTo>
                <a:lnTo>
                  <a:pt x="3089189" y="787302"/>
                </a:lnTo>
                <a:lnTo>
                  <a:pt x="2895012" y="773180"/>
                </a:lnTo>
                <a:lnTo>
                  <a:pt x="2563145" y="766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523E16C-5C64-4077-B7E2-4F318D537D32}"/>
              </a:ext>
            </a:extLst>
          </p:cNvPr>
          <p:cNvSpPr/>
          <p:nvPr/>
        </p:nvSpPr>
        <p:spPr>
          <a:xfrm>
            <a:off x="5454650" y="1603375"/>
            <a:ext cx="1689100" cy="463550"/>
          </a:xfrm>
          <a:custGeom>
            <a:avLst/>
            <a:gdLst>
              <a:gd name="connsiteX0" fmla="*/ 364331 w 1688306"/>
              <a:gd name="connsiteY0" fmla="*/ 454819 h 464344"/>
              <a:gd name="connsiteX1" fmla="*/ 242887 w 1688306"/>
              <a:gd name="connsiteY1" fmla="*/ 464344 h 464344"/>
              <a:gd name="connsiteX2" fmla="*/ 66675 w 1688306"/>
              <a:gd name="connsiteY2" fmla="*/ 454819 h 464344"/>
              <a:gd name="connsiteX3" fmla="*/ 0 w 1688306"/>
              <a:gd name="connsiteY3" fmla="*/ 219075 h 464344"/>
              <a:gd name="connsiteX4" fmla="*/ 226219 w 1688306"/>
              <a:gd name="connsiteY4" fmla="*/ 276225 h 464344"/>
              <a:gd name="connsiteX5" fmla="*/ 266700 w 1688306"/>
              <a:gd name="connsiteY5" fmla="*/ 285750 h 464344"/>
              <a:gd name="connsiteX6" fmla="*/ 357187 w 1688306"/>
              <a:gd name="connsiteY6" fmla="*/ 288132 h 464344"/>
              <a:gd name="connsiteX7" fmla="*/ 535781 w 1688306"/>
              <a:gd name="connsiteY7" fmla="*/ 278607 h 464344"/>
              <a:gd name="connsiteX8" fmla="*/ 702469 w 1688306"/>
              <a:gd name="connsiteY8" fmla="*/ 238125 h 464344"/>
              <a:gd name="connsiteX9" fmla="*/ 1019175 w 1688306"/>
              <a:gd name="connsiteY9" fmla="*/ 140494 h 464344"/>
              <a:gd name="connsiteX10" fmla="*/ 1200150 w 1688306"/>
              <a:gd name="connsiteY10" fmla="*/ 71438 h 464344"/>
              <a:gd name="connsiteX11" fmla="*/ 1262062 w 1688306"/>
              <a:gd name="connsiteY11" fmla="*/ 35719 h 464344"/>
              <a:gd name="connsiteX12" fmla="*/ 1304925 w 1688306"/>
              <a:gd name="connsiteY12" fmla="*/ 4763 h 464344"/>
              <a:gd name="connsiteX13" fmla="*/ 1331119 w 1688306"/>
              <a:gd name="connsiteY13" fmla="*/ 0 h 464344"/>
              <a:gd name="connsiteX14" fmla="*/ 1397794 w 1688306"/>
              <a:gd name="connsiteY14" fmla="*/ 23813 h 464344"/>
              <a:gd name="connsiteX15" fmla="*/ 1593056 w 1688306"/>
              <a:gd name="connsiteY15" fmla="*/ 119063 h 464344"/>
              <a:gd name="connsiteX16" fmla="*/ 1659731 w 1688306"/>
              <a:gd name="connsiteY16" fmla="*/ 159544 h 464344"/>
              <a:gd name="connsiteX17" fmla="*/ 1688306 w 1688306"/>
              <a:gd name="connsiteY17" fmla="*/ 188119 h 464344"/>
              <a:gd name="connsiteX18" fmla="*/ 1688306 w 1688306"/>
              <a:gd name="connsiteY18" fmla="*/ 209550 h 464344"/>
              <a:gd name="connsiteX19" fmla="*/ 1674019 w 1688306"/>
              <a:gd name="connsiteY19" fmla="*/ 228600 h 464344"/>
              <a:gd name="connsiteX20" fmla="*/ 1614487 w 1688306"/>
              <a:gd name="connsiteY20" fmla="*/ 259557 h 464344"/>
              <a:gd name="connsiteX21" fmla="*/ 1593056 w 1688306"/>
              <a:gd name="connsiteY21" fmla="*/ 271463 h 464344"/>
              <a:gd name="connsiteX22" fmla="*/ 1164431 w 1688306"/>
              <a:gd name="connsiteY22" fmla="*/ 276225 h 464344"/>
              <a:gd name="connsiteX23" fmla="*/ 1095375 w 1688306"/>
              <a:gd name="connsiteY23" fmla="*/ 292894 h 464344"/>
              <a:gd name="connsiteX24" fmla="*/ 854869 w 1688306"/>
              <a:gd name="connsiteY24" fmla="*/ 357188 h 464344"/>
              <a:gd name="connsiteX25" fmla="*/ 645319 w 1688306"/>
              <a:gd name="connsiteY25" fmla="*/ 414338 h 464344"/>
              <a:gd name="connsiteX26" fmla="*/ 585787 w 1688306"/>
              <a:gd name="connsiteY26" fmla="*/ 428625 h 464344"/>
              <a:gd name="connsiteX27" fmla="*/ 364331 w 1688306"/>
              <a:gd name="connsiteY27" fmla="*/ 454819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88306" h="464344">
                <a:moveTo>
                  <a:pt x="364331" y="454819"/>
                </a:moveTo>
                <a:lnTo>
                  <a:pt x="242887" y="464344"/>
                </a:lnTo>
                <a:lnTo>
                  <a:pt x="66675" y="454819"/>
                </a:lnTo>
                <a:lnTo>
                  <a:pt x="0" y="219075"/>
                </a:lnTo>
                <a:lnTo>
                  <a:pt x="226219" y="276225"/>
                </a:lnTo>
                <a:lnTo>
                  <a:pt x="266700" y="285750"/>
                </a:lnTo>
                <a:lnTo>
                  <a:pt x="357187" y="288132"/>
                </a:lnTo>
                <a:lnTo>
                  <a:pt x="535781" y="278607"/>
                </a:lnTo>
                <a:lnTo>
                  <a:pt x="702469" y="238125"/>
                </a:lnTo>
                <a:lnTo>
                  <a:pt x="1019175" y="140494"/>
                </a:lnTo>
                <a:lnTo>
                  <a:pt x="1200150" y="71438"/>
                </a:lnTo>
                <a:lnTo>
                  <a:pt x="1262062" y="35719"/>
                </a:lnTo>
                <a:lnTo>
                  <a:pt x="1304925" y="4763"/>
                </a:lnTo>
                <a:lnTo>
                  <a:pt x="1331119" y="0"/>
                </a:lnTo>
                <a:lnTo>
                  <a:pt x="1397794" y="23813"/>
                </a:lnTo>
                <a:lnTo>
                  <a:pt x="1593056" y="119063"/>
                </a:lnTo>
                <a:lnTo>
                  <a:pt x="1659731" y="159544"/>
                </a:lnTo>
                <a:lnTo>
                  <a:pt x="1688306" y="188119"/>
                </a:lnTo>
                <a:lnTo>
                  <a:pt x="1688306" y="209550"/>
                </a:lnTo>
                <a:lnTo>
                  <a:pt x="1674019" y="228600"/>
                </a:lnTo>
                <a:lnTo>
                  <a:pt x="1614487" y="259557"/>
                </a:lnTo>
                <a:lnTo>
                  <a:pt x="1593056" y="271463"/>
                </a:lnTo>
                <a:lnTo>
                  <a:pt x="1164431" y="276225"/>
                </a:lnTo>
                <a:lnTo>
                  <a:pt x="1095375" y="292894"/>
                </a:lnTo>
                <a:lnTo>
                  <a:pt x="854869" y="357188"/>
                </a:lnTo>
                <a:lnTo>
                  <a:pt x="645319" y="414338"/>
                </a:lnTo>
                <a:lnTo>
                  <a:pt x="585787" y="428625"/>
                </a:lnTo>
                <a:lnTo>
                  <a:pt x="364331" y="4548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D87049-67A9-4BF8-9746-6E4C0939EB00}"/>
              </a:ext>
            </a:extLst>
          </p:cNvPr>
          <p:cNvSpPr/>
          <p:nvPr/>
        </p:nvSpPr>
        <p:spPr>
          <a:xfrm>
            <a:off x="5802313" y="1831976"/>
            <a:ext cx="1319212" cy="1128713"/>
          </a:xfrm>
          <a:custGeom>
            <a:avLst/>
            <a:gdLst>
              <a:gd name="connsiteX0" fmla="*/ 640557 w 1319213"/>
              <a:gd name="connsiteY0" fmla="*/ 357188 h 1128713"/>
              <a:gd name="connsiteX1" fmla="*/ 745332 w 1319213"/>
              <a:gd name="connsiteY1" fmla="*/ 202407 h 1128713"/>
              <a:gd name="connsiteX2" fmla="*/ 809625 w 1319213"/>
              <a:gd name="connsiteY2" fmla="*/ 111919 h 1128713"/>
              <a:gd name="connsiteX3" fmla="*/ 833438 w 1319213"/>
              <a:gd name="connsiteY3" fmla="*/ 71438 h 1128713"/>
              <a:gd name="connsiteX4" fmla="*/ 842963 w 1319213"/>
              <a:gd name="connsiteY4" fmla="*/ 19050 h 1128713"/>
              <a:gd name="connsiteX5" fmla="*/ 1319213 w 1319213"/>
              <a:gd name="connsiteY5" fmla="*/ 0 h 1128713"/>
              <a:gd name="connsiteX6" fmla="*/ 1233488 w 1319213"/>
              <a:gd name="connsiteY6" fmla="*/ 54769 h 1128713"/>
              <a:gd name="connsiteX7" fmla="*/ 1159669 w 1319213"/>
              <a:gd name="connsiteY7" fmla="*/ 119063 h 1128713"/>
              <a:gd name="connsiteX8" fmla="*/ 992982 w 1319213"/>
              <a:gd name="connsiteY8" fmla="*/ 292894 h 1128713"/>
              <a:gd name="connsiteX9" fmla="*/ 764382 w 1319213"/>
              <a:gd name="connsiteY9" fmla="*/ 545307 h 1128713"/>
              <a:gd name="connsiteX10" fmla="*/ 547688 w 1319213"/>
              <a:gd name="connsiteY10" fmla="*/ 757238 h 1128713"/>
              <a:gd name="connsiteX11" fmla="*/ 319088 w 1319213"/>
              <a:gd name="connsiteY11" fmla="*/ 969169 h 1128713"/>
              <a:gd name="connsiteX12" fmla="*/ 259557 w 1319213"/>
              <a:gd name="connsiteY12" fmla="*/ 1031082 h 1128713"/>
              <a:gd name="connsiteX13" fmla="*/ 190500 w 1319213"/>
              <a:gd name="connsiteY13" fmla="*/ 1121569 h 1128713"/>
              <a:gd name="connsiteX14" fmla="*/ 0 w 1319213"/>
              <a:gd name="connsiteY14" fmla="*/ 1128713 h 1128713"/>
              <a:gd name="connsiteX15" fmla="*/ 47625 w 1319213"/>
              <a:gd name="connsiteY15" fmla="*/ 1062038 h 1128713"/>
              <a:gd name="connsiteX16" fmla="*/ 183357 w 1319213"/>
              <a:gd name="connsiteY16" fmla="*/ 928688 h 1128713"/>
              <a:gd name="connsiteX17" fmla="*/ 361950 w 1319213"/>
              <a:gd name="connsiteY17" fmla="*/ 728663 h 1128713"/>
              <a:gd name="connsiteX18" fmla="*/ 454819 w 1319213"/>
              <a:gd name="connsiteY18" fmla="*/ 614363 h 1128713"/>
              <a:gd name="connsiteX19" fmla="*/ 640557 w 1319213"/>
              <a:gd name="connsiteY19" fmla="*/ 357188 h 11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9213" h="1128713">
                <a:moveTo>
                  <a:pt x="640557" y="357188"/>
                </a:moveTo>
                <a:lnTo>
                  <a:pt x="745332" y="202407"/>
                </a:lnTo>
                <a:lnTo>
                  <a:pt x="809625" y="111919"/>
                </a:lnTo>
                <a:lnTo>
                  <a:pt x="833438" y="71438"/>
                </a:lnTo>
                <a:lnTo>
                  <a:pt x="842963" y="19050"/>
                </a:lnTo>
                <a:lnTo>
                  <a:pt x="1319213" y="0"/>
                </a:lnTo>
                <a:lnTo>
                  <a:pt x="1233488" y="54769"/>
                </a:lnTo>
                <a:lnTo>
                  <a:pt x="1159669" y="119063"/>
                </a:lnTo>
                <a:lnTo>
                  <a:pt x="992982" y="292894"/>
                </a:lnTo>
                <a:lnTo>
                  <a:pt x="764382" y="545307"/>
                </a:lnTo>
                <a:lnTo>
                  <a:pt x="547688" y="757238"/>
                </a:lnTo>
                <a:lnTo>
                  <a:pt x="319088" y="969169"/>
                </a:lnTo>
                <a:lnTo>
                  <a:pt x="259557" y="1031082"/>
                </a:lnTo>
                <a:lnTo>
                  <a:pt x="190500" y="1121569"/>
                </a:lnTo>
                <a:lnTo>
                  <a:pt x="0" y="1128713"/>
                </a:lnTo>
                <a:lnTo>
                  <a:pt x="47625" y="1062038"/>
                </a:lnTo>
                <a:lnTo>
                  <a:pt x="183357" y="928688"/>
                </a:lnTo>
                <a:lnTo>
                  <a:pt x="361950" y="728663"/>
                </a:lnTo>
                <a:lnTo>
                  <a:pt x="454819" y="614363"/>
                </a:lnTo>
                <a:lnTo>
                  <a:pt x="640557" y="3571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B381FF7-FA0B-4D7D-9260-17044FE96A55}"/>
              </a:ext>
            </a:extLst>
          </p:cNvPr>
          <p:cNvSpPr/>
          <p:nvPr/>
        </p:nvSpPr>
        <p:spPr>
          <a:xfrm rot="16200000">
            <a:off x="4583907" y="3067844"/>
            <a:ext cx="3503612" cy="2622550"/>
          </a:xfrm>
          <a:custGeom>
            <a:avLst/>
            <a:gdLst>
              <a:gd name="connsiteX0" fmla="*/ 3018049 w 3504320"/>
              <a:gd name="connsiteY0" fmla="*/ 560268 h 2621633"/>
              <a:gd name="connsiteX1" fmla="*/ 3002192 w 3504320"/>
              <a:gd name="connsiteY1" fmla="*/ 412273 h 2621633"/>
              <a:gd name="connsiteX2" fmla="*/ 2965194 w 3504320"/>
              <a:gd name="connsiteY2" fmla="*/ 126853 h 2621633"/>
              <a:gd name="connsiteX3" fmla="*/ 3134331 w 3504320"/>
              <a:gd name="connsiteY3" fmla="*/ 0 h 2621633"/>
              <a:gd name="connsiteX4" fmla="*/ 3155473 w 3504320"/>
              <a:gd name="connsiteY4" fmla="*/ 216708 h 2621633"/>
              <a:gd name="connsiteX5" fmla="*/ 3181901 w 3504320"/>
              <a:gd name="connsiteY5" fmla="*/ 401702 h 2621633"/>
              <a:gd name="connsiteX6" fmla="*/ 3208329 w 3504320"/>
              <a:gd name="connsiteY6" fmla="*/ 581411 h 2621633"/>
              <a:gd name="connsiteX7" fmla="*/ 3240042 w 3504320"/>
              <a:gd name="connsiteY7" fmla="*/ 840403 h 2621633"/>
              <a:gd name="connsiteX8" fmla="*/ 3282326 w 3504320"/>
              <a:gd name="connsiteY8" fmla="*/ 1057110 h 2621633"/>
              <a:gd name="connsiteX9" fmla="*/ 3298183 w 3504320"/>
              <a:gd name="connsiteY9" fmla="*/ 1220962 h 2621633"/>
              <a:gd name="connsiteX10" fmla="*/ 3329896 w 3504320"/>
              <a:gd name="connsiteY10" fmla="*/ 1437670 h 2621633"/>
              <a:gd name="connsiteX11" fmla="*/ 3366895 w 3504320"/>
              <a:gd name="connsiteY11" fmla="*/ 1675519 h 2621633"/>
              <a:gd name="connsiteX12" fmla="*/ 3398609 w 3504320"/>
              <a:gd name="connsiteY12" fmla="*/ 1881656 h 2621633"/>
              <a:gd name="connsiteX13" fmla="*/ 3419751 w 3504320"/>
              <a:gd name="connsiteY13" fmla="*/ 2029651 h 2621633"/>
              <a:gd name="connsiteX14" fmla="*/ 3430322 w 3504320"/>
              <a:gd name="connsiteY14" fmla="*/ 2098363 h 2621633"/>
              <a:gd name="connsiteX15" fmla="*/ 3451464 w 3504320"/>
              <a:gd name="connsiteY15" fmla="*/ 2135362 h 2621633"/>
              <a:gd name="connsiteX16" fmla="*/ 3483177 w 3504320"/>
              <a:gd name="connsiteY16" fmla="*/ 2198789 h 2621633"/>
              <a:gd name="connsiteX17" fmla="*/ 3504320 w 3504320"/>
              <a:gd name="connsiteY17" fmla="*/ 2272786 h 2621633"/>
              <a:gd name="connsiteX18" fmla="*/ 3499034 w 3504320"/>
              <a:gd name="connsiteY18" fmla="*/ 2293929 h 2621633"/>
              <a:gd name="connsiteX19" fmla="*/ 3382752 w 3504320"/>
              <a:gd name="connsiteY19" fmla="*/ 2447209 h 2621633"/>
              <a:gd name="connsiteX20" fmla="*/ 3303469 w 3504320"/>
              <a:gd name="connsiteY20" fmla="*/ 2547635 h 2621633"/>
              <a:gd name="connsiteX21" fmla="*/ 3255899 w 3504320"/>
              <a:gd name="connsiteY21" fmla="*/ 2584634 h 2621633"/>
              <a:gd name="connsiteX22" fmla="*/ 3176615 w 3504320"/>
              <a:gd name="connsiteY22" fmla="*/ 2616347 h 2621633"/>
              <a:gd name="connsiteX23" fmla="*/ 3144902 w 3504320"/>
              <a:gd name="connsiteY23" fmla="*/ 2621633 h 2621633"/>
              <a:gd name="connsiteX24" fmla="*/ 3055048 w 3504320"/>
              <a:gd name="connsiteY24" fmla="*/ 2563492 h 2621633"/>
              <a:gd name="connsiteX25" fmla="*/ 2991621 w 3504320"/>
              <a:gd name="connsiteY25" fmla="*/ 2515922 h 2621633"/>
              <a:gd name="connsiteX26" fmla="*/ 2896481 w 3504320"/>
              <a:gd name="connsiteY26" fmla="*/ 2489494 h 2621633"/>
              <a:gd name="connsiteX27" fmla="*/ 2833055 w 3504320"/>
              <a:gd name="connsiteY27" fmla="*/ 2473637 h 2621633"/>
              <a:gd name="connsiteX28" fmla="*/ 2695630 w 3504320"/>
              <a:gd name="connsiteY28" fmla="*/ 2463066 h 2621633"/>
              <a:gd name="connsiteX29" fmla="*/ 2489494 w 3504320"/>
              <a:gd name="connsiteY29" fmla="*/ 2463066 h 2621633"/>
              <a:gd name="connsiteX30" fmla="*/ 2093078 w 3504320"/>
              <a:gd name="connsiteY30" fmla="*/ 2468352 h 2621633"/>
              <a:gd name="connsiteX31" fmla="*/ 1733661 w 3504320"/>
              <a:gd name="connsiteY31" fmla="*/ 2473637 h 2621633"/>
              <a:gd name="connsiteX32" fmla="*/ 1337244 w 3504320"/>
              <a:gd name="connsiteY32" fmla="*/ 2494779 h 2621633"/>
              <a:gd name="connsiteX33" fmla="*/ 808689 w 3504320"/>
              <a:gd name="connsiteY33" fmla="*/ 2515922 h 2621633"/>
              <a:gd name="connsiteX34" fmla="*/ 459843 w 3504320"/>
              <a:gd name="connsiteY34" fmla="*/ 2537064 h 2621633"/>
              <a:gd name="connsiteX35" fmla="*/ 406988 w 3504320"/>
              <a:gd name="connsiteY35" fmla="*/ 2537064 h 2621633"/>
              <a:gd name="connsiteX36" fmla="*/ 327704 w 3504320"/>
              <a:gd name="connsiteY36" fmla="*/ 2526493 h 2621633"/>
              <a:gd name="connsiteX37" fmla="*/ 126854 w 3504320"/>
              <a:gd name="connsiteY37" fmla="*/ 2468352 h 2621633"/>
              <a:gd name="connsiteX38" fmla="*/ 47570 w 3504320"/>
              <a:gd name="connsiteY38" fmla="*/ 2436638 h 2621633"/>
              <a:gd name="connsiteX39" fmla="*/ 10572 w 3504320"/>
              <a:gd name="connsiteY39" fmla="*/ 2404925 h 2621633"/>
              <a:gd name="connsiteX40" fmla="*/ 0 w 3504320"/>
              <a:gd name="connsiteY40" fmla="*/ 2357355 h 2621633"/>
              <a:gd name="connsiteX41" fmla="*/ 26428 w 3504320"/>
              <a:gd name="connsiteY41" fmla="*/ 2299214 h 2621633"/>
              <a:gd name="connsiteX42" fmla="*/ 89855 w 3504320"/>
              <a:gd name="connsiteY42" fmla="*/ 2246359 h 2621633"/>
              <a:gd name="connsiteX43" fmla="*/ 354132 w 3504320"/>
              <a:gd name="connsiteY43" fmla="*/ 2182932 h 2621633"/>
              <a:gd name="connsiteX44" fmla="*/ 528555 w 3504320"/>
              <a:gd name="connsiteY44" fmla="*/ 2214645 h 2621633"/>
              <a:gd name="connsiteX45" fmla="*/ 549698 w 3504320"/>
              <a:gd name="connsiteY45" fmla="*/ 2235788 h 2621633"/>
              <a:gd name="connsiteX46" fmla="*/ 597267 w 3504320"/>
              <a:gd name="connsiteY46" fmla="*/ 2246359 h 2621633"/>
              <a:gd name="connsiteX47" fmla="*/ 1067681 w 3504320"/>
              <a:gd name="connsiteY47" fmla="*/ 2246359 h 2621633"/>
              <a:gd name="connsiteX48" fmla="*/ 1506382 w 3504320"/>
              <a:gd name="connsiteY48" fmla="*/ 2246359 h 2621633"/>
              <a:gd name="connsiteX49" fmla="*/ 1680805 w 3504320"/>
              <a:gd name="connsiteY49" fmla="*/ 2225216 h 2621633"/>
              <a:gd name="connsiteX50" fmla="*/ 2320357 w 3504320"/>
              <a:gd name="connsiteY50" fmla="*/ 2230502 h 2621633"/>
              <a:gd name="connsiteX51" fmla="*/ 2531778 w 3504320"/>
              <a:gd name="connsiteY51" fmla="*/ 2219931 h 2621633"/>
              <a:gd name="connsiteX52" fmla="*/ 3049762 w 3504320"/>
              <a:gd name="connsiteY52" fmla="*/ 2225216 h 2621633"/>
              <a:gd name="connsiteX53" fmla="*/ 3171330 w 3504320"/>
              <a:gd name="connsiteY53" fmla="*/ 2219931 h 2621633"/>
              <a:gd name="connsiteX54" fmla="*/ 3213614 w 3504320"/>
              <a:gd name="connsiteY54" fmla="*/ 2198789 h 2621633"/>
              <a:gd name="connsiteX55" fmla="*/ 3240042 w 3504320"/>
              <a:gd name="connsiteY55" fmla="*/ 2140648 h 2621633"/>
              <a:gd name="connsiteX56" fmla="*/ 3224185 w 3504320"/>
              <a:gd name="connsiteY56" fmla="*/ 1834086 h 2621633"/>
              <a:gd name="connsiteX57" fmla="*/ 3166044 w 3504320"/>
              <a:gd name="connsiteY57" fmla="*/ 1400671 h 2621633"/>
              <a:gd name="connsiteX58" fmla="*/ 3107903 w 3504320"/>
              <a:gd name="connsiteY58" fmla="*/ 1152250 h 2621633"/>
              <a:gd name="connsiteX59" fmla="*/ 3055048 w 3504320"/>
              <a:gd name="connsiteY59" fmla="*/ 856259 h 2621633"/>
              <a:gd name="connsiteX60" fmla="*/ 3044477 w 3504320"/>
              <a:gd name="connsiteY60" fmla="*/ 734692 h 2621633"/>
              <a:gd name="connsiteX61" fmla="*/ 3018049 w 3504320"/>
              <a:gd name="connsiteY61" fmla="*/ 560268 h 262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504320" h="2621633">
                <a:moveTo>
                  <a:pt x="3018049" y="560268"/>
                </a:moveTo>
                <a:lnTo>
                  <a:pt x="3002192" y="412273"/>
                </a:lnTo>
                <a:lnTo>
                  <a:pt x="2965194" y="126853"/>
                </a:lnTo>
                <a:lnTo>
                  <a:pt x="3134331" y="0"/>
                </a:lnTo>
                <a:lnTo>
                  <a:pt x="3155473" y="216708"/>
                </a:lnTo>
                <a:lnTo>
                  <a:pt x="3181901" y="401702"/>
                </a:lnTo>
                <a:lnTo>
                  <a:pt x="3208329" y="581411"/>
                </a:lnTo>
                <a:lnTo>
                  <a:pt x="3240042" y="840403"/>
                </a:lnTo>
                <a:lnTo>
                  <a:pt x="3282326" y="1057110"/>
                </a:lnTo>
                <a:lnTo>
                  <a:pt x="3298183" y="1220962"/>
                </a:lnTo>
                <a:lnTo>
                  <a:pt x="3329896" y="1437670"/>
                </a:lnTo>
                <a:lnTo>
                  <a:pt x="3366895" y="1675519"/>
                </a:lnTo>
                <a:lnTo>
                  <a:pt x="3398609" y="1881656"/>
                </a:lnTo>
                <a:lnTo>
                  <a:pt x="3419751" y="2029651"/>
                </a:lnTo>
                <a:lnTo>
                  <a:pt x="3430322" y="2098363"/>
                </a:lnTo>
                <a:lnTo>
                  <a:pt x="3451464" y="2135362"/>
                </a:lnTo>
                <a:lnTo>
                  <a:pt x="3483177" y="2198789"/>
                </a:lnTo>
                <a:lnTo>
                  <a:pt x="3504320" y="2272786"/>
                </a:lnTo>
                <a:lnTo>
                  <a:pt x="3499034" y="2293929"/>
                </a:lnTo>
                <a:lnTo>
                  <a:pt x="3382752" y="2447209"/>
                </a:lnTo>
                <a:lnTo>
                  <a:pt x="3303469" y="2547635"/>
                </a:lnTo>
                <a:lnTo>
                  <a:pt x="3255899" y="2584634"/>
                </a:lnTo>
                <a:lnTo>
                  <a:pt x="3176615" y="2616347"/>
                </a:lnTo>
                <a:lnTo>
                  <a:pt x="3144902" y="2621633"/>
                </a:lnTo>
                <a:lnTo>
                  <a:pt x="3055048" y="2563492"/>
                </a:lnTo>
                <a:lnTo>
                  <a:pt x="2991621" y="2515922"/>
                </a:lnTo>
                <a:lnTo>
                  <a:pt x="2896481" y="2489494"/>
                </a:lnTo>
                <a:lnTo>
                  <a:pt x="2833055" y="2473637"/>
                </a:lnTo>
                <a:lnTo>
                  <a:pt x="2695630" y="2463066"/>
                </a:lnTo>
                <a:lnTo>
                  <a:pt x="2489494" y="2463066"/>
                </a:lnTo>
                <a:lnTo>
                  <a:pt x="2093078" y="2468352"/>
                </a:lnTo>
                <a:lnTo>
                  <a:pt x="1733661" y="2473637"/>
                </a:lnTo>
                <a:lnTo>
                  <a:pt x="1337244" y="2494779"/>
                </a:lnTo>
                <a:lnTo>
                  <a:pt x="808689" y="2515922"/>
                </a:lnTo>
                <a:lnTo>
                  <a:pt x="459843" y="2537064"/>
                </a:lnTo>
                <a:lnTo>
                  <a:pt x="406988" y="2537064"/>
                </a:lnTo>
                <a:lnTo>
                  <a:pt x="327704" y="2526493"/>
                </a:lnTo>
                <a:lnTo>
                  <a:pt x="126854" y="2468352"/>
                </a:lnTo>
                <a:lnTo>
                  <a:pt x="47570" y="2436638"/>
                </a:lnTo>
                <a:lnTo>
                  <a:pt x="10572" y="2404925"/>
                </a:lnTo>
                <a:lnTo>
                  <a:pt x="0" y="2357355"/>
                </a:lnTo>
                <a:lnTo>
                  <a:pt x="26428" y="2299214"/>
                </a:lnTo>
                <a:lnTo>
                  <a:pt x="89855" y="2246359"/>
                </a:lnTo>
                <a:lnTo>
                  <a:pt x="354132" y="2182932"/>
                </a:lnTo>
                <a:lnTo>
                  <a:pt x="528555" y="2214645"/>
                </a:lnTo>
                <a:lnTo>
                  <a:pt x="549698" y="2235788"/>
                </a:lnTo>
                <a:lnTo>
                  <a:pt x="597267" y="2246359"/>
                </a:lnTo>
                <a:lnTo>
                  <a:pt x="1067681" y="2246359"/>
                </a:lnTo>
                <a:lnTo>
                  <a:pt x="1506382" y="2246359"/>
                </a:lnTo>
                <a:lnTo>
                  <a:pt x="1680805" y="2225216"/>
                </a:lnTo>
                <a:lnTo>
                  <a:pt x="2320357" y="2230502"/>
                </a:lnTo>
                <a:lnTo>
                  <a:pt x="2531778" y="2219931"/>
                </a:lnTo>
                <a:lnTo>
                  <a:pt x="3049762" y="2225216"/>
                </a:lnTo>
                <a:lnTo>
                  <a:pt x="3171330" y="2219931"/>
                </a:lnTo>
                <a:lnTo>
                  <a:pt x="3213614" y="2198789"/>
                </a:lnTo>
                <a:lnTo>
                  <a:pt x="3240042" y="2140648"/>
                </a:lnTo>
                <a:lnTo>
                  <a:pt x="3224185" y="1834086"/>
                </a:lnTo>
                <a:lnTo>
                  <a:pt x="3166044" y="1400671"/>
                </a:lnTo>
                <a:lnTo>
                  <a:pt x="3107903" y="1152250"/>
                </a:lnTo>
                <a:lnTo>
                  <a:pt x="3055048" y="856259"/>
                </a:lnTo>
                <a:lnTo>
                  <a:pt x="3044477" y="734692"/>
                </a:lnTo>
                <a:lnTo>
                  <a:pt x="3018049" y="560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17D6217-0C90-4DF7-AC4B-FFF232BA63E7}"/>
              </a:ext>
            </a:extLst>
          </p:cNvPr>
          <p:cNvSpPr/>
          <p:nvPr/>
        </p:nvSpPr>
        <p:spPr>
          <a:xfrm>
            <a:off x="6557964" y="5465764"/>
            <a:ext cx="746125" cy="592137"/>
          </a:xfrm>
          <a:custGeom>
            <a:avLst/>
            <a:gdLst>
              <a:gd name="connsiteX0" fmla="*/ 347662 w 745331"/>
              <a:gd name="connsiteY0" fmla="*/ 102394 h 592931"/>
              <a:gd name="connsiteX1" fmla="*/ 464343 w 745331"/>
              <a:gd name="connsiteY1" fmla="*/ 130969 h 592931"/>
              <a:gd name="connsiteX2" fmla="*/ 535781 w 745331"/>
              <a:gd name="connsiteY2" fmla="*/ 142875 h 592931"/>
              <a:gd name="connsiteX3" fmla="*/ 623887 w 745331"/>
              <a:gd name="connsiteY3" fmla="*/ 147637 h 592931"/>
              <a:gd name="connsiteX4" fmla="*/ 664368 w 745331"/>
              <a:gd name="connsiteY4" fmla="*/ 140494 h 592931"/>
              <a:gd name="connsiteX5" fmla="*/ 745331 w 745331"/>
              <a:gd name="connsiteY5" fmla="*/ 80962 h 592931"/>
              <a:gd name="connsiteX6" fmla="*/ 735806 w 745331"/>
              <a:gd name="connsiteY6" fmla="*/ 592931 h 592931"/>
              <a:gd name="connsiteX7" fmla="*/ 711993 w 745331"/>
              <a:gd name="connsiteY7" fmla="*/ 578644 h 592931"/>
              <a:gd name="connsiteX8" fmla="*/ 657225 w 745331"/>
              <a:gd name="connsiteY8" fmla="*/ 509587 h 592931"/>
              <a:gd name="connsiteX9" fmla="*/ 597693 w 745331"/>
              <a:gd name="connsiteY9" fmla="*/ 450056 h 592931"/>
              <a:gd name="connsiteX10" fmla="*/ 495300 w 745331"/>
              <a:gd name="connsiteY10" fmla="*/ 359569 h 592931"/>
              <a:gd name="connsiteX11" fmla="*/ 400050 w 745331"/>
              <a:gd name="connsiteY11" fmla="*/ 292894 h 592931"/>
              <a:gd name="connsiteX12" fmla="*/ 333375 w 745331"/>
              <a:gd name="connsiteY12" fmla="*/ 252412 h 592931"/>
              <a:gd name="connsiteX13" fmla="*/ 190500 w 745331"/>
              <a:gd name="connsiteY13" fmla="*/ 173831 h 592931"/>
              <a:gd name="connsiteX14" fmla="*/ 52387 w 745331"/>
              <a:gd name="connsiteY14" fmla="*/ 90487 h 592931"/>
              <a:gd name="connsiteX15" fmla="*/ 21431 w 745331"/>
              <a:gd name="connsiteY15" fmla="*/ 69056 h 592931"/>
              <a:gd name="connsiteX16" fmla="*/ 4762 w 745331"/>
              <a:gd name="connsiteY16" fmla="*/ 50006 h 592931"/>
              <a:gd name="connsiteX17" fmla="*/ 0 w 745331"/>
              <a:gd name="connsiteY17" fmla="*/ 33337 h 592931"/>
              <a:gd name="connsiteX18" fmla="*/ 2381 w 745331"/>
              <a:gd name="connsiteY18" fmla="*/ 14287 h 592931"/>
              <a:gd name="connsiteX19" fmla="*/ 16668 w 745331"/>
              <a:gd name="connsiteY19" fmla="*/ 4762 h 592931"/>
              <a:gd name="connsiteX20" fmla="*/ 50006 w 745331"/>
              <a:gd name="connsiteY20" fmla="*/ 0 h 592931"/>
              <a:gd name="connsiteX21" fmla="*/ 95250 w 745331"/>
              <a:gd name="connsiteY21" fmla="*/ 19050 h 592931"/>
              <a:gd name="connsiteX22" fmla="*/ 200025 w 745331"/>
              <a:gd name="connsiteY22" fmla="*/ 59531 h 592931"/>
              <a:gd name="connsiteX23" fmla="*/ 347662 w 745331"/>
              <a:gd name="connsiteY23" fmla="*/ 102394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5331" h="592931">
                <a:moveTo>
                  <a:pt x="347662" y="102394"/>
                </a:moveTo>
                <a:lnTo>
                  <a:pt x="464343" y="130969"/>
                </a:lnTo>
                <a:lnTo>
                  <a:pt x="535781" y="142875"/>
                </a:lnTo>
                <a:lnTo>
                  <a:pt x="623887" y="147637"/>
                </a:lnTo>
                <a:lnTo>
                  <a:pt x="664368" y="140494"/>
                </a:lnTo>
                <a:lnTo>
                  <a:pt x="745331" y="80962"/>
                </a:lnTo>
                <a:lnTo>
                  <a:pt x="735806" y="592931"/>
                </a:lnTo>
                <a:lnTo>
                  <a:pt x="711993" y="578644"/>
                </a:lnTo>
                <a:lnTo>
                  <a:pt x="657225" y="509587"/>
                </a:lnTo>
                <a:lnTo>
                  <a:pt x="597693" y="450056"/>
                </a:lnTo>
                <a:lnTo>
                  <a:pt x="495300" y="359569"/>
                </a:lnTo>
                <a:lnTo>
                  <a:pt x="400050" y="292894"/>
                </a:lnTo>
                <a:lnTo>
                  <a:pt x="333375" y="252412"/>
                </a:lnTo>
                <a:lnTo>
                  <a:pt x="190500" y="173831"/>
                </a:lnTo>
                <a:lnTo>
                  <a:pt x="52387" y="90487"/>
                </a:lnTo>
                <a:lnTo>
                  <a:pt x="21431" y="69056"/>
                </a:lnTo>
                <a:lnTo>
                  <a:pt x="4762" y="50006"/>
                </a:lnTo>
                <a:lnTo>
                  <a:pt x="0" y="33337"/>
                </a:lnTo>
                <a:lnTo>
                  <a:pt x="2381" y="14287"/>
                </a:lnTo>
                <a:lnTo>
                  <a:pt x="16668" y="4762"/>
                </a:lnTo>
                <a:lnTo>
                  <a:pt x="50006" y="0"/>
                </a:lnTo>
                <a:lnTo>
                  <a:pt x="95250" y="19050"/>
                </a:lnTo>
                <a:lnTo>
                  <a:pt x="200025" y="59531"/>
                </a:lnTo>
                <a:lnTo>
                  <a:pt x="347662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FB551FE-754B-4AAC-B061-07D256A5E3E0}"/>
              </a:ext>
            </a:extLst>
          </p:cNvPr>
          <p:cNvSpPr/>
          <p:nvPr/>
        </p:nvSpPr>
        <p:spPr>
          <a:xfrm>
            <a:off x="5867400" y="2979739"/>
            <a:ext cx="419100" cy="1627187"/>
          </a:xfrm>
          <a:custGeom>
            <a:avLst/>
            <a:gdLst>
              <a:gd name="connsiteX0" fmla="*/ 155342 w 420129"/>
              <a:gd name="connsiteY0" fmla="*/ 582532 h 1627561"/>
              <a:gd name="connsiteX1" fmla="*/ 158872 w 420129"/>
              <a:gd name="connsiteY1" fmla="*/ 338928 h 1627561"/>
              <a:gd name="connsiteX2" fmla="*/ 158872 w 420129"/>
              <a:gd name="connsiteY2" fmla="*/ 247135 h 1627561"/>
              <a:gd name="connsiteX3" fmla="*/ 155342 w 420129"/>
              <a:gd name="connsiteY3" fmla="*/ 225952 h 1627561"/>
              <a:gd name="connsiteX4" fmla="*/ 130628 w 420129"/>
              <a:gd name="connsiteY4" fmla="*/ 197708 h 1627561"/>
              <a:gd name="connsiteX5" fmla="*/ 31774 w 420129"/>
              <a:gd name="connsiteY5" fmla="*/ 77671 h 1627561"/>
              <a:gd name="connsiteX6" fmla="*/ 0 w 420129"/>
              <a:gd name="connsiteY6" fmla="*/ 49427 h 1627561"/>
              <a:gd name="connsiteX7" fmla="*/ 300092 w 420129"/>
              <a:gd name="connsiteY7" fmla="*/ 0 h 1627561"/>
              <a:gd name="connsiteX8" fmla="*/ 321275 w 420129"/>
              <a:gd name="connsiteY8" fmla="*/ 38835 h 1627561"/>
              <a:gd name="connsiteX9" fmla="*/ 331867 w 420129"/>
              <a:gd name="connsiteY9" fmla="*/ 63549 h 1627561"/>
              <a:gd name="connsiteX10" fmla="*/ 363641 w 420129"/>
              <a:gd name="connsiteY10" fmla="*/ 88262 h 1627561"/>
              <a:gd name="connsiteX11" fmla="*/ 409538 w 420129"/>
              <a:gd name="connsiteY11" fmla="*/ 127098 h 1627561"/>
              <a:gd name="connsiteX12" fmla="*/ 420129 w 420129"/>
              <a:gd name="connsiteY12" fmla="*/ 151811 h 1627561"/>
              <a:gd name="connsiteX13" fmla="*/ 420129 w 420129"/>
              <a:gd name="connsiteY13" fmla="*/ 211830 h 1627561"/>
              <a:gd name="connsiteX14" fmla="*/ 406007 w 420129"/>
              <a:gd name="connsiteY14" fmla="*/ 261257 h 1627561"/>
              <a:gd name="connsiteX15" fmla="*/ 402477 w 420129"/>
              <a:gd name="connsiteY15" fmla="*/ 296562 h 1627561"/>
              <a:gd name="connsiteX16" fmla="*/ 406007 w 420129"/>
              <a:gd name="connsiteY16" fmla="*/ 695509 h 1627561"/>
              <a:gd name="connsiteX17" fmla="*/ 406007 w 420129"/>
              <a:gd name="connsiteY17" fmla="*/ 900278 h 1627561"/>
              <a:gd name="connsiteX18" fmla="*/ 391885 w 420129"/>
              <a:gd name="connsiteY18" fmla="*/ 1239206 h 1627561"/>
              <a:gd name="connsiteX19" fmla="*/ 388355 w 420129"/>
              <a:gd name="connsiteY19" fmla="*/ 1376895 h 1627561"/>
              <a:gd name="connsiteX20" fmla="*/ 381294 w 420129"/>
              <a:gd name="connsiteY20" fmla="*/ 1521646 h 1627561"/>
              <a:gd name="connsiteX21" fmla="*/ 384824 w 420129"/>
              <a:gd name="connsiteY21" fmla="*/ 1606378 h 1627561"/>
              <a:gd name="connsiteX22" fmla="*/ 127098 w 420129"/>
              <a:gd name="connsiteY22" fmla="*/ 1627561 h 1627561"/>
              <a:gd name="connsiteX23" fmla="*/ 137689 w 420129"/>
              <a:gd name="connsiteY23" fmla="*/ 1560481 h 1627561"/>
              <a:gd name="connsiteX24" fmla="*/ 144750 w 420129"/>
              <a:gd name="connsiteY24" fmla="*/ 1295694 h 1627561"/>
              <a:gd name="connsiteX25" fmla="*/ 151811 w 420129"/>
              <a:gd name="connsiteY25" fmla="*/ 932052 h 1627561"/>
              <a:gd name="connsiteX26" fmla="*/ 155342 w 420129"/>
              <a:gd name="connsiteY26" fmla="*/ 727283 h 1627561"/>
              <a:gd name="connsiteX27" fmla="*/ 155342 w 420129"/>
              <a:gd name="connsiteY27" fmla="*/ 582532 h 162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0129" h="1627561">
                <a:moveTo>
                  <a:pt x="155342" y="582532"/>
                </a:moveTo>
                <a:cubicBezTo>
                  <a:pt x="156519" y="501331"/>
                  <a:pt x="157695" y="420129"/>
                  <a:pt x="158872" y="338928"/>
                </a:cubicBezTo>
                <a:lnTo>
                  <a:pt x="158872" y="247135"/>
                </a:lnTo>
                <a:lnTo>
                  <a:pt x="155342" y="225952"/>
                </a:lnTo>
                <a:lnTo>
                  <a:pt x="130628" y="197708"/>
                </a:lnTo>
                <a:lnTo>
                  <a:pt x="31774" y="77671"/>
                </a:lnTo>
                <a:lnTo>
                  <a:pt x="0" y="49427"/>
                </a:lnTo>
                <a:lnTo>
                  <a:pt x="300092" y="0"/>
                </a:lnTo>
                <a:lnTo>
                  <a:pt x="321275" y="38835"/>
                </a:lnTo>
                <a:lnTo>
                  <a:pt x="331867" y="63549"/>
                </a:lnTo>
                <a:lnTo>
                  <a:pt x="363641" y="88262"/>
                </a:lnTo>
                <a:lnTo>
                  <a:pt x="409538" y="127098"/>
                </a:lnTo>
                <a:lnTo>
                  <a:pt x="420129" y="151811"/>
                </a:lnTo>
                <a:lnTo>
                  <a:pt x="420129" y="211830"/>
                </a:lnTo>
                <a:lnTo>
                  <a:pt x="406007" y="261257"/>
                </a:lnTo>
                <a:lnTo>
                  <a:pt x="402477" y="296562"/>
                </a:lnTo>
                <a:cubicBezTo>
                  <a:pt x="403654" y="429544"/>
                  <a:pt x="404830" y="562527"/>
                  <a:pt x="406007" y="695509"/>
                </a:cubicBezTo>
                <a:lnTo>
                  <a:pt x="406007" y="900278"/>
                </a:lnTo>
                <a:lnTo>
                  <a:pt x="391885" y="1239206"/>
                </a:lnTo>
                <a:cubicBezTo>
                  <a:pt x="390708" y="1285102"/>
                  <a:pt x="389532" y="1330999"/>
                  <a:pt x="388355" y="1376895"/>
                </a:cubicBezTo>
                <a:lnTo>
                  <a:pt x="381294" y="1521646"/>
                </a:lnTo>
                <a:lnTo>
                  <a:pt x="384824" y="1606378"/>
                </a:lnTo>
                <a:lnTo>
                  <a:pt x="127098" y="1627561"/>
                </a:lnTo>
                <a:lnTo>
                  <a:pt x="137689" y="1560481"/>
                </a:lnTo>
                <a:lnTo>
                  <a:pt x="144750" y="1295694"/>
                </a:lnTo>
                <a:lnTo>
                  <a:pt x="151811" y="932052"/>
                </a:lnTo>
                <a:lnTo>
                  <a:pt x="155342" y="727283"/>
                </a:lnTo>
                <a:lnTo>
                  <a:pt x="155342" y="5825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D3418FC-9791-4C96-A119-459A74B0B29C}"/>
              </a:ext>
            </a:extLst>
          </p:cNvPr>
          <p:cNvSpPr/>
          <p:nvPr/>
        </p:nvSpPr>
        <p:spPr>
          <a:xfrm>
            <a:off x="5037138" y="3519489"/>
            <a:ext cx="2298700" cy="473075"/>
          </a:xfrm>
          <a:custGeom>
            <a:avLst/>
            <a:gdLst>
              <a:gd name="connsiteX0" fmla="*/ 473087 w 2298356"/>
              <a:gd name="connsiteY0" fmla="*/ 261258 h 473088"/>
              <a:gd name="connsiteX1" fmla="*/ 713161 w 2298356"/>
              <a:gd name="connsiteY1" fmla="*/ 240075 h 473088"/>
              <a:gd name="connsiteX2" fmla="*/ 981479 w 2298356"/>
              <a:gd name="connsiteY2" fmla="*/ 201239 h 473088"/>
              <a:gd name="connsiteX3" fmla="*/ 1246267 w 2298356"/>
              <a:gd name="connsiteY3" fmla="*/ 151812 h 473088"/>
              <a:gd name="connsiteX4" fmla="*/ 1482810 w 2298356"/>
              <a:gd name="connsiteY4" fmla="*/ 109446 h 473088"/>
              <a:gd name="connsiteX5" fmla="*/ 1761720 w 2298356"/>
              <a:gd name="connsiteY5" fmla="*/ 45897 h 473088"/>
              <a:gd name="connsiteX6" fmla="*/ 1881757 w 2298356"/>
              <a:gd name="connsiteY6" fmla="*/ 14122 h 473088"/>
              <a:gd name="connsiteX7" fmla="*/ 1924123 w 2298356"/>
              <a:gd name="connsiteY7" fmla="*/ 0 h 473088"/>
              <a:gd name="connsiteX8" fmla="*/ 1966489 w 2298356"/>
              <a:gd name="connsiteY8" fmla="*/ 10592 h 473088"/>
              <a:gd name="connsiteX9" fmla="*/ 2068874 w 2298356"/>
              <a:gd name="connsiteY9" fmla="*/ 56488 h 473088"/>
              <a:gd name="connsiteX10" fmla="*/ 2139484 w 2298356"/>
              <a:gd name="connsiteY10" fmla="*/ 95324 h 473088"/>
              <a:gd name="connsiteX11" fmla="*/ 2259521 w 2298356"/>
              <a:gd name="connsiteY11" fmla="*/ 180056 h 473088"/>
              <a:gd name="connsiteX12" fmla="*/ 2298356 w 2298356"/>
              <a:gd name="connsiteY12" fmla="*/ 317746 h 473088"/>
              <a:gd name="connsiteX13" fmla="*/ 2213624 w 2298356"/>
              <a:gd name="connsiteY13" fmla="*/ 314215 h 473088"/>
              <a:gd name="connsiteX14" fmla="*/ 2121831 w 2298356"/>
              <a:gd name="connsiteY14" fmla="*/ 296563 h 473088"/>
              <a:gd name="connsiteX15" fmla="*/ 2040630 w 2298356"/>
              <a:gd name="connsiteY15" fmla="*/ 278910 h 473088"/>
              <a:gd name="connsiteX16" fmla="*/ 1938245 w 2298356"/>
              <a:gd name="connsiteY16" fmla="*/ 268319 h 473088"/>
              <a:gd name="connsiteX17" fmla="*/ 1853513 w 2298356"/>
              <a:gd name="connsiteY17" fmla="*/ 264788 h 473088"/>
              <a:gd name="connsiteX18" fmla="*/ 1616970 w 2298356"/>
              <a:gd name="connsiteY18" fmla="*/ 300093 h 473088"/>
              <a:gd name="connsiteX19" fmla="*/ 1235675 w 2298356"/>
              <a:gd name="connsiteY19" fmla="*/ 356581 h 473088"/>
              <a:gd name="connsiteX20" fmla="*/ 956766 w 2298356"/>
              <a:gd name="connsiteY20" fmla="*/ 381295 h 473088"/>
              <a:gd name="connsiteX21" fmla="*/ 579002 w 2298356"/>
              <a:gd name="connsiteY21" fmla="*/ 423661 h 473088"/>
              <a:gd name="connsiteX22" fmla="*/ 310684 w 2298356"/>
              <a:gd name="connsiteY22" fmla="*/ 451905 h 473088"/>
              <a:gd name="connsiteX23" fmla="*/ 60018 w 2298356"/>
              <a:gd name="connsiteY23" fmla="*/ 473088 h 473088"/>
              <a:gd name="connsiteX24" fmla="*/ 0 w 2298356"/>
              <a:gd name="connsiteY24" fmla="*/ 268319 h 473088"/>
              <a:gd name="connsiteX25" fmla="*/ 123567 w 2298356"/>
              <a:gd name="connsiteY25" fmla="*/ 285971 h 473088"/>
              <a:gd name="connsiteX26" fmla="*/ 296562 w 2298356"/>
              <a:gd name="connsiteY26" fmla="*/ 282441 h 473088"/>
              <a:gd name="connsiteX27" fmla="*/ 473087 w 2298356"/>
              <a:gd name="connsiteY27" fmla="*/ 261258 h 47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98356" h="473088">
                <a:moveTo>
                  <a:pt x="473087" y="261258"/>
                </a:moveTo>
                <a:lnTo>
                  <a:pt x="713161" y="240075"/>
                </a:lnTo>
                <a:lnTo>
                  <a:pt x="981479" y="201239"/>
                </a:lnTo>
                <a:lnTo>
                  <a:pt x="1246267" y="151812"/>
                </a:lnTo>
                <a:lnTo>
                  <a:pt x="1482810" y="109446"/>
                </a:lnTo>
                <a:lnTo>
                  <a:pt x="1761720" y="45897"/>
                </a:lnTo>
                <a:lnTo>
                  <a:pt x="1881757" y="14122"/>
                </a:lnTo>
                <a:lnTo>
                  <a:pt x="1924123" y="0"/>
                </a:lnTo>
                <a:lnTo>
                  <a:pt x="1966489" y="10592"/>
                </a:lnTo>
                <a:lnTo>
                  <a:pt x="2068874" y="56488"/>
                </a:lnTo>
                <a:lnTo>
                  <a:pt x="2139484" y="95324"/>
                </a:lnTo>
                <a:lnTo>
                  <a:pt x="2259521" y="180056"/>
                </a:lnTo>
                <a:lnTo>
                  <a:pt x="2298356" y="317746"/>
                </a:lnTo>
                <a:lnTo>
                  <a:pt x="2213624" y="314215"/>
                </a:lnTo>
                <a:lnTo>
                  <a:pt x="2121831" y="296563"/>
                </a:lnTo>
                <a:lnTo>
                  <a:pt x="2040630" y="278910"/>
                </a:lnTo>
                <a:lnTo>
                  <a:pt x="1938245" y="268319"/>
                </a:lnTo>
                <a:lnTo>
                  <a:pt x="1853513" y="264788"/>
                </a:lnTo>
                <a:lnTo>
                  <a:pt x="1616970" y="300093"/>
                </a:lnTo>
                <a:lnTo>
                  <a:pt x="1235675" y="356581"/>
                </a:lnTo>
                <a:lnTo>
                  <a:pt x="956766" y="381295"/>
                </a:lnTo>
                <a:lnTo>
                  <a:pt x="579002" y="423661"/>
                </a:lnTo>
                <a:lnTo>
                  <a:pt x="310684" y="451905"/>
                </a:lnTo>
                <a:lnTo>
                  <a:pt x="60018" y="473088"/>
                </a:lnTo>
                <a:lnTo>
                  <a:pt x="0" y="268319"/>
                </a:lnTo>
                <a:lnTo>
                  <a:pt x="123567" y="285971"/>
                </a:lnTo>
                <a:lnTo>
                  <a:pt x="296562" y="282441"/>
                </a:lnTo>
                <a:lnTo>
                  <a:pt x="473087" y="2612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8BBDF1F-EBAE-48C0-BAF3-6C1224332FF4}"/>
              </a:ext>
            </a:extLst>
          </p:cNvPr>
          <p:cNvSpPr/>
          <p:nvPr/>
        </p:nvSpPr>
        <p:spPr>
          <a:xfrm>
            <a:off x="5003801" y="4384675"/>
            <a:ext cx="2322513" cy="387350"/>
          </a:xfrm>
          <a:custGeom>
            <a:avLst/>
            <a:gdLst>
              <a:gd name="connsiteX0" fmla="*/ 473582 w 2323231"/>
              <a:gd name="connsiteY0" fmla="*/ 196582 h 387206"/>
              <a:gd name="connsiteX1" fmla="*/ 667184 w 2323231"/>
              <a:gd name="connsiteY1" fmla="*/ 184667 h 387206"/>
              <a:gd name="connsiteX2" fmla="*/ 994820 w 2323231"/>
              <a:gd name="connsiteY2" fmla="*/ 157861 h 387206"/>
              <a:gd name="connsiteX3" fmla="*/ 1268842 w 2323231"/>
              <a:gd name="connsiteY3" fmla="*/ 116162 h 387206"/>
              <a:gd name="connsiteX4" fmla="*/ 1551799 w 2323231"/>
              <a:gd name="connsiteY4" fmla="*/ 68506 h 387206"/>
              <a:gd name="connsiteX5" fmla="*/ 1831779 w 2323231"/>
              <a:gd name="connsiteY5" fmla="*/ 23828 h 387206"/>
              <a:gd name="connsiteX6" fmla="*/ 1924112 w 2323231"/>
              <a:gd name="connsiteY6" fmla="*/ 8936 h 387206"/>
              <a:gd name="connsiteX7" fmla="*/ 1971768 w 2323231"/>
              <a:gd name="connsiteY7" fmla="*/ 0 h 387206"/>
              <a:gd name="connsiteX8" fmla="*/ 2049209 w 2323231"/>
              <a:gd name="connsiteY8" fmla="*/ 8936 h 387206"/>
              <a:gd name="connsiteX9" fmla="*/ 2117715 w 2323231"/>
              <a:gd name="connsiteY9" fmla="*/ 32764 h 387206"/>
              <a:gd name="connsiteX10" fmla="*/ 2242812 w 2323231"/>
              <a:gd name="connsiteY10" fmla="*/ 89355 h 387206"/>
              <a:gd name="connsiteX11" fmla="*/ 2296425 w 2323231"/>
              <a:gd name="connsiteY11" fmla="*/ 107226 h 387206"/>
              <a:gd name="connsiteX12" fmla="*/ 2323231 w 2323231"/>
              <a:gd name="connsiteY12" fmla="*/ 247216 h 387206"/>
              <a:gd name="connsiteX13" fmla="*/ 2263661 w 2323231"/>
              <a:gd name="connsiteY13" fmla="*/ 235302 h 387206"/>
              <a:gd name="connsiteX14" fmla="*/ 2067080 w 2323231"/>
              <a:gd name="connsiteY14" fmla="*/ 226367 h 387206"/>
              <a:gd name="connsiteX15" fmla="*/ 1888370 w 2323231"/>
              <a:gd name="connsiteY15" fmla="*/ 229345 h 387206"/>
              <a:gd name="connsiteX16" fmla="*/ 1739445 w 2323231"/>
              <a:gd name="connsiteY16" fmla="*/ 244238 h 387206"/>
              <a:gd name="connsiteX17" fmla="*/ 1456487 w 2323231"/>
              <a:gd name="connsiteY17" fmla="*/ 277001 h 387206"/>
              <a:gd name="connsiteX18" fmla="*/ 1075239 w 2323231"/>
              <a:gd name="connsiteY18" fmla="*/ 318700 h 387206"/>
              <a:gd name="connsiteX19" fmla="*/ 807174 w 2323231"/>
              <a:gd name="connsiteY19" fmla="*/ 342528 h 387206"/>
              <a:gd name="connsiteX20" fmla="*/ 652292 w 2323231"/>
              <a:gd name="connsiteY20" fmla="*/ 360399 h 387206"/>
              <a:gd name="connsiteX21" fmla="*/ 592722 w 2323231"/>
              <a:gd name="connsiteY21" fmla="*/ 372313 h 387206"/>
              <a:gd name="connsiteX22" fmla="*/ 518259 w 2323231"/>
              <a:gd name="connsiteY22" fmla="*/ 381249 h 387206"/>
              <a:gd name="connsiteX23" fmla="*/ 402098 w 2323231"/>
              <a:gd name="connsiteY23" fmla="*/ 387206 h 387206"/>
              <a:gd name="connsiteX24" fmla="*/ 336571 w 2323231"/>
              <a:gd name="connsiteY24" fmla="*/ 378270 h 387206"/>
              <a:gd name="connsiteX25" fmla="*/ 217431 w 2323231"/>
              <a:gd name="connsiteY25" fmla="*/ 354442 h 387206"/>
              <a:gd name="connsiteX26" fmla="*/ 50635 w 2323231"/>
              <a:gd name="connsiteY26" fmla="*/ 303808 h 387206"/>
              <a:gd name="connsiteX27" fmla="*/ 0 w 2323231"/>
              <a:gd name="connsiteY27" fmla="*/ 294872 h 387206"/>
              <a:gd name="connsiteX28" fmla="*/ 5957 w 2323231"/>
              <a:gd name="connsiteY28" fmla="*/ 131054 h 387206"/>
              <a:gd name="connsiteX29" fmla="*/ 83398 w 2323231"/>
              <a:gd name="connsiteY29" fmla="*/ 163818 h 387206"/>
              <a:gd name="connsiteX30" fmla="*/ 172753 w 2323231"/>
              <a:gd name="connsiteY30" fmla="*/ 187646 h 387206"/>
              <a:gd name="connsiteX31" fmla="*/ 300829 w 2323231"/>
              <a:gd name="connsiteY31" fmla="*/ 208496 h 387206"/>
              <a:gd name="connsiteX32" fmla="*/ 473582 w 2323231"/>
              <a:gd name="connsiteY32" fmla="*/ 196582 h 38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23231" h="387206">
                <a:moveTo>
                  <a:pt x="473582" y="196582"/>
                </a:moveTo>
                <a:lnTo>
                  <a:pt x="667184" y="184667"/>
                </a:lnTo>
                <a:lnTo>
                  <a:pt x="994820" y="157861"/>
                </a:lnTo>
                <a:lnTo>
                  <a:pt x="1268842" y="116162"/>
                </a:lnTo>
                <a:lnTo>
                  <a:pt x="1551799" y="68506"/>
                </a:lnTo>
                <a:lnTo>
                  <a:pt x="1831779" y="23828"/>
                </a:lnTo>
                <a:lnTo>
                  <a:pt x="1924112" y="8936"/>
                </a:lnTo>
                <a:lnTo>
                  <a:pt x="1971768" y="0"/>
                </a:lnTo>
                <a:lnTo>
                  <a:pt x="2049209" y="8936"/>
                </a:lnTo>
                <a:lnTo>
                  <a:pt x="2117715" y="32764"/>
                </a:lnTo>
                <a:lnTo>
                  <a:pt x="2242812" y="89355"/>
                </a:lnTo>
                <a:lnTo>
                  <a:pt x="2296425" y="107226"/>
                </a:lnTo>
                <a:lnTo>
                  <a:pt x="2323231" y="247216"/>
                </a:lnTo>
                <a:lnTo>
                  <a:pt x="2263661" y="235302"/>
                </a:lnTo>
                <a:lnTo>
                  <a:pt x="2067080" y="226367"/>
                </a:lnTo>
                <a:lnTo>
                  <a:pt x="1888370" y="229345"/>
                </a:lnTo>
                <a:lnTo>
                  <a:pt x="1739445" y="244238"/>
                </a:lnTo>
                <a:lnTo>
                  <a:pt x="1456487" y="277001"/>
                </a:lnTo>
                <a:lnTo>
                  <a:pt x="1075239" y="318700"/>
                </a:lnTo>
                <a:lnTo>
                  <a:pt x="807174" y="342528"/>
                </a:lnTo>
                <a:lnTo>
                  <a:pt x="652292" y="360399"/>
                </a:lnTo>
                <a:lnTo>
                  <a:pt x="592722" y="372313"/>
                </a:lnTo>
                <a:lnTo>
                  <a:pt x="518259" y="381249"/>
                </a:lnTo>
                <a:lnTo>
                  <a:pt x="402098" y="387206"/>
                </a:lnTo>
                <a:lnTo>
                  <a:pt x="336571" y="378270"/>
                </a:lnTo>
                <a:lnTo>
                  <a:pt x="217431" y="354442"/>
                </a:lnTo>
                <a:lnTo>
                  <a:pt x="50635" y="303808"/>
                </a:lnTo>
                <a:lnTo>
                  <a:pt x="0" y="294872"/>
                </a:lnTo>
                <a:lnTo>
                  <a:pt x="5957" y="131054"/>
                </a:lnTo>
                <a:lnTo>
                  <a:pt x="83398" y="163818"/>
                </a:lnTo>
                <a:lnTo>
                  <a:pt x="172753" y="187646"/>
                </a:lnTo>
                <a:lnTo>
                  <a:pt x="300829" y="208496"/>
                </a:lnTo>
                <a:lnTo>
                  <a:pt x="473582" y="1965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0204F2C-B430-40EB-85B6-9AA2A1F4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00" y="1452265"/>
            <a:ext cx="3511600" cy="468213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752878-9E5C-4A62-A545-818881623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76" y="1450975"/>
            <a:ext cx="3511600" cy="468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9" grpId="0" animBg="1"/>
      <p:bldP spid="10" grpId="0" animBg="1"/>
      <p:bldP spid="22" grpId="0" animBg="1"/>
      <p:bldP spid="25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D2945F-7288-4317-9BE4-2C930C77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00" y="1087933"/>
            <a:ext cx="3511600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04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841DD063-9DC2-479C-A394-FB89B88A474C}"/>
              </a:ext>
            </a:extLst>
          </p:cNvPr>
          <p:cNvSpPr/>
          <p:nvPr/>
        </p:nvSpPr>
        <p:spPr>
          <a:xfrm>
            <a:off x="5729289" y="1619250"/>
            <a:ext cx="600075" cy="1874838"/>
          </a:xfrm>
          <a:custGeom>
            <a:avLst/>
            <a:gdLst>
              <a:gd name="connsiteX0" fmla="*/ 223837 w 600075"/>
              <a:gd name="connsiteY0" fmla="*/ 931069 h 1874044"/>
              <a:gd name="connsiteX1" fmla="*/ 226218 w 600075"/>
              <a:gd name="connsiteY1" fmla="*/ 592931 h 1874044"/>
              <a:gd name="connsiteX2" fmla="*/ 221456 w 600075"/>
              <a:gd name="connsiteY2" fmla="*/ 423863 h 1874044"/>
              <a:gd name="connsiteX3" fmla="*/ 216693 w 600075"/>
              <a:gd name="connsiteY3" fmla="*/ 309563 h 1874044"/>
              <a:gd name="connsiteX4" fmla="*/ 209550 w 600075"/>
              <a:gd name="connsiteY4" fmla="*/ 254794 h 1874044"/>
              <a:gd name="connsiteX5" fmla="*/ 190500 w 600075"/>
              <a:gd name="connsiteY5" fmla="*/ 226219 h 1874044"/>
              <a:gd name="connsiteX6" fmla="*/ 109537 w 600075"/>
              <a:gd name="connsiteY6" fmla="*/ 142875 h 1874044"/>
              <a:gd name="connsiteX7" fmla="*/ 38100 w 600075"/>
              <a:gd name="connsiteY7" fmla="*/ 83344 h 1874044"/>
              <a:gd name="connsiteX8" fmla="*/ 2381 w 600075"/>
              <a:gd name="connsiteY8" fmla="*/ 42863 h 1874044"/>
              <a:gd name="connsiteX9" fmla="*/ 0 w 600075"/>
              <a:gd name="connsiteY9" fmla="*/ 21431 h 1874044"/>
              <a:gd name="connsiteX10" fmla="*/ 9525 w 600075"/>
              <a:gd name="connsiteY10" fmla="*/ 7144 h 1874044"/>
              <a:gd name="connsiteX11" fmla="*/ 45243 w 600075"/>
              <a:gd name="connsiteY11" fmla="*/ 0 h 1874044"/>
              <a:gd name="connsiteX12" fmla="*/ 138112 w 600075"/>
              <a:gd name="connsiteY12" fmla="*/ 16669 h 1874044"/>
              <a:gd name="connsiteX13" fmla="*/ 276225 w 600075"/>
              <a:gd name="connsiteY13" fmla="*/ 52388 h 1874044"/>
              <a:gd name="connsiteX14" fmla="*/ 364331 w 600075"/>
              <a:gd name="connsiteY14" fmla="*/ 80963 h 1874044"/>
              <a:gd name="connsiteX15" fmla="*/ 433387 w 600075"/>
              <a:gd name="connsiteY15" fmla="*/ 114300 h 1874044"/>
              <a:gd name="connsiteX16" fmla="*/ 471487 w 600075"/>
              <a:gd name="connsiteY16" fmla="*/ 138113 h 1874044"/>
              <a:gd name="connsiteX17" fmla="*/ 509587 w 600075"/>
              <a:gd name="connsiteY17" fmla="*/ 166688 h 1874044"/>
              <a:gd name="connsiteX18" fmla="*/ 545306 w 600075"/>
              <a:gd name="connsiteY18" fmla="*/ 202406 h 1874044"/>
              <a:gd name="connsiteX19" fmla="*/ 571500 w 600075"/>
              <a:gd name="connsiteY19" fmla="*/ 233363 h 1874044"/>
              <a:gd name="connsiteX20" fmla="*/ 585787 w 600075"/>
              <a:gd name="connsiteY20" fmla="*/ 257175 h 1874044"/>
              <a:gd name="connsiteX21" fmla="*/ 595312 w 600075"/>
              <a:gd name="connsiteY21" fmla="*/ 285750 h 1874044"/>
              <a:gd name="connsiteX22" fmla="*/ 600075 w 600075"/>
              <a:gd name="connsiteY22" fmla="*/ 309563 h 1874044"/>
              <a:gd name="connsiteX23" fmla="*/ 592931 w 600075"/>
              <a:gd name="connsiteY23" fmla="*/ 342900 h 1874044"/>
              <a:gd name="connsiteX24" fmla="*/ 571500 w 600075"/>
              <a:gd name="connsiteY24" fmla="*/ 371475 h 1874044"/>
              <a:gd name="connsiteX25" fmla="*/ 554831 w 600075"/>
              <a:gd name="connsiteY25" fmla="*/ 392906 h 1874044"/>
              <a:gd name="connsiteX26" fmla="*/ 516731 w 600075"/>
              <a:gd name="connsiteY26" fmla="*/ 509588 h 1874044"/>
              <a:gd name="connsiteX27" fmla="*/ 495300 w 600075"/>
              <a:gd name="connsiteY27" fmla="*/ 600075 h 1874044"/>
              <a:gd name="connsiteX28" fmla="*/ 473868 w 600075"/>
              <a:gd name="connsiteY28" fmla="*/ 776288 h 1874044"/>
              <a:gd name="connsiteX29" fmla="*/ 459581 w 600075"/>
              <a:gd name="connsiteY29" fmla="*/ 876300 h 1874044"/>
              <a:gd name="connsiteX30" fmla="*/ 442912 w 600075"/>
              <a:gd name="connsiteY30" fmla="*/ 1040606 h 1874044"/>
              <a:gd name="connsiteX31" fmla="*/ 428625 w 600075"/>
              <a:gd name="connsiteY31" fmla="*/ 1490663 h 1874044"/>
              <a:gd name="connsiteX32" fmla="*/ 428625 w 600075"/>
              <a:gd name="connsiteY32" fmla="*/ 1762125 h 1874044"/>
              <a:gd name="connsiteX33" fmla="*/ 428625 w 600075"/>
              <a:gd name="connsiteY33" fmla="*/ 1788319 h 1874044"/>
              <a:gd name="connsiteX34" fmla="*/ 307181 w 600075"/>
              <a:gd name="connsiteY34" fmla="*/ 1874044 h 1874044"/>
              <a:gd name="connsiteX35" fmla="*/ 202406 w 600075"/>
              <a:gd name="connsiteY35" fmla="*/ 1809750 h 1874044"/>
              <a:gd name="connsiteX36" fmla="*/ 211931 w 600075"/>
              <a:gd name="connsiteY36" fmla="*/ 1593056 h 1874044"/>
              <a:gd name="connsiteX37" fmla="*/ 219075 w 600075"/>
              <a:gd name="connsiteY37" fmla="*/ 1328738 h 1874044"/>
              <a:gd name="connsiteX38" fmla="*/ 223837 w 600075"/>
              <a:gd name="connsiteY38" fmla="*/ 931069 h 187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0075" h="1874044">
                <a:moveTo>
                  <a:pt x="223837" y="931069"/>
                </a:moveTo>
                <a:cubicBezTo>
                  <a:pt x="224631" y="818356"/>
                  <a:pt x="225424" y="705644"/>
                  <a:pt x="226218" y="592931"/>
                </a:cubicBezTo>
                <a:lnTo>
                  <a:pt x="221456" y="423863"/>
                </a:lnTo>
                <a:lnTo>
                  <a:pt x="216693" y="309563"/>
                </a:lnTo>
                <a:lnTo>
                  <a:pt x="209550" y="254794"/>
                </a:lnTo>
                <a:lnTo>
                  <a:pt x="190500" y="226219"/>
                </a:lnTo>
                <a:lnTo>
                  <a:pt x="109537" y="142875"/>
                </a:lnTo>
                <a:lnTo>
                  <a:pt x="38100" y="83344"/>
                </a:lnTo>
                <a:lnTo>
                  <a:pt x="2381" y="42863"/>
                </a:lnTo>
                <a:lnTo>
                  <a:pt x="0" y="21431"/>
                </a:lnTo>
                <a:lnTo>
                  <a:pt x="9525" y="7144"/>
                </a:lnTo>
                <a:lnTo>
                  <a:pt x="45243" y="0"/>
                </a:lnTo>
                <a:lnTo>
                  <a:pt x="138112" y="16669"/>
                </a:lnTo>
                <a:lnTo>
                  <a:pt x="276225" y="52388"/>
                </a:lnTo>
                <a:lnTo>
                  <a:pt x="364331" y="80963"/>
                </a:lnTo>
                <a:lnTo>
                  <a:pt x="433387" y="114300"/>
                </a:lnTo>
                <a:lnTo>
                  <a:pt x="471487" y="138113"/>
                </a:lnTo>
                <a:lnTo>
                  <a:pt x="509587" y="166688"/>
                </a:lnTo>
                <a:lnTo>
                  <a:pt x="545306" y="202406"/>
                </a:lnTo>
                <a:lnTo>
                  <a:pt x="571500" y="233363"/>
                </a:lnTo>
                <a:lnTo>
                  <a:pt x="585787" y="257175"/>
                </a:lnTo>
                <a:lnTo>
                  <a:pt x="595312" y="285750"/>
                </a:lnTo>
                <a:lnTo>
                  <a:pt x="600075" y="309563"/>
                </a:lnTo>
                <a:lnTo>
                  <a:pt x="592931" y="342900"/>
                </a:lnTo>
                <a:lnTo>
                  <a:pt x="571500" y="371475"/>
                </a:lnTo>
                <a:lnTo>
                  <a:pt x="554831" y="392906"/>
                </a:lnTo>
                <a:lnTo>
                  <a:pt x="516731" y="509588"/>
                </a:lnTo>
                <a:lnTo>
                  <a:pt x="495300" y="600075"/>
                </a:lnTo>
                <a:lnTo>
                  <a:pt x="473868" y="776288"/>
                </a:lnTo>
                <a:lnTo>
                  <a:pt x="459581" y="876300"/>
                </a:lnTo>
                <a:lnTo>
                  <a:pt x="442912" y="1040606"/>
                </a:lnTo>
                <a:lnTo>
                  <a:pt x="428625" y="1490663"/>
                </a:lnTo>
                <a:lnTo>
                  <a:pt x="428625" y="1762125"/>
                </a:lnTo>
                <a:lnTo>
                  <a:pt x="428625" y="1788319"/>
                </a:lnTo>
                <a:lnTo>
                  <a:pt x="307181" y="1874044"/>
                </a:lnTo>
                <a:lnTo>
                  <a:pt x="202406" y="1809750"/>
                </a:lnTo>
                <a:lnTo>
                  <a:pt x="211931" y="1593056"/>
                </a:lnTo>
                <a:lnTo>
                  <a:pt x="219075" y="1328738"/>
                </a:lnTo>
                <a:cubicBezTo>
                  <a:pt x="220662" y="1196975"/>
                  <a:pt x="222250" y="1065213"/>
                  <a:pt x="223837" y="931069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C1C8021-B7E4-41DE-8818-DCC4B6CED3FA}"/>
              </a:ext>
            </a:extLst>
          </p:cNvPr>
          <p:cNvSpPr/>
          <p:nvPr/>
        </p:nvSpPr>
        <p:spPr>
          <a:xfrm>
            <a:off x="4433889" y="2097089"/>
            <a:ext cx="808037" cy="1069975"/>
          </a:xfrm>
          <a:custGeom>
            <a:avLst/>
            <a:gdLst>
              <a:gd name="connsiteX0" fmla="*/ 359568 w 807640"/>
              <a:gd name="connsiteY0" fmla="*/ 483394 h 1069182"/>
              <a:gd name="connsiteX1" fmla="*/ 302418 w 807640"/>
              <a:gd name="connsiteY1" fmla="*/ 385763 h 1069182"/>
              <a:gd name="connsiteX2" fmla="*/ 235743 w 807640"/>
              <a:gd name="connsiteY2" fmla="*/ 283369 h 1069182"/>
              <a:gd name="connsiteX3" fmla="*/ 150018 w 807640"/>
              <a:gd name="connsiteY3" fmla="*/ 178594 h 1069182"/>
              <a:gd name="connsiteX4" fmla="*/ 71437 w 807640"/>
              <a:gd name="connsiteY4" fmla="*/ 102394 h 1069182"/>
              <a:gd name="connsiteX5" fmla="*/ 16668 w 807640"/>
              <a:gd name="connsiteY5" fmla="*/ 50007 h 1069182"/>
              <a:gd name="connsiteX6" fmla="*/ 0 w 807640"/>
              <a:gd name="connsiteY6" fmla="*/ 21432 h 1069182"/>
              <a:gd name="connsiteX7" fmla="*/ 0 w 807640"/>
              <a:gd name="connsiteY7" fmla="*/ 4763 h 1069182"/>
              <a:gd name="connsiteX8" fmla="*/ 16668 w 807640"/>
              <a:gd name="connsiteY8" fmla="*/ 0 h 1069182"/>
              <a:gd name="connsiteX9" fmla="*/ 64293 w 807640"/>
              <a:gd name="connsiteY9" fmla="*/ 11907 h 1069182"/>
              <a:gd name="connsiteX10" fmla="*/ 114300 w 807640"/>
              <a:gd name="connsiteY10" fmla="*/ 38100 h 1069182"/>
              <a:gd name="connsiteX11" fmla="*/ 233362 w 807640"/>
              <a:gd name="connsiteY11" fmla="*/ 109538 h 1069182"/>
              <a:gd name="connsiteX12" fmla="*/ 359568 w 807640"/>
              <a:gd name="connsiteY12" fmla="*/ 190500 h 1069182"/>
              <a:gd name="connsiteX13" fmla="*/ 433387 w 807640"/>
              <a:gd name="connsiteY13" fmla="*/ 240507 h 1069182"/>
              <a:gd name="connsiteX14" fmla="*/ 504825 w 807640"/>
              <a:gd name="connsiteY14" fmla="*/ 300038 h 1069182"/>
              <a:gd name="connsiteX15" fmla="*/ 573881 w 807640"/>
              <a:gd name="connsiteY15" fmla="*/ 359569 h 1069182"/>
              <a:gd name="connsiteX16" fmla="*/ 623887 w 807640"/>
              <a:gd name="connsiteY16" fmla="*/ 411957 h 1069182"/>
              <a:gd name="connsiteX17" fmla="*/ 664368 w 807640"/>
              <a:gd name="connsiteY17" fmla="*/ 461963 h 1069182"/>
              <a:gd name="connsiteX18" fmla="*/ 704850 w 807640"/>
              <a:gd name="connsiteY18" fmla="*/ 526257 h 1069182"/>
              <a:gd name="connsiteX19" fmla="*/ 742950 w 807640"/>
              <a:gd name="connsiteY19" fmla="*/ 600075 h 1069182"/>
              <a:gd name="connsiteX20" fmla="*/ 766762 w 807640"/>
              <a:gd name="connsiteY20" fmla="*/ 664369 h 1069182"/>
              <a:gd name="connsiteX21" fmla="*/ 785812 w 807640"/>
              <a:gd name="connsiteY21" fmla="*/ 735807 h 1069182"/>
              <a:gd name="connsiteX22" fmla="*/ 800100 w 807640"/>
              <a:gd name="connsiteY22" fmla="*/ 816769 h 1069182"/>
              <a:gd name="connsiteX23" fmla="*/ 804862 w 807640"/>
              <a:gd name="connsiteY23" fmla="*/ 857250 h 1069182"/>
              <a:gd name="connsiteX24" fmla="*/ 807243 w 807640"/>
              <a:gd name="connsiteY24" fmla="*/ 919163 h 1069182"/>
              <a:gd name="connsiteX25" fmla="*/ 804862 w 807640"/>
              <a:gd name="connsiteY25" fmla="*/ 973932 h 1069182"/>
              <a:gd name="connsiteX26" fmla="*/ 795337 w 807640"/>
              <a:gd name="connsiteY26" fmla="*/ 1016794 h 1069182"/>
              <a:gd name="connsiteX27" fmla="*/ 778668 w 807640"/>
              <a:gd name="connsiteY27" fmla="*/ 1042988 h 1069182"/>
              <a:gd name="connsiteX28" fmla="*/ 747712 w 807640"/>
              <a:gd name="connsiteY28" fmla="*/ 1062038 h 1069182"/>
              <a:gd name="connsiteX29" fmla="*/ 709612 w 807640"/>
              <a:gd name="connsiteY29" fmla="*/ 1069182 h 1069182"/>
              <a:gd name="connsiteX30" fmla="*/ 673893 w 807640"/>
              <a:gd name="connsiteY30" fmla="*/ 1066800 h 1069182"/>
              <a:gd name="connsiteX31" fmla="*/ 635793 w 807640"/>
              <a:gd name="connsiteY31" fmla="*/ 1050132 h 1069182"/>
              <a:gd name="connsiteX32" fmla="*/ 607218 w 807640"/>
              <a:gd name="connsiteY32" fmla="*/ 1023938 h 1069182"/>
              <a:gd name="connsiteX33" fmla="*/ 576262 w 807640"/>
              <a:gd name="connsiteY33" fmla="*/ 981075 h 1069182"/>
              <a:gd name="connsiteX34" fmla="*/ 531018 w 807640"/>
              <a:gd name="connsiteY34" fmla="*/ 902494 h 1069182"/>
              <a:gd name="connsiteX35" fmla="*/ 511968 w 807640"/>
              <a:gd name="connsiteY35" fmla="*/ 862013 h 1069182"/>
              <a:gd name="connsiteX36" fmla="*/ 495300 w 807640"/>
              <a:gd name="connsiteY36" fmla="*/ 800100 h 1069182"/>
              <a:gd name="connsiteX37" fmla="*/ 464343 w 807640"/>
              <a:gd name="connsiteY37" fmla="*/ 707232 h 1069182"/>
              <a:gd name="connsiteX38" fmla="*/ 423862 w 807640"/>
              <a:gd name="connsiteY38" fmla="*/ 614363 h 1069182"/>
              <a:gd name="connsiteX39" fmla="*/ 359568 w 807640"/>
              <a:gd name="connsiteY39" fmla="*/ 483394 h 106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7640" h="1069182">
                <a:moveTo>
                  <a:pt x="359568" y="483394"/>
                </a:moveTo>
                <a:lnTo>
                  <a:pt x="302418" y="385763"/>
                </a:lnTo>
                <a:lnTo>
                  <a:pt x="235743" y="283369"/>
                </a:lnTo>
                <a:lnTo>
                  <a:pt x="150018" y="178594"/>
                </a:lnTo>
                <a:lnTo>
                  <a:pt x="71437" y="102394"/>
                </a:lnTo>
                <a:lnTo>
                  <a:pt x="16668" y="50007"/>
                </a:lnTo>
                <a:lnTo>
                  <a:pt x="0" y="21432"/>
                </a:lnTo>
                <a:lnTo>
                  <a:pt x="0" y="4763"/>
                </a:lnTo>
                <a:lnTo>
                  <a:pt x="16668" y="0"/>
                </a:lnTo>
                <a:lnTo>
                  <a:pt x="64293" y="11907"/>
                </a:lnTo>
                <a:lnTo>
                  <a:pt x="114300" y="38100"/>
                </a:lnTo>
                <a:lnTo>
                  <a:pt x="233362" y="109538"/>
                </a:lnTo>
                <a:lnTo>
                  <a:pt x="359568" y="190500"/>
                </a:lnTo>
                <a:lnTo>
                  <a:pt x="433387" y="240507"/>
                </a:lnTo>
                <a:lnTo>
                  <a:pt x="504825" y="300038"/>
                </a:lnTo>
                <a:lnTo>
                  <a:pt x="573881" y="359569"/>
                </a:lnTo>
                <a:lnTo>
                  <a:pt x="623887" y="411957"/>
                </a:lnTo>
                <a:lnTo>
                  <a:pt x="664368" y="461963"/>
                </a:lnTo>
                <a:lnTo>
                  <a:pt x="704850" y="526257"/>
                </a:lnTo>
                <a:lnTo>
                  <a:pt x="742950" y="600075"/>
                </a:lnTo>
                <a:lnTo>
                  <a:pt x="766762" y="664369"/>
                </a:lnTo>
                <a:lnTo>
                  <a:pt x="785812" y="735807"/>
                </a:lnTo>
                <a:lnTo>
                  <a:pt x="800100" y="816769"/>
                </a:lnTo>
                <a:lnTo>
                  <a:pt x="804862" y="857250"/>
                </a:lnTo>
                <a:cubicBezTo>
                  <a:pt x="805687" y="877886"/>
                  <a:pt x="807243" y="898510"/>
                  <a:pt x="807243" y="919163"/>
                </a:cubicBezTo>
                <a:cubicBezTo>
                  <a:pt x="806449" y="937419"/>
                  <a:pt x="807640" y="952501"/>
                  <a:pt x="804862" y="973932"/>
                </a:cubicBezTo>
                <a:lnTo>
                  <a:pt x="795337" y="1016794"/>
                </a:lnTo>
                <a:lnTo>
                  <a:pt x="778668" y="1042988"/>
                </a:lnTo>
                <a:lnTo>
                  <a:pt x="747712" y="1062038"/>
                </a:lnTo>
                <a:lnTo>
                  <a:pt x="709612" y="1069182"/>
                </a:lnTo>
                <a:lnTo>
                  <a:pt x="673893" y="1066800"/>
                </a:lnTo>
                <a:lnTo>
                  <a:pt x="635793" y="1050132"/>
                </a:lnTo>
                <a:lnTo>
                  <a:pt x="607218" y="1023938"/>
                </a:lnTo>
                <a:lnTo>
                  <a:pt x="576262" y="981075"/>
                </a:lnTo>
                <a:lnTo>
                  <a:pt x="531018" y="902494"/>
                </a:lnTo>
                <a:lnTo>
                  <a:pt x="511968" y="862013"/>
                </a:lnTo>
                <a:lnTo>
                  <a:pt x="495300" y="800100"/>
                </a:lnTo>
                <a:lnTo>
                  <a:pt x="464343" y="707232"/>
                </a:lnTo>
                <a:lnTo>
                  <a:pt x="423862" y="614363"/>
                </a:lnTo>
                <a:lnTo>
                  <a:pt x="359568" y="4833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77B3C02C-102D-4657-A434-225D64A50814}"/>
              </a:ext>
            </a:extLst>
          </p:cNvPr>
          <p:cNvSpPr/>
          <p:nvPr/>
        </p:nvSpPr>
        <p:spPr>
          <a:xfrm>
            <a:off x="6858001" y="1909763"/>
            <a:ext cx="754063" cy="1149350"/>
          </a:xfrm>
          <a:custGeom>
            <a:avLst/>
            <a:gdLst>
              <a:gd name="connsiteX0" fmla="*/ 285750 w 754856"/>
              <a:gd name="connsiteY0" fmla="*/ 273843 h 1150143"/>
              <a:gd name="connsiteX1" fmla="*/ 302419 w 754856"/>
              <a:gd name="connsiteY1" fmla="*/ 176212 h 1150143"/>
              <a:gd name="connsiteX2" fmla="*/ 304800 w 754856"/>
              <a:gd name="connsiteY2" fmla="*/ 142875 h 1150143"/>
              <a:gd name="connsiteX3" fmla="*/ 295275 w 754856"/>
              <a:gd name="connsiteY3" fmla="*/ 116681 h 1150143"/>
              <a:gd name="connsiteX4" fmla="*/ 273844 w 754856"/>
              <a:gd name="connsiteY4" fmla="*/ 90487 h 1150143"/>
              <a:gd name="connsiteX5" fmla="*/ 245269 w 754856"/>
              <a:gd name="connsiteY5" fmla="*/ 73818 h 1150143"/>
              <a:gd name="connsiteX6" fmla="*/ 214313 w 754856"/>
              <a:gd name="connsiteY6" fmla="*/ 52387 h 1150143"/>
              <a:gd name="connsiteX7" fmla="*/ 204788 w 754856"/>
              <a:gd name="connsiteY7" fmla="*/ 33337 h 1150143"/>
              <a:gd name="connsiteX8" fmla="*/ 200025 w 754856"/>
              <a:gd name="connsiteY8" fmla="*/ 11906 h 1150143"/>
              <a:gd name="connsiteX9" fmla="*/ 221456 w 754856"/>
              <a:gd name="connsiteY9" fmla="*/ 0 h 1150143"/>
              <a:gd name="connsiteX10" fmla="*/ 304800 w 754856"/>
              <a:gd name="connsiteY10" fmla="*/ 0 h 1150143"/>
              <a:gd name="connsiteX11" fmla="*/ 378619 w 754856"/>
              <a:gd name="connsiteY11" fmla="*/ 11906 h 1150143"/>
              <a:gd name="connsiteX12" fmla="*/ 438150 w 754856"/>
              <a:gd name="connsiteY12" fmla="*/ 28575 h 1150143"/>
              <a:gd name="connsiteX13" fmla="*/ 488156 w 754856"/>
              <a:gd name="connsiteY13" fmla="*/ 54768 h 1150143"/>
              <a:gd name="connsiteX14" fmla="*/ 571500 w 754856"/>
              <a:gd name="connsiteY14" fmla="*/ 109537 h 1150143"/>
              <a:gd name="connsiteX15" fmla="*/ 650081 w 754856"/>
              <a:gd name="connsiteY15" fmla="*/ 169068 h 1150143"/>
              <a:gd name="connsiteX16" fmla="*/ 695325 w 754856"/>
              <a:gd name="connsiteY16" fmla="*/ 207168 h 1150143"/>
              <a:gd name="connsiteX17" fmla="*/ 728663 w 754856"/>
              <a:gd name="connsiteY17" fmla="*/ 240506 h 1150143"/>
              <a:gd name="connsiteX18" fmla="*/ 750094 w 754856"/>
              <a:gd name="connsiteY18" fmla="*/ 266700 h 1150143"/>
              <a:gd name="connsiteX19" fmla="*/ 754856 w 754856"/>
              <a:gd name="connsiteY19" fmla="*/ 285750 h 1150143"/>
              <a:gd name="connsiteX20" fmla="*/ 752475 w 754856"/>
              <a:gd name="connsiteY20" fmla="*/ 304800 h 1150143"/>
              <a:gd name="connsiteX21" fmla="*/ 742950 w 754856"/>
              <a:gd name="connsiteY21" fmla="*/ 319087 h 1150143"/>
              <a:gd name="connsiteX22" fmla="*/ 719138 w 754856"/>
              <a:gd name="connsiteY22" fmla="*/ 333375 h 1150143"/>
              <a:gd name="connsiteX23" fmla="*/ 681038 w 754856"/>
              <a:gd name="connsiteY23" fmla="*/ 354806 h 1150143"/>
              <a:gd name="connsiteX24" fmla="*/ 595313 w 754856"/>
              <a:gd name="connsiteY24" fmla="*/ 445293 h 1150143"/>
              <a:gd name="connsiteX25" fmla="*/ 423863 w 754856"/>
              <a:gd name="connsiteY25" fmla="*/ 673893 h 1150143"/>
              <a:gd name="connsiteX26" fmla="*/ 166688 w 754856"/>
              <a:gd name="connsiteY26" fmla="*/ 1007268 h 1150143"/>
              <a:gd name="connsiteX27" fmla="*/ 71438 w 754856"/>
              <a:gd name="connsiteY27" fmla="*/ 1126331 h 1150143"/>
              <a:gd name="connsiteX28" fmla="*/ 45244 w 754856"/>
              <a:gd name="connsiteY28" fmla="*/ 1145381 h 1150143"/>
              <a:gd name="connsiteX29" fmla="*/ 23813 w 754856"/>
              <a:gd name="connsiteY29" fmla="*/ 1150143 h 1150143"/>
              <a:gd name="connsiteX30" fmla="*/ 0 w 754856"/>
              <a:gd name="connsiteY30" fmla="*/ 1145381 h 1150143"/>
              <a:gd name="connsiteX31" fmla="*/ 0 w 754856"/>
              <a:gd name="connsiteY31" fmla="*/ 1123950 h 1150143"/>
              <a:gd name="connsiteX32" fmla="*/ 50006 w 754856"/>
              <a:gd name="connsiteY32" fmla="*/ 990600 h 1150143"/>
              <a:gd name="connsiteX33" fmla="*/ 166688 w 754856"/>
              <a:gd name="connsiteY33" fmla="*/ 666750 h 1150143"/>
              <a:gd name="connsiteX34" fmla="*/ 209550 w 754856"/>
              <a:gd name="connsiteY34" fmla="*/ 540543 h 1150143"/>
              <a:gd name="connsiteX35" fmla="*/ 285750 w 754856"/>
              <a:gd name="connsiteY35" fmla="*/ 273843 h 115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4856" h="1150143">
                <a:moveTo>
                  <a:pt x="285750" y="273843"/>
                </a:moveTo>
                <a:lnTo>
                  <a:pt x="302419" y="176212"/>
                </a:lnTo>
                <a:lnTo>
                  <a:pt x="304800" y="142875"/>
                </a:lnTo>
                <a:lnTo>
                  <a:pt x="295275" y="116681"/>
                </a:lnTo>
                <a:lnTo>
                  <a:pt x="273844" y="90487"/>
                </a:lnTo>
                <a:lnTo>
                  <a:pt x="245269" y="73818"/>
                </a:lnTo>
                <a:lnTo>
                  <a:pt x="214313" y="52387"/>
                </a:lnTo>
                <a:lnTo>
                  <a:pt x="204788" y="33337"/>
                </a:lnTo>
                <a:lnTo>
                  <a:pt x="200025" y="11906"/>
                </a:lnTo>
                <a:lnTo>
                  <a:pt x="221456" y="0"/>
                </a:lnTo>
                <a:lnTo>
                  <a:pt x="304800" y="0"/>
                </a:lnTo>
                <a:lnTo>
                  <a:pt x="378619" y="11906"/>
                </a:lnTo>
                <a:lnTo>
                  <a:pt x="438150" y="28575"/>
                </a:lnTo>
                <a:lnTo>
                  <a:pt x="488156" y="54768"/>
                </a:lnTo>
                <a:lnTo>
                  <a:pt x="571500" y="109537"/>
                </a:lnTo>
                <a:lnTo>
                  <a:pt x="650081" y="169068"/>
                </a:lnTo>
                <a:lnTo>
                  <a:pt x="695325" y="207168"/>
                </a:lnTo>
                <a:lnTo>
                  <a:pt x="728663" y="240506"/>
                </a:lnTo>
                <a:lnTo>
                  <a:pt x="750094" y="266700"/>
                </a:lnTo>
                <a:lnTo>
                  <a:pt x="754856" y="285750"/>
                </a:lnTo>
                <a:lnTo>
                  <a:pt x="752475" y="304800"/>
                </a:lnTo>
                <a:lnTo>
                  <a:pt x="742950" y="319087"/>
                </a:lnTo>
                <a:lnTo>
                  <a:pt x="719138" y="333375"/>
                </a:lnTo>
                <a:lnTo>
                  <a:pt x="681038" y="354806"/>
                </a:lnTo>
                <a:lnTo>
                  <a:pt x="595313" y="445293"/>
                </a:lnTo>
                <a:lnTo>
                  <a:pt x="423863" y="673893"/>
                </a:lnTo>
                <a:lnTo>
                  <a:pt x="166688" y="1007268"/>
                </a:lnTo>
                <a:lnTo>
                  <a:pt x="71438" y="1126331"/>
                </a:lnTo>
                <a:lnTo>
                  <a:pt x="45244" y="1145381"/>
                </a:lnTo>
                <a:lnTo>
                  <a:pt x="23813" y="1150143"/>
                </a:lnTo>
                <a:lnTo>
                  <a:pt x="0" y="1145381"/>
                </a:lnTo>
                <a:lnTo>
                  <a:pt x="0" y="1123950"/>
                </a:lnTo>
                <a:lnTo>
                  <a:pt x="50006" y="990600"/>
                </a:lnTo>
                <a:lnTo>
                  <a:pt x="166688" y="666750"/>
                </a:lnTo>
                <a:lnTo>
                  <a:pt x="209550" y="540543"/>
                </a:lnTo>
                <a:lnTo>
                  <a:pt x="285750" y="2738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26C37E89-5734-4549-8BCB-E1EB318A5CC7}"/>
              </a:ext>
            </a:extLst>
          </p:cNvPr>
          <p:cNvSpPr/>
          <p:nvPr/>
        </p:nvSpPr>
        <p:spPr>
          <a:xfrm>
            <a:off x="4473576" y="3254376"/>
            <a:ext cx="3324225" cy="2524125"/>
          </a:xfrm>
          <a:custGeom>
            <a:avLst/>
            <a:gdLst>
              <a:gd name="connsiteX0" fmla="*/ 806450 w 3324225"/>
              <a:gd name="connsiteY0" fmla="*/ 254000 h 2524125"/>
              <a:gd name="connsiteX1" fmla="*/ 650875 w 3324225"/>
              <a:gd name="connsiteY1" fmla="*/ 273050 h 2524125"/>
              <a:gd name="connsiteX2" fmla="*/ 546100 w 3324225"/>
              <a:gd name="connsiteY2" fmla="*/ 282575 h 2524125"/>
              <a:gd name="connsiteX3" fmla="*/ 447675 w 3324225"/>
              <a:gd name="connsiteY3" fmla="*/ 288925 h 2524125"/>
              <a:gd name="connsiteX4" fmla="*/ 355600 w 3324225"/>
              <a:gd name="connsiteY4" fmla="*/ 288925 h 2524125"/>
              <a:gd name="connsiteX5" fmla="*/ 295275 w 3324225"/>
              <a:gd name="connsiteY5" fmla="*/ 279400 h 2524125"/>
              <a:gd name="connsiteX6" fmla="*/ 222250 w 3324225"/>
              <a:gd name="connsiteY6" fmla="*/ 263525 h 2524125"/>
              <a:gd name="connsiteX7" fmla="*/ 155575 w 3324225"/>
              <a:gd name="connsiteY7" fmla="*/ 234950 h 2524125"/>
              <a:gd name="connsiteX8" fmla="*/ 95250 w 3324225"/>
              <a:gd name="connsiteY8" fmla="*/ 206375 h 2524125"/>
              <a:gd name="connsiteX9" fmla="*/ 34925 w 3324225"/>
              <a:gd name="connsiteY9" fmla="*/ 168275 h 2524125"/>
              <a:gd name="connsiteX10" fmla="*/ 9525 w 3324225"/>
              <a:gd name="connsiteY10" fmla="*/ 168275 h 2524125"/>
              <a:gd name="connsiteX11" fmla="*/ 0 w 3324225"/>
              <a:gd name="connsiteY11" fmla="*/ 187325 h 2524125"/>
              <a:gd name="connsiteX12" fmla="*/ 9525 w 3324225"/>
              <a:gd name="connsiteY12" fmla="*/ 225425 h 2524125"/>
              <a:gd name="connsiteX13" fmla="*/ 47625 w 3324225"/>
              <a:gd name="connsiteY13" fmla="*/ 276225 h 2524125"/>
              <a:gd name="connsiteX14" fmla="*/ 152400 w 3324225"/>
              <a:gd name="connsiteY14" fmla="*/ 403225 h 2524125"/>
              <a:gd name="connsiteX15" fmla="*/ 244475 w 3324225"/>
              <a:gd name="connsiteY15" fmla="*/ 495300 h 2524125"/>
              <a:gd name="connsiteX16" fmla="*/ 311150 w 3324225"/>
              <a:gd name="connsiteY16" fmla="*/ 539750 h 2524125"/>
              <a:gd name="connsiteX17" fmla="*/ 365125 w 3324225"/>
              <a:gd name="connsiteY17" fmla="*/ 568325 h 2524125"/>
              <a:gd name="connsiteX18" fmla="*/ 403225 w 3324225"/>
              <a:gd name="connsiteY18" fmla="*/ 577850 h 2524125"/>
              <a:gd name="connsiteX19" fmla="*/ 460375 w 3324225"/>
              <a:gd name="connsiteY19" fmla="*/ 568325 h 2524125"/>
              <a:gd name="connsiteX20" fmla="*/ 698500 w 3324225"/>
              <a:gd name="connsiteY20" fmla="*/ 501650 h 2524125"/>
              <a:gd name="connsiteX21" fmla="*/ 1057275 w 3324225"/>
              <a:gd name="connsiteY21" fmla="*/ 422275 h 2524125"/>
              <a:gd name="connsiteX22" fmla="*/ 1355725 w 3324225"/>
              <a:gd name="connsiteY22" fmla="*/ 368300 h 2524125"/>
              <a:gd name="connsiteX23" fmla="*/ 1657350 w 3324225"/>
              <a:gd name="connsiteY23" fmla="*/ 327025 h 2524125"/>
              <a:gd name="connsiteX24" fmla="*/ 1968500 w 3324225"/>
              <a:gd name="connsiteY24" fmla="*/ 282575 h 2524125"/>
              <a:gd name="connsiteX25" fmla="*/ 2232025 w 3324225"/>
              <a:gd name="connsiteY25" fmla="*/ 257175 h 2524125"/>
              <a:gd name="connsiteX26" fmla="*/ 2470150 w 3324225"/>
              <a:gd name="connsiteY26" fmla="*/ 234950 h 2524125"/>
              <a:gd name="connsiteX27" fmla="*/ 2606675 w 3324225"/>
              <a:gd name="connsiteY27" fmla="*/ 222250 h 2524125"/>
              <a:gd name="connsiteX28" fmla="*/ 2733675 w 3324225"/>
              <a:gd name="connsiteY28" fmla="*/ 222250 h 2524125"/>
              <a:gd name="connsiteX29" fmla="*/ 2800350 w 3324225"/>
              <a:gd name="connsiteY29" fmla="*/ 225425 h 2524125"/>
              <a:gd name="connsiteX30" fmla="*/ 2838450 w 3324225"/>
              <a:gd name="connsiteY30" fmla="*/ 241300 h 2524125"/>
              <a:gd name="connsiteX31" fmla="*/ 2867025 w 3324225"/>
              <a:gd name="connsiteY31" fmla="*/ 263525 h 2524125"/>
              <a:gd name="connsiteX32" fmla="*/ 2879725 w 3324225"/>
              <a:gd name="connsiteY32" fmla="*/ 298450 h 2524125"/>
              <a:gd name="connsiteX33" fmla="*/ 2889250 w 3324225"/>
              <a:gd name="connsiteY33" fmla="*/ 352425 h 2524125"/>
              <a:gd name="connsiteX34" fmla="*/ 2870200 w 3324225"/>
              <a:gd name="connsiteY34" fmla="*/ 615950 h 2524125"/>
              <a:gd name="connsiteX35" fmla="*/ 2841625 w 3324225"/>
              <a:gd name="connsiteY35" fmla="*/ 1028700 h 2524125"/>
              <a:gd name="connsiteX36" fmla="*/ 2822575 w 3324225"/>
              <a:gd name="connsiteY36" fmla="*/ 1181100 h 2524125"/>
              <a:gd name="connsiteX37" fmla="*/ 2790825 w 3324225"/>
              <a:gd name="connsiteY37" fmla="*/ 1428750 h 2524125"/>
              <a:gd name="connsiteX38" fmla="*/ 2752725 w 3324225"/>
              <a:gd name="connsiteY38" fmla="*/ 1809750 h 2524125"/>
              <a:gd name="connsiteX39" fmla="*/ 2730500 w 3324225"/>
              <a:gd name="connsiteY39" fmla="*/ 2092325 h 2524125"/>
              <a:gd name="connsiteX40" fmla="*/ 2701925 w 3324225"/>
              <a:gd name="connsiteY40" fmla="*/ 2193925 h 2524125"/>
              <a:gd name="connsiteX41" fmla="*/ 2689225 w 3324225"/>
              <a:gd name="connsiteY41" fmla="*/ 2276475 h 2524125"/>
              <a:gd name="connsiteX42" fmla="*/ 2689225 w 3324225"/>
              <a:gd name="connsiteY42" fmla="*/ 2339975 h 2524125"/>
              <a:gd name="connsiteX43" fmla="*/ 2698750 w 3324225"/>
              <a:gd name="connsiteY43" fmla="*/ 2397125 h 2524125"/>
              <a:gd name="connsiteX44" fmla="*/ 2708275 w 3324225"/>
              <a:gd name="connsiteY44" fmla="*/ 2438400 h 2524125"/>
              <a:gd name="connsiteX45" fmla="*/ 2730500 w 3324225"/>
              <a:gd name="connsiteY45" fmla="*/ 2482850 h 2524125"/>
              <a:gd name="connsiteX46" fmla="*/ 2755900 w 3324225"/>
              <a:gd name="connsiteY46" fmla="*/ 2511425 h 2524125"/>
              <a:gd name="connsiteX47" fmla="*/ 2790825 w 3324225"/>
              <a:gd name="connsiteY47" fmla="*/ 2524125 h 2524125"/>
              <a:gd name="connsiteX48" fmla="*/ 2825750 w 3324225"/>
              <a:gd name="connsiteY48" fmla="*/ 2524125 h 2524125"/>
              <a:gd name="connsiteX49" fmla="*/ 2857500 w 3324225"/>
              <a:gd name="connsiteY49" fmla="*/ 2508250 h 2524125"/>
              <a:gd name="connsiteX50" fmla="*/ 2886075 w 3324225"/>
              <a:gd name="connsiteY50" fmla="*/ 2489200 h 2524125"/>
              <a:gd name="connsiteX51" fmla="*/ 2914650 w 3324225"/>
              <a:gd name="connsiteY51" fmla="*/ 2454275 h 2524125"/>
              <a:gd name="connsiteX52" fmla="*/ 2930525 w 3324225"/>
              <a:gd name="connsiteY52" fmla="*/ 2352675 h 2524125"/>
              <a:gd name="connsiteX53" fmla="*/ 2965450 w 3324225"/>
              <a:gd name="connsiteY53" fmla="*/ 2133600 h 2524125"/>
              <a:gd name="connsiteX54" fmla="*/ 2978150 w 3324225"/>
              <a:gd name="connsiteY54" fmla="*/ 2022475 h 2524125"/>
              <a:gd name="connsiteX55" fmla="*/ 3006725 w 3324225"/>
              <a:gd name="connsiteY55" fmla="*/ 1711325 h 2524125"/>
              <a:gd name="connsiteX56" fmla="*/ 3038475 w 3324225"/>
              <a:gd name="connsiteY56" fmla="*/ 1422400 h 2524125"/>
              <a:gd name="connsiteX57" fmla="*/ 3070225 w 3324225"/>
              <a:gd name="connsiteY57" fmla="*/ 1155700 h 2524125"/>
              <a:gd name="connsiteX58" fmla="*/ 3124200 w 3324225"/>
              <a:gd name="connsiteY58" fmla="*/ 806450 h 2524125"/>
              <a:gd name="connsiteX59" fmla="*/ 3165475 w 3324225"/>
              <a:gd name="connsiteY59" fmla="*/ 590550 h 2524125"/>
              <a:gd name="connsiteX60" fmla="*/ 3190875 w 3324225"/>
              <a:gd name="connsiteY60" fmla="*/ 488950 h 2524125"/>
              <a:gd name="connsiteX61" fmla="*/ 3209925 w 3324225"/>
              <a:gd name="connsiteY61" fmla="*/ 431800 h 2524125"/>
              <a:gd name="connsiteX62" fmla="*/ 3238500 w 3324225"/>
              <a:gd name="connsiteY62" fmla="*/ 384175 h 2524125"/>
              <a:gd name="connsiteX63" fmla="*/ 3279775 w 3324225"/>
              <a:gd name="connsiteY63" fmla="*/ 346075 h 2524125"/>
              <a:gd name="connsiteX64" fmla="*/ 3314700 w 3324225"/>
              <a:gd name="connsiteY64" fmla="*/ 301625 h 2524125"/>
              <a:gd name="connsiteX65" fmla="*/ 3324225 w 3324225"/>
              <a:gd name="connsiteY65" fmla="*/ 266700 h 2524125"/>
              <a:gd name="connsiteX66" fmla="*/ 3311525 w 3324225"/>
              <a:gd name="connsiteY66" fmla="*/ 225425 h 2524125"/>
              <a:gd name="connsiteX67" fmla="*/ 3273425 w 3324225"/>
              <a:gd name="connsiteY67" fmla="*/ 177800 h 2524125"/>
              <a:gd name="connsiteX68" fmla="*/ 3098800 w 3324225"/>
              <a:gd name="connsiteY68" fmla="*/ 60325 h 2524125"/>
              <a:gd name="connsiteX69" fmla="*/ 3009900 w 3324225"/>
              <a:gd name="connsiteY69" fmla="*/ 0 h 2524125"/>
              <a:gd name="connsiteX70" fmla="*/ 2994025 w 3324225"/>
              <a:gd name="connsiteY70" fmla="*/ 0 h 2524125"/>
              <a:gd name="connsiteX71" fmla="*/ 2889250 w 3324225"/>
              <a:gd name="connsiteY71" fmla="*/ 53975 h 2524125"/>
              <a:gd name="connsiteX72" fmla="*/ 2847975 w 3324225"/>
              <a:gd name="connsiteY72" fmla="*/ 66675 h 2524125"/>
              <a:gd name="connsiteX73" fmla="*/ 2727325 w 3324225"/>
              <a:gd name="connsiteY73" fmla="*/ 60325 h 2524125"/>
              <a:gd name="connsiteX74" fmla="*/ 2387600 w 3324225"/>
              <a:gd name="connsiteY74" fmla="*/ 69850 h 2524125"/>
              <a:gd name="connsiteX75" fmla="*/ 2168525 w 3324225"/>
              <a:gd name="connsiteY75" fmla="*/ 88900 h 2524125"/>
              <a:gd name="connsiteX76" fmla="*/ 1971675 w 3324225"/>
              <a:gd name="connsiteY76" fmla="*/ 111125 h 2524125"/>
              <a:gd name="connsiteX77" fmla="*/ 1879600 w 3324225"/>
              <a:gd name="connsiteY77" fmla="*/ 111125 h 2524125"/>
              <a:gd name="connsiteX78" fmla="*/ 1625600 w 3324225"/>
              <a:gd name="connsiteY78" fmla="*/ 133350 h 2524125"/>
              <a:gd name="connsiteX79" fmla="*/ 1343025 w 3324225"/>
              <a:gd name="connsiteY79" fmla="*/ 171450 h 2524125"/>
              <a:gd name="connsiteX80" fmla="*/ 977900 w 3324225"/>
              <a:gd name="connsiteY80" fmla="*/ 234950 h 2524125"/>
              <a:gd name="connsiteX81" fmla="*/ 806450 w 3324225"/>
              <a:gd name="connsiteY81" fmla="*/ 254000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24225" h="2524125">
                <a:moveTo>
                  <a:pt x="806450" y="254000"/>
                </a:moveTo>
                <a:lnTo>
                  <a:pt x="650875" y="273050"/>
                </a:lnTo>
                <a:lnTo>
                  <a:pt x="546100" y="282575"/>
                </a:lnTo>
                <a:lnTo>
                  <a:pt x="447675" y="288925"/>
                </a:lnTo>
                <a:lnTo>
                  <a:pt x="355600" y="288925"/>
                </a:lnTo>
                <a:lnTo>
                  <a:pt x="295275" y="279400"/>
                </a:lnTo>
                <a:lnTo>
                  <a:pt x="222250" y="263525"/>
                </a:lnTo>
                <a:lnTo>
                  <a:pt x="155575" y="234950"/>
                </a:lnTo>
                <a:lnTo>
                  <a:pt x="95250" y="206375"/>
                </a:lnTo>
                <a:lnTo>
                  <a:pt x="34925" y="168275"/>
                </a:lnTo>
                <a:lnTo>
                  <a:pt x="9525" y="168275"/>
                </a:lnTo>
                <a:lnTo>
                  <a:pt x="0" y="187325"/>
                </a:lnTo>
                <a:lnTo>
                  <a:pt x="9525" y="225425"/>
                </a:lnTo>
                <a:lnTo>
                  <a:pt x="47625" y="276225"/>
                </a:lnTo>
                <a:lnTo>
                  <a:pt x="152400" y="403225"/>
                </a:lnTo>
                <a:lnTo>
                  <a:pt x="244475" y="495300"/>
                </a:lnTo>
                <a:lnTo>
                  <a:pt x="311150" y="539750"/>
                </a:lnTo>
                <a:lnTo>
                  <a:pt x="365125" y="568325"/>
                </a:lnTo>
                <a:lnTo>
                  <a:pt x="403225" y="577850"/>
                </a:lnTo>
                <a:lnTo>
                  <a:pt x="460375" y="568325"/>
                </a:lnTo>
                <a:lnTo>
                  <a:pt x="698500" y="501650"/>
                </a:lnTo>
                <a:lnTo>
                  <a:pt x="1057275" y="422275"/>
                </a:lnTo>
                <a:lnTo>
                  <a:pt x="1355725" y="368300"/>
                </a:lnTo>
                <a:lnTo>
                  <a:pt x="1657350" y="327025"/>
                </a:lnTo>
                <a:lnTo>
                  <a:pt x="1968500" y="282575"/>
                </a:lnTo>
                <a:lnTo>
                  <a:pt x="2232025" y="257175"/>
                </a:lnTo>
                <a:lnTo>
                  <a:pt x="2470150" y="234950"/>
                </a:lnTo>
                <a:lnTo>
                  <a:pt x="2606675" y="222250"/>
                </a:lnTo>
                <a:lnTo>
                  <a:pt x="2733675" y="222250"/>
                </a:lnTo>
                <a:lnTo>
                  <a:pt x="2800350" y="225425"/>
                </a:lnTo>
                <a:lnTo>
                  <a:pt x="2838450" y="241300"/>
                </a:lnTo>
                <a:lnTo>
                  <a:pt x="2867025" y="263525"/>
                </a:lnTo>
                <a:lnTo>
                  <a:pt x="2879725" y="298450"/>
                </a:lnTo>
                <a:lnTo>
                  <a:pt x="2889250" y="352425"/>
                </a:lnTo>
                <a:lnTo>
                  <a:pt x="2870200" y="615950"/>
                </a:lnTo>
                <a:lnTo>
                  <a:pt x="2841625" y="1028700"/>
                </a:lnTo>
                <a:lnTo>
                  <a:pt x="2822575" y="1181100"/>
                </a:lnTo>
                <a:lnTo>
                  <a:pt x="2790825" y="1428750"/>
                </a:lnTo>
                <a:lnTo>
                  <a:pt x="2752725" y="1809750"/>
                </a:lnTo>
                <a:lnTo>
                  <a:pt x="2730500" y="2092325"/>
                </a:lnTo>
                <a:lnTo>
                  <a:pt x="2701925" y="2193925"/>
                </a:lnTo>
                <a:lnTo>
                  <a:pt x="2689225" y="2276475"/>
                </a:lnTo>
                <a:lnTo>
                  <a:pt x="2689225" y="2339975"/>
                </a:lnTo>
                <a:lnTo>
                  <a:pt x="2698750" y="2397125"/>
                </a:lnTo>
                <a:lnTo>
                  <a:pt x="2708275" y="2438400"/>
                </a:lnTo>
                <a:lnTo>
                  <a:pt x="2730500" y="2482850"/>
                </a:lnTo>
                <a:lnTo>
                  <a:pt x="2755900" y="2511425"/>
                </a:lnTo>
                <a:lnTo>
                  <a:pt x="2790825" y="2524125"/>
                </a:lnTo>
                <a:lnTo>
                  <a:pt x="2825750" y="2524125"/>
                </a:lnTo>
                <a:lnTo>
                  <a:pt x="2857500" y="2508250"/>
                </a:lnTo>
                <a:lnTo>
                  <a:pt x="2886075" y="2489200"/>
                </a:lnTo>
                <a:lnTo>
                  <a:pt x="2914650" y="2454275"/>
                </a:lnTo>
                <a:lnTo>
                  <a:pt x="2930525" y="2352675"/>
                </a:lnTo>
                <a:lnTo>
                  <a:pt x="2965450" y="2133600"/>
                </a:lnTo>
                <a:lnTo>
                  <a:pt x="2978150" y="2022475"/>
                </a:lnTo>
                <a:lnTo>
                  <a:pt x="3006725" y="1711325"/>
                </a:lnTo>
                <a:lnTo>
                  <a:pt x="3038475" y="1422400"/>
                </a:lnTo>
                <a:lnTo>
                  <a:pt x="3070225" y="1155700"/>
                </a:lnTo>
                <a:lnTo>
                  <a:pt x="3124200" y="806450"/>
                </a:lnTo>
                <a:lnTo>
                  <a:pt x="3165475" y="590550"/>
                </a:lnTo>
                <a:lnTo>
                  <a:pt x="3190875" y="488950"/>
                </a:lnTo>
                <a:lnTo>
                  <a:pt x="3209925" y="431800"/>
                </a:lnTo>
                <a:lnTo>
                  <a:pt x="3238500" y="384175"/>
                </a:lnTo>
                <a:lnTo>
                  <a:pt x="3279775" y="346075"/>
                </a:lnTo>
                <a:lnTo>
                  <a:pt x="3314700" y="301625"/>
                </a:lnTo>
                <a:lnTo>
                  <a:pt x="3324225" y="266700"/>
                </a:lnTo>
                <a:lnTo>
                  <a:pt x="3311525" y="225425"/>
                </a:lnTo>
                <a:lnTo>
                  <a:pt x="3273425" y="177800"/>
                </a:lnTo>
                <a:lnTo>
                  <a:pt x="3098800" y="60325"/>
                </a:lnTo>
                <a:lnTo>
                  <a:pt x="3009900" y="0"/>
                </a:lnTo>
                <a:lnTo>
                  <a:pt x="2994025" y="0"/>
                </a:lnTo>
                <a:lnTo>
                  <a:pt x="2889250" y="53975"/>
                </a:lnTo>
                <a:lnTo>
                  <a:pt x="2847975" y="66675"/>
                </a:lnTo>
                <a:lnTo>
                  <a:pt x="2727325" y="60325"/>
                </a:lnTo>
                <a:lnTo>
                  <a:pt x="2387600" y="69850"/>
                </a:lnTo>
                <a:lnTo>
                  <a:pt x="2168525" y="88900"/>
                </a:lnTo>
                <a:cubicBezTo>
                  <a:pt x="2102922" y="96428"/>
                  <a:pt x="2037709" y="111125"/>
                  <a:pt x="1971675" y="111125"/>
                </a:cubicBezTo>
                <a:lnTo>
                  <a:pt x="1879600" y="111125"/>
                </a:lnTo>
                <a:lnTo>
                  <a:pt x="1625600" y="133350"/>
                </a:lnTo>
                <a:lnTo>
                  <a:pt x="1343025" y="171450"/>
                </a:lnTo>
                <a:lnTo>
                  <a:pt x="977900" y="234950"/>
                </a:lnTo>
                <a:lnTo>
                  <a:pt x="806450" y="254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26E29C2E-A619-47A9-B451-2958A79C3B97}"/>
              </a:ext>
            </a:extLst>
          </p:cNvPr>
          <p:cNvSpPr/>
          <p:nvPr/>
        </p:nvSpPr>
        <p:spPr>
          <a:xfrm>
            <a:off x="4427538" y="4259263"/>
            <a:ext cx="3046412" cy="487362"/>
          </a:xfrm>
          <a:custGeom>
            <a:avLst/>
            <a:gdLst>
              <a:gd name="connsiteX0" fmla="*/ 1370348 w 3046330"/>
              <a:gd name="connsiteY0" fmla="*/ 112735 h 488515"/>
              <a:gd name="connsiteX1" fmla="*/ 1540702 w 3046330"/>
              <a:gd name="connsiteY1" fmla="*/ 87683 h 488515"/>
              <a:gd name="connsiteX2" fmla="*/ 1766170 w 3046330"/>
              <a:gd name="connsiteY2" fmla="*/ 57620 h 488515"/>
              <a:gd name="connsiteX3" fmla="*/ 1939029 w 3046330"/>
              <a:gd name="connsiteY3" fmla="*/ 40084 h 488515"/>
              <a:gd name="connsiteX4" fmla="*/ 2154477 w 3046330"/>
              <a:gd name="connsiteY4" fmla="*/ 25052 h 488515"/>
              <a:gd name="connsiteX5" fmla="*/ 2394977 w 3046330"/>
              <a:gd name="connsiteY5" fmla="*/ 12526 h 488515"/>
              <a:gd name="connsiteX6" fmla="*/ 2668044 w 3046330"/>
              <a:gd name="connsiteY6" fmla="*/ 2506 h 488515"/>
              <a:gd name="connsiteX7" fmla="*/ 2835893 w 3046330"/>
              <a:gd name="connsiteY7" fmla="*/ 0 h 488515"/>
              <a:gd name="connsiteX8" fmla="*/ 2918565 w 3046330"/>
              <a:gd name="connsiteY8" fmla="*/ 0 h 488515"/>
              <a:gd name="connsiteX9" fmla="*/ 3046330 w 3046330"/>
              <a:gd name="connsiteY9" fmla="*/ 102714 h 488515"/>
              <a:gd name="connsiteX10" fmla="*/ 2873471 w 3046330"/>
              <a:gd name="connsiteY10" fmla="*/ 177870 h 488515"/>
              <a:gd name="connsiteX11" fmla="*/ 2655518 w 3046330"/>
              <a:gd name="connsiteY11" fmla="*/ 180375 h 488515"/>
              <a:gd name="connsiteX12" fmla="*/ 2374935 w 3046330"/>
              <a:gd name="connsiteY12" fmla="*/ 197912 h 488515"/>
              <a:gd name="connsiteX13" fmla="*/ 2244664 w 3046330"/>
              <a:gd name="connsiteY13" fmla="*/ 202922 h 488515"/>
              <a:gd name="connsiteX14" fmla="*/ 2116899 w 3046330"/>
              <a:gd name="connsiteY14" fmla="*/ 202922 h 488515"/>
              <a:gd name="connsiteX15" fmla="*/ 1929009 w 3046330"/>
              <a:gd name="connsiteY15" fmla="*/ 215448 h 488515"/>
              <a:gd name="connsiteX16" fmla="*/ 1696024 w 3046330"/>
              <a:gd name="connsiteY16" fmla="*/ 243005 h 488515"/>
              <a:gd name="connsiteX17" fmla="*/ 1415441 w 3046330"/>
              <a:gd name="connsiteY17" fmla="*/ 280583 h 488515"/>
              <a:gd name="connsiteX18" fmla="*/ 1194983 w 3046330"/>
              <a:gd name="connsiteY18" fmla="*/ 313151 h 488515"/>
              <a:gd name="connsiteX19" fmla="*/ 977031 w 3046330"/>
              <a:gd name="connsiteY19" fmla="*/ 355739 h 488515"/>
              <a:gd name="connsiteX20" fmla="*/ 786635 w 3046330"/>
              <a:gd name="connsiteY20" fmla="*/ 398328 h 488515"/>
              <a:gd name="connsiteX21" fmla="*/ 603755 w 3046330"/>
              <a:gd name="connsiteY21" fmla="*/ 445927 h 488515"/>
              <a:gd name="connsiteX22" fmla="*/ 448432 w 3046330"/>
              <a:gd name="connsiteY22" fmla="*/ 488515 h 488515"/>
              <a:gd name="connsiteX23" fmla="*/ 425885 w 3046330"/>
              <a:gd name="connsiteY23" fmla="*/ 488515 h 488515"/>
              <a:gd name="connsiteX24" fmla="*/ 368266 w 3046330"/>
              <a:gd name="connsiteY24" fmla="*/ 475989 h 488515"/>
              <a:gd name="connsiteX25" fmla="*/ 300625 w 3046330"/>
              <a:gd name="connsiteY25" fmla="*/ 450937 h 488515"/>
              <a:gd name="connsiteX26" fmla="*/ 243005 w 3046330"/>
              <a:gd name="connsiteY26" fmla="*/ 415864 h 488515"/>
              <a:gd name="connsiteX27" fmla="*/ 187891 w 3046330"/>
              <a:gd name="connsiteY27" fmla="*/ 373276 h 488515"/>
              <a:gd name="connsiteX28" fmla="*/ 140292 w 3046330"/>
              <a:gd name="connsiteY28" fmla="*/ 328182 h 488515"/>
              <a:gd name="connsiteX29" fmla="*/ 87683 w 3046330"/>
              <a:gd name="connsiteY29" fmla="*/ 275573 h 488515"/>
              <a:gd name="connsiteX30" fmla="*/ 42589 w 3046330"/>
              <a:gd name="connsiteY30" fmla="*/ 222964 h 488515"/>
              <a:gd name="connsiteX31" fmla="*/ 15032 w 3046330"/>
              <a:gd name="connsiteY31" fmla="*/ 185386 h 488515"/>
              <a:gd name="connsiteX32" fmla="*/ 0 w 3046330"/>
              <a:gd name="connsiteY32" fmla="*/ 150313 h 488515"/>
              <a:gd name="connsiteX33" fmla="*/ 0 w 3046330"/>
              <a:gd name="connsiteY33" fmla="*/ 125261 h 488515"/>
              <a:gd name="connsiteX34" fmla="*/ 12526 w 3046330"/>
              <a:gd name="connsiteY34" fmla="*/ 117745 h 488515"/>
              <a:gd name="connsiteX35" fmla="*/ 32568 w 3046330"/>
              <a:gd name="connsiteY35" fmla="*/ 125261 h 488515"/>
              <a:gd name="connsiteX36" fmla="*/ 115240 w 3046330"/>
              <a:gd name="connsiteY36" fmla="*/ 157828 h 488515"/>
              <a:gd name="connsiteX37" fmla="*/ 212943 w 3046330"/>
              <a:gd name="connsiteY37" fmla="*/ 187891 h 488515"/>
              <a:gd name="connsiteX38" fmla="*/ 325677 w 3046330"/>
              <a:gd name="connsiteY38" fmla="*/ 212943 h 488515"/>
              <a:gd name="connsiteX39" fmla="*/ 498536 w 3046330"/>
              <a:gd name="connsiteY39" fmla="*/ 230479 h 488515"/>
              <a:gd name="connsiteX40" fmla="*/ 633817 w 3046330"/>
              <a:gd name="connsiteY40" fmla="*/ 222964 h 488515"/>
              <a:gd name="connsiteX41" fmla="*/ 921916 w 3046330"/>
              <a:gd name="connsiteY41" fmla="*/ 172859 h 488515"/>
              <a:gd name="connsiteX42" fmla="*/ 1237572 w 3046330"/>
              <a:gd name="connsiteY42" fmla="*/ 130271 h 488515"/>
              <a:gd name="connsiteX43" fmla="*/ 1370348 w 3046330"/>
              <a:gd name="connsiteY43" fmla="*/ 112735 h 48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46330" h="488515">
                <a:moveTo>
                  <a:pt x="1370348" y="112735"/>
                </a:moveTo>
                <a:lnTo>
                  <a:pt x="1540702" y="87683"/>
                </a:lnTo>
                <a:lnTo>
                  <a:pt x="1766170" y="57620"/>
                </a:lnTo>
                <a:lnTo>
                  <a:pt x="1939029" y="40084"/>
                </a:lnTo>
                <a:lnTo>
                  <a:pt x="2154477" y="25052"/>
                </a:lnTo>
                <a:lnTo>
                  <a:pt x="2394977" y="12526"/>
                </a:lnTo>
                <a:lnTo>
                  <a:pt x="2668044" y="2506"/>
                </a:lnTo>
                <a:lnTo>
                  <a:pt x="2835893" y="0"/>
                </a:lnTo>
                <a:lnTo>
                  <a:pt x="2918565" y="0"/>
                </a:lnTo>
                <a:lnTo>
                  <a:pt x="3046330" y="102714"/>
                </a:lnTo>
                <a:lnTo>
                  <a:pt x="2873471" y="177870"/>
                </a:lnTo>
                <a:lnTo>
                  <a:pt x="2655518" y="180375"/>
                </a:lnTo>
                <a:lnTo>
                  <a:pt x="2374935" y="197912"/>
                </a:lnTo>
                <a:lnTo>
                  <a:pt x="2244664" y="202922"/>
                </a:lnTo>
                <a:lnTo>
                  <a:pt x="2116899" y="202922"/>
                </a:lnTo>
                <a:lnTo>
                  <a:pt x="1929009" y="215448"/>
                </a:lnTo>
                <a:lnTo>
                  <a:pt x="1696024" y="243005"/>
                </a:lnTo>
                <a:lnTo>
                  <a:pt x="1415441" y="280583"/>
                </a:lnTo>
                <a:lnTo>
                  <a:pt x="1194983" y="313151"/>
                </a:lnTo>
                <a:lnTo>
                  <a:pt x="977031" y="355739"/>
                </a:lnTo>
                <a:lnTo>
                  <a:pt x="786635" y="398328"/>
                </a:lnTo>
                <a:lnTo>
                  <a:pt x="603755" y="445927"/>
                </a:lnTo>
                <a:lnTo>
                  <a:pt x="448432" y="488515"/>
                </a:lnTo>
                <a:lnTo>
                  <a:pt x="425885" y="488515"/>
                </a:lnTo>
                <a:lnTo>
                  <a:pt x="368266" y="475989"/>
                </a:lnTo>
                <a:lnTo>
                  <a:pt x="300625" y="450937"/>
                </a:lnTo>
                <a:lnTo>
                  <a:pt x="243005" y="415864"/>
                </a:lnTo>
                <a:lnTo>
                  <a:pt x="187891" y="373276"/>
                </a:lnTo>
                <a:lnTo>
                  <a:pt x="140292" y="328182"/>
                </a:lnTo>
                <a:lnTo>
                  <a:pt x="87683" y="275573"/>
                </a:lnTo>
                <a:lnTo>
                  <a:pt x="42589" y="222964"/>
                </a:lnTo>
                <a:lnTo>
                  <a:pt x="15032" y="185386"/>
                </a:lnTo>
                <a:lnTo>
                  <a:pt x="0" y="150313"/>
                </a:lnTo>
                <a:lnTo>
                  <a:pt x="0" y="125261"/>
                </a:lnTo>
                <a:lnTo>
                  <a:pt x="12526" y="117745"/>
                </a:lnTo>
                <a:lnTo>
                  <a:pt x="32568" y="125261"/>
                </a:lnTo>
                <a:lnTo>
                  <a:pt x="115240" y="157828"/>
                </a:lnTo>
                <a:lnTo>
                  <a:pt x="212943" y="187891"/>
                </a:lnTo>
                <a:lnTo>
                  <a:pt x="325677" y="212943"/>
                </a:lnTo>
                <a:lnTo>
                  <a:pt x="498536" y="230479"/>
                </a:lnTo>
                <a:lnTo>
                  <a:pt x="633817" y="222964"/>
                </a:lnTo>
                <a:lnTo>
                  <a:pt x="921916" y="172859"/>
                </a:lnTo>
                <a:lnTo>
                  <a:pt x="1237572" y="130271"/>
                </a:lnTo>
                <a:lnTo>
                  <a:pt x="1370348" y="1127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25EDB358-0A62-47FA-BC6F-F8EC0BA61D3F}"/>
              </a:ext>
            </a:extLst>
          </p:cNvPr>
          <p:cNvSpPr/>
          <p:nvPr/>
        </p:nvSpPr>
        <p:spPr>
          <a:xfrm>
            <a:off x="4449763" y="5330826"/>
            <a:ext cx="2925762" cy="466725"/>
          </a:xfrm>
          <a:custGeom>
            <a:avLst/>
            <a:gdLst>
              <a:gd name="connsiteX0" fmla="*/ 2167003 w 2926080"/>
              <a:gd name="connsiteY0" fmla="*/ 12526 h 465968"/>
              <a:gd name="connsiteX1" fmla="*/ 2455102 w 2926080"/>
              <a:gd name="connsiteY1" fmla="*/ 0 h 465968"/>
              <a:gd name="connsiteX2" fmla="*/ 2725664 w 2926080"/>
              <a:gd name="connsiteY2" fmla="*/ 0 h 465968"/>
              <a:gd name="connsiteX3" fmla="*/ 2765747 w 2926080"/>
              <a:gd name="connsiteY3" fmla="*/ 2505 h 465968"/>
              <a:gd name="connsiteX4" fmla="*/ 2926080 w 2926080"/>
              <a:gd name="connsiteY4" fmla="*/ 125261 h 465968"/>
              <a:gd name="connsiteX5" fmla="*/ 2723159 w 2926080"/>
              <a:gd name="connsiteY5" fmla="*/ 202922 h 465968"/>
              <a:gd name="connsiteX6" fmla="*/ 2567836 w 2926080"/>
              <a:gd name="connsiteY6" fmla="*/ 197911 h 465968"/>
              <a:gd name="connsiteX7" fmla="*/ 2314810 w 2926080"/>
              <a:gd name="connsiteY7" fmla="*/ 202922 h 465968"/>
              <a:gd name="connsiteX8" fmla="*/ 1969092 w 2926080"/>
              <a:gd name="connsiteY8" fmla="*/ 212943 h 465968"/>
              <a:gd name="connsiteX9" fmla="*/ 1721076 w 2926080"/>
              <a:gd name="connsiteY9" fmla="*/ 220458 h 465968"/>
              <a:gd name="connsiteX10" fmla="*/ 1488092 w 2926080"/>
              <a:gd name="connsiteY10" fmla="*/ 248016 h 465968"/>
              <a:gd name="connsiteX11" fmla="*/ 1174942 w 2926080"/>
              <a:gd name="connsiteY11" fmla="*/ 298120 h 465968"/>
              <a:gd name="connsiteX12" fmla="*/ 864296 w 2926080"/>
              <a:gd name="connsiteY12" fmla="*/ 363255 h 465968"/>
              <a:gd name="connsiteX13" fmla="*/ 613776 w 2926080"/>
              <a:gd name="connsiteY13" fmla="*/ 425885 h 465968"/>
              <a:gd name="connsiteX14" fmla="*/ 463463 w 2926080"/>
              <a:gd name="connsiteY14" fmla="*/ 465968 h 465968"/>
              <a:gd name="connsiteX15" fmla="*/ 433401 w 2926080"/>
              <a:gd name="connsiteY15" fmla="*/ 465968 h 465968"/>
              <a:gd name="connsiteX16" fmla="*/ 363255 w 2926080"/>
              <a:gd name="connsiteY16" fmla="*/ 450937 h 465968"/>
              <a:gd name="connsiteX17" fmla="*/ 243005 w 2926080"/>
              <a:gd name="connsiteY17" fmla="*/ 403338 h 465968"/>
              <a:gd name="connsiteX18" fmla="*/ 137787 w 2926080"/>
              <a:gd name="connsiteY18" fmla="*/ 335698 h 465968"/>
              <a:gd name="connsiteX19" fmla="*/ 67641 w 2926080"/>
              <a:gd name="connsiteY19" fmla="*/ 278078 h 465968"/>
              <a:gd name="connsiteX20" fmla="*/ 12526 w 2926080"/>
              <a:gd name="connsiteY20" fmla="*/ 222964 h 465968"/>
              <a:gd name="connsiteX21" fmla="*/ 0 w 2926080"/>
              <a:gd name="connsiteY21" fmla="*/ 192901 h 465968"/>
              <a:gd name="connsiteX22" fmla="*/ 0 w 2926080"/>
              <a:gd name="connsiteY22" fmla="*/ 172859 h 465968"/>
              <a:gd name="connsiteX23" fmla="*/ 20042 w 2926080"/>
              <a:gd name="connsiteY23" fmla="*/ 162839 h 465968"/>
              <a:gd name="connsiteX24" fmla="*/ 60125 w 2926080"/>
              <a:gd name="connsiteY24" fmla="*/ 177870 h 465968"/>
              <a:gd name="connsiteX25" fmla="*/ 160333 w 2926080"/>
              <a:gd name="connsiteY25" fmla="*/ 205427 h 465968"/>
              <a:gd name="connsiteX26" fmla="*/ 270562 w 2926080"/>
              <a:gd name="connsiteY26" fmla="*/ 217953 h 465968"/>
              <a:gd name="connsiteX27" fmla="*/ 378286 w 2926080"/>
              <a:gd name="connsiteY27" fmla="*/ 220458 h 465968"/>
              <a:gd name="connsiteX28" fmla="*/ 460958 w 2926080"/>
              <a:gd name="connsiteY28" fmla="*/ 212943 h 465968"/>
              <a:gd name="connsiteX29" fmla="*/ 668890 w 2926080"/>
              <a:gd name="connsiteY29" fmla="*/ 182880 h 465968"/>
              <a:gd name="connsiteX30" fmla="*/ 1069723 w 2926080"/>
              <a:gd name="connsiteY30" fmla="*/ 130271 h 465968"/>
              <a:gd name="connsiteX31" fmla="*/ 1465545 w 2926080"/>
              <a:gd name="connsiteY31" fmla="*/ 80167 h 465968"/>
              <a:gd name="connsiteX32" fmla="*/ 1843831 w 2926080"/>
              <a:gd name="connsiteY32" fmla="*/ 42589 h 465968"/>
              <a:gd name="connsiteX33" fmla="*/ 2167003 w 2926080"/>
              <a:gd name="connsiteY33" fmla="*/ 12526 h 46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926080" h="465968">
                <a:moveTo>
                  <a:pt x="2167003" y="12526"/>
                </a:moveTo>
                <a:lnTo>
                  <a:pt x="2455102" y="0"/>
                </a:lnTo>
                <a:lnTo>
                  <a:pt x="2725664" y="0"/>
                </a:lnTo>
                <a:lnTo>
                  <a:pt x="2765747" y="2505"/>
                </a:lnTo>
                <a:lnTo>
                  <a:pt x="2926080" y="125261"/>
                </a:lnTo>
                <a:lnTo>
                  <a:pt x="2723159" y="202922"/>
                </a:lnTo>
                <a:lnTo>
                  <a:pt x="2567836" y="197911"/>
                </a:lnTo>
                <a:lnTo>
                  <a:pt x="2314810" y="202922"/>
                </a:lnTo>
                <a:lnTo>
                  <a:pt x="1969092" y="212943"/>
                </a:lnTo>
                <a:lnTo>
                  <a:pt x="1721076" y="220458"/>
                </a:lnTo>
                <a:lnTo>
                  <a:pt x="1488092" y="248016"/>
                </a:lnTo>
                <a:lnTo>
                  <a:pt x="1174942" y="298120"/>
                </a:lnTo>
                <a:lnTo>
                  <a:pt x="864296" y="363255"/>
                </a:lnTo>
                <a:lnTo>
                  <a:pt x="613776" y="425885"/>
                </a:lnTo>
                <a:lnTo>
                  <a:pt x="463463" y="465968"/>
                </a:lnTo>
                <a:lnTo>
                  <a:pt x="433401" y="465968"/>
                </a:lnTo>
                <a:lnTo>
                  <a:pt x="363255" y="450937"/>
                </a:lnTo>
                <a:lnTo>
                  <a:pt x="243005" y="403338"/>
                </a:lnTo>
                <a:lnTo>
                  <a:pt x="137787" y="335698"/>
                </a:lnTo>
                <a:lnTo>
                  <a:pt x="67641" y="278078"/>
                </a:lnTo>
                <a:lnTo>
                  <a:pt x="12526" y="222964"/>
                </a:lnTo>
                <a:lnTo>
                  <a:pt x="0" y="192901"/>
                </a:lnTo>
                <a:lnTo>
                  <a:pt x="0" y="172859"/>
                </a:lnTo>
                <a:lnTo>
                  <a:pt x="20042" y="162839"/>
                </a:lnTo>
                <a:lnTo>
                  <a:pt x="60125" y="177870"/>
                </a:lnTo>
                <a:lnTo>
                  <a:pt x="160333" y="205427"/>
                </a:lnTo>
                <a:lnTo>
                  <a:pt x="270562" y="217953"/>
                </a:lnTo>
                <a:lnTo>
                  <a:pt x="378286" y="220458"/>
                </a:lnTo>
                <a:lnTo>
                  <a:pt x="460958" y="212943"/>
                </a:lnTo>
                <a:lnTo>
                  <a:pt x="668890" y="182880"/>
                </a:lnTo>
                <a:lnTo>
                  <a:pt x="1069723" y="130271"/>
                </a:lnTo>
                <a:lnTo>
                  <a:pt x="1465545" y="80167"/>
                </a:lnTo>
                <a:lnTo>
                  <a:pt x="1843831" y="42589"/>
                </a:lnTo>
                <a:lnTo>
                  <a:pt x="2167003" y="125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5AC7C60-720E-421D-AC04-C04EEA7D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10" y="1621429"/>
            <a:ext cx="3371380" cy="41761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940E0DB-7E0B-480F-8B40-53B0284E5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76" y="1602379"/>
            <a:ext cx="3377477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79FAE64-4A38-4DDE-8A42-9FEEE6F7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10" y="1340939"/>
            <a:ext cx="3371380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3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64C8CED-DEAA-49BB-B613-4B56E4209A34}"/>
              </a:ext>
            </a:extLst>
          </p:cNvPr>
          <p:cNvSpPr/>
          <p:nvPr/>
        </p:nvSpPr>
        <p:spPr>
          <a:xfrm>
            <a:off x="4560889" y="1774825"/>
            <a:ext cx="3343275" cy="584200"/>
          </a:xfrm>
          <a:custGeom>
            <a:avLst/>
            <a:gdLst>
              <a:gd name="connsiteX0" fmla="*/ 1162653 w 3343145"/>
              <a:gd name="connsiteY0" fmla="*/ 417893 h 583395"/>
              <a:gd name="connsiteX1" fmla="*/ 1563996 w 3343145"/>
              <a:gd name="connsiteY1" fmla="*/ 368242 h 583395"/>
              <a:gd name="connsiteX2" fmla="*/ 1861900 w 3343145"/>
              <a:gd name="connsiteY2" fmla="*/ 343417 h 583395"/>
              <a:gd name="connsiteX3" fmla="*/ 2374957 w 3343145"/>
              <a:gd name="connsiteY3" fmla="*/ 318592 h 583395"/>
              <a:gd name="connsiteX4" fmla="*/ 2900427 w 3343145"/>
              <a:gd name="connsiteY4" fmla="*/ 310317 h 583395"/>
              <a:gd name="connsiteX5" fmla="*/ 3194193 w 3343145"/>
              <a:gd name="connsiteY5" fmla="*/ 310317 h 583395"/>
              <a:gd name="connsiteX6" fmla="*/ 3243844 w 3343145"/>
              <a:gd name="connsiteY6" fmla="*/ 306179 h 583395"/>
              <a:gd name="connsiteX7" fmla="*/ 3310045 w 3343145"/>
              <a:gd name="connsiteY7" fmla="*/ 281354 h 583395"/>
              <a:gd name="connsiteX8" fmla="*/ 3343145 w 3343145"/>
              <a:gd name="connsiteY8" fmla="*/ 248253 h 583395"/>
              <a:gd name="connsiteX9" fmla="*/ 3339008 w 3343145"/>
              <a:gd name="connsiteY9" fmla="*/ 211015 h 583395"/>
              <a:gd name="connsiteX10" fmla="*/ 3314183 w 3343145"/>
              <a:gd name="connsiteY10" fmla="*/ 173777 h 583395"/>
              <a:gd name="connsiteX11" fmla="*/ 3281082 w 3343145"/>
              <a:gd name="connsiteY11" fmla="*/ 144814 h 583395"/>
              <a:gd name="connsiteX12" fmla="*/ 3235569 w 3343145"/>
              <a:gd name="connsiteY12" fmla="*/ 119989 h 583395"/>
              <a:gd name="connsiteX13" fmla="*/ 3115580 w 3343145"/>
              <a:gd name="connsiteY13" fmla="*/ 74476 h 583395"/>
              <a:gd name="connsiteX14" fmla="*/ 2991453 w 3343145"/>
              <a:gd name="connsiteY14" fmla="*/ 33100 h 583395"/>
              <a:gd name="connsiteX15" fmla="*/ 2850776 w 3343145"/>
              <a:gd name="connsiteY15" fmla="*/ 0 h 583395"/>
              <a:gd name="connsiteX16" fmla="*/ 2830088 w 3343145"/>
              <a:gd name="connsiteY16" fmla="*/ 0 h 583395"/>
              <a:gd name="connsiteX17" fmla="*/ 2776300 w 3343145"/>
              <a:gd name="connsiteY17" fmla="*/ 20688 h 583395"/>
              <a:gd name="connsiteX18" fmla="*/ 2639761 w 3343145"/>
              <a:gd name="connsiteY18" fmla="*/ 57926 h 583395"/>
              <a:gd name="connsiteX19" fmla="*/ 2528047 w 3343145"/>
              <a:gd name="connsiteY19" fmla="*/ 82751 h 583395"/>
              <a:gd name="connsiteX20" fmla="*/ 2470121 w 3343145"/>
              <a:gd name="connsiteY20" fmla="*/ 91026 h 583395"/>
              <a:gd name="connsiteX21" fmla="*/ 1563996 w 3343145"/>
              <a:gd name="connsiteY21" fmla="*/ 194465 h 583395"/>
              <a:gd name="connsiteX22" fmla="*/ 1017839 w 3343145"/>
              <a:gd name="connsiteY22" fmla="*/ 248253 h 583395"/>
              <a:gd name="connsiteX23" fmla="*/ 715797 w 3343145"/>
              <a:gd name="connsiteY23" fmla="*/ 277216 h 583395"/>
              <a:gd name="connsiteX24" fmla="*/ 550295 w 3343145"/>
              <a:gd name="connsiteY24" fmla="*/ 289629 h 583395"/>
              <a:gd name="connsiteX25" fmla="*/ 488231 w 3343145"/>
              <a:gd name="connsiteY25" fmla="*/ 293766 h 583395"/>
              <a:gd name="connsiteX26" fmla="*/ 388930 w 3343145"/>
              <a:gd name="connsiteY26" fmla="*/ 285491 h 583395"/>
              <a:gd name="connsiteX27" fmla="*/ 314454 w 3343145"/>
              <a:gd name="connsiteY27" fmla="*/ 264803 h 583395"/>
              <a:gd name="connsiteX28" fmla="*/ 53788 w 3343145"/>
              <a:gd name="connsiteY28" fmla="*/ 140677 h 583395"/>
              <a:gd name="connsiteX29" fmla="*/ 16550 w 3343145"/>
              <a:gd name="connsiteY29" fmla="*/ 124126 h 583395"/>
              <a:gd name="connsiteX30" fmla="*/ 0 w 3343145"/>
              <a:gd name="connsiteY30" fmla="*/ 136539 h 583395"/>
              <a:gd name="connsiteX31" fmla="*/ 8275 w 3343145"/>
              <a:gd name="connsiteY31" fmla="*/ 169640 h 583395"/>
              <a:gd name="connsiteX32" fmla="*/ 78613 w 3343145"/>
              <a:gd name="connsiteY32" fmla="*/ 273078 h 583395"/>
              <a:gd name="connsiteX33" fmla="*/ 182052 w 3343145"/>
              <a:gd name="connsiteY33" fmla="*/ 393068 h 583395"/>
              <a:gd name="connsiteX34" fmla="*/ 277216 w 3343145"/>
              <a:gd name="connsiteY34" fmla="*/ 479956 h 583395"/>
              <a:gd name="connsiteX35" fmla="*/ 351692 w 3343145"/>
              <a:gd name="connsiteY35" fmla="*/ 529607 h 583395"/>
              <a:gd name="connsiteX36" fmla="*/ 422030 w 3343145"/>
              <a:gd name="connsiteY36" fmla="*/ 566845 h 583395"/>
              <a:gd name="connsiteX37" fmla="*/ 496507 w 3343145"/>
              <a:gd name="connsiteY37" fmla="*/ 583395 h 583395"/>
              <a:gd name="connsiteX38" fmla="*/ 724072 w 3343145"/>
              <a:gd name="connsiteY38" fmla="*/ 508919 h 583395"/>
              <a:gd name="connsiteX39" fmla="*/ 964050 w 3343145"/>
              <a:gd name="connsiteY39" fmla="*/ 450993 h 583395"/>
              <a:gd name="connsiteX40" fmla="*/ 1162653 w 3343145"/>
              <a:gd name="connsiteY40" fmla="*/ 417893 h 58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3145" h="583395">
                <a:moveTo>
                  <a:pt x="1162653" y="417893"/>
                </a:moveTo>
                <a:lnTo>
                  <a:pt x="1563996" y="368242"/>
                </a:lnTo>
                <a:lnTo>
                  <a:pt x="1861900" y="343417"/>
                </a:lnTo>
                <a:lnTo>
                  <a:pt x="2374957" y="318592"/>
                </a:lnTo>
                <a:lnTo>
                  <a:pt x="2900427" y="310317"/>
                </a:lnTo>
                <a:lnTo>
                  <a:pt x="3194193" y="310317"/>
                </a:lnTo>
                <a:lnTo>
                  <a:pt x="3243844" y="306179"/>
                </a:lnTo>
                <a:lnTo>
                  <a:pt x="3310045" y="281354"/>
                </a:lnTo>
                <a:lnTo>
                  <a:pt x="3343145" y="248253"/>
                </a:lnTo>
                <a:lnTo>
                  <a:pt x="3339008" y="211015"/>
                </a:lnTo>
                <a:lnTo>
                  <a:pt x="3314183" y="173777"/>
                </a:lnTo>
                <a:lnTo>
                  <a:pt x="3281082" y="144814"/>
                </a:lnTo>
                <a:lnTo>
                  <a:pt x="3235569" y="119989"/>
                </a:lnTo>
                <a:lnTo>
                  <a:pt x="3115580" y="74476"/>
                </a:lnTo>
                <a:lnTo>
                  <a:pt x="2991453" y="33100"/>
                </a:lnTo>
                <a:lnTo>
                  <a:pt x="2850776" y="0"/>
                </a:lnTo>
                <a:lnTo>
                  <a:pt x="2830088" y="0"/>
                </a:lnTo>
                <a:lnTo>
                  <a:pt x="2776300" y="20688"/>
                </a:lnTo>
                <a:lnTo>
                  <a:pt x="2639761" y="57926"/>
                </a:lnTo>
                <a:lnTo>
                  <a:pt x="2528047" y="82751"/>
                </a:lnTo>
                <a:lnTo>
                  <a:pt x="2470121" y="91026"/>
                </a:lnTo>
                <a:lnTo>
                  <a:pt x="1563996" y="194465"/>
                </a:lnTo>
                <a:lnTo>
                  <a:pt x="1017839" y="248253"/>
                </a:lnTo>
                <a:lnTo>
                  <a:pt x="715797" y="277216"/>
                </a:lnTo>
                <a:lnTo>
                  <a:pt x="550295" y="289629"/>
                </a:lnTo>
                <a:lnTo>
                  <a:pt x="488231" y="293766"/>
                </a:lnTo>
                <a:lnTo>
                  <a:pt x="388930" y="285491"/>
                </a:lnTo>
                <a:lnTo>
                  <a:pt x="314454" y="264803"/>
                </a:lnTo>
                <a:lnTo>
                  <a:pt x="53788" y="140677"/>
                </a:lnTo>
                <a:lnTo>
                  <a:pt x="16550" y="124126"/>
                </a:lnTo>
                <a:lnTo>
                  <a:pt x="0" y="136539"/>
                </a:lnTo>
                <a:lnTo>
                  <a:pt x="8275" y="169640"/>
                </a:lnTo>
                <a:lnTo>
                  <a:pt x="78613" y="273078"/>
                </a:lnTo>
                <a:lnTo>
                  <a:pt x="182052" y="393068"/>
                </a:lnTo>
                <a:lnTo>
                  <a:pt x="277216" y="479956"/>
                </a:lnTo>
                <a:lnTo>
                  <a:pt x="351692" y="529607"/>
                </a:lnTo>
                <a:lnTo>
                  <a:pt x="422030" y="566845"/>
                </a:lnTo>
                <a:lnTo>
                  <a:pt x="496507" y="583395"/>
                </a:lnTo>
                <a:lnTo>
                  <a:pt x="724072" y="508919"/>
                </a:lnTo>
                <a:lnTo>
                  <a:pt x="964050" y="450993"/>
                </a:lnTo>
                <a:lnTo>
                  <a:pt x="1162653" y="4178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14490C8-3E3A-4537-B30A-B4B418E9E5EC}"/>
              </a:ext>
            </a:extLst>
          </p:cNvPr>
          <p:cNvSpPr/>
          <p:nvPr/>
        </p:nvSpPr>
        <p:spPr>
          <a:xfrm>
            <a:off x="5080001" y="2651125"/>
            <a:ext cx="2720975" cy="1181100"/>
          </a:xfrm>
          <a:custGeom>
            <a:avLst/>
            <a:gdLst>
              <a:gd name="connsiteX0" fmla="*/ 838200 w 2720975"/>
              <a:gd name="connsiteY0" fmla="*/ 234950 h 1181100"/>
              <a:gd name="connsiteX1" fmla="*/ 1133475 w 2720975"/>
              <a:gd name="connsiteY1" fmla="*/ 212725 h 1181100"/>
              <a:gd name="connsiteX2" fmla="*/ 1387475 w 2720975"/>
              <a:gd name="connsiteY2" fmla="*/ 187325 h 1181100"/>
              <a:gd name="connsiteX3" fmla="*/ 1917700 w 2720975"/>
              <a:gd name="connsiteY3" fmla="*/ 114300 h 1181100"/>
              <a:gd name="connsiteX4" fmla="*/ 2098675 w 2720975"/>
              <a:gd name="connsiteY4" fmla="*/ 85725 h 1181100"/>
              <a:gd name="connsiteX5" fmla="*/ 2349500 w 2720975"/>
              <a:gd name="connsiteY5" fmla="*/ 0 h 1181100"/>
              <a:gd name="connsiteX6" fmla="*/ 2435225 w 2720975"/>
              <a:gd name="connsiteY6" fmla="*/ 31750 h 1181100"/>
              <a:gd name="connsiteX7" fmla="*/ 2527300 w 2720975"/>
              <a:gd name="connsiteY7" fmla="*/ 82550 h 1181100"/>
              <a:gd name="connsiteX8" fmla="*/ 2593975 w 2720975"/>
              <a:gd name="connsiteY8" fmla="*/ 136525 h 1181100"/>
              <a:gd name="connsiteX9" fmla="*/ 2670175 w 2720975"/>
              <a:gd name="connsiteY9" fmla="*/ 200025 h 1181100"/>
              <a:gd name="connsiteX10" fmla="*/ 2701925 w 2720975"/>
              <a:gd name="connsiteY10" fmla="*/ 234950 h 1181100"/>
              <a:gd name="connsiteX11" fmla="*/ 2720975 w 2720975"/>
              <a:gd name="connsiteY11" fmla="*/ 263525 h 1181100"/>
              <a:gd name="connsiteX12" fmla="*/ 2720975 w 2720975"/>
              <a:gd name="connsiteY12" fmla="*/ 288925 h 1181100"/>
              <a:gd name="connsiteX13" fmla="*/ 2698750 w 2720975"/>
              <a:gd name="connsiteY13" fmla="*/ 317500 h 1181100"/>
              <a:gd name="connsiteX14" fmla="*/ 2590800 w 2720975"/>
              <a:gd name="connsiteY14" fmla="*/ 415925 h 1181100"/>
              <a:gd name="connsiteX15" fmla="*/ 2520950 w 2720975"/>
              <a:gd name="connsiteY15" fmla="*/ 495300 h 1181100"/>
              <a:gd name="connsiteX16" fmla="*/ 2473325 w 2720975"/>
              <a:gd name="connsiteY16" fmla="*/ 600075 h 1181100"/>
              <a:gd name="connsiteX17" fmla="*/ 2228850 w 2720975"/>
              <a:gd name="connsiteY17" fmla="*/ 1181100 h 1181100"/>
              <a:gd name="connsiteX18" fmla="*/ 2016125 w 2720975"/>
              <a:gd name="connsiteY18" fmla="*/ 1171575 h 1181100"/>
              <a:gd name="connsiteX19" fmla="*/ 2044700 w 2720975"/>
              <a:gd name="connsiteY19" fmla="*/ 1057275 h 1181100"/>
              <a:gd name="connsiteX20" fmla="*/ 2168525 w 2720975"/>
              <a:gd name="connsiteY20" fmla="*/ 555625 h 1181100"/>
              <a:gd name="connsiteX21" fmla="*/ 2209800 w 2720975"/>
              <a:gd name="connsiteY21" fmla="*/ 387350 h 1181100"/>
              <a:gd name="connsiteX22" fmla="*/ 2219325 w 2720975"/>
              <a:gd name="connsiteY22" fmla="*/ 333375 h 1181100"/>
              <a:gd name="connsiteX23" fmla="*/ 2212975 w 2720975"/>
              <a:gd name="connsiteY23" fmla="*/ 295275 h 1181100"/>
              <a:gd name="connsiteX24" fmla="*/ 2203450 w 2720975"/>
              <a:gd name="connsiteY24" fmla="*/ 276225 h 1181100"/>
              <a:gd name="connsiteX25" fmla="*/ 2181225 w 2720975"/>
              <a:gd name="connsiteY25" fmla="*/ 266700 h 1181100"/>
              <a:gd name="connsiteX26" fmla="*/ 2089150 w 2720975"/>
              <a:gd name="connsiteY26" fmla="*/ 276225 h 1181100"/>
              <a:gd name="connsiteX27" fmla="*/ 1590675 w 2720975"/>
              <a:gd name="connsiteY27" fmla="*/ 327025 h 1181100"/>
              <a:gd name="connsiteX28" fmla="*/ 965200 w 2720975"/>
              <a:gd name="connsiteY28" fmla="*/ 387350 h 1181100"/>
              <a:gd name="connsiteX29" fmla="*/ 577850 w 2720975"/>
              <a:gd name="connsiteY29" fmla="*/ 412750 h 1181100"/>
              <a:gd name="connsiteX30" fmla="*/ 295275 w 2720975"/>
              <a:gd name="connsiteY30" fmla="*/ 419100 h 1181100"/>
              <a:gd name="connsiteX31" fmla="*/ 0 w 2720975"/>
              <a:gd name="connsiteY31" fmla="*/ 425450 h 1181100"/>
              <a:gd name="connsiteX32" fmla="*/ 41275 w 2720975"/>
              <a:gd name="connsiteY32" fmla="*/ 266700 h 1181100"/>
              <a:gd name="connsiteX33" fmla="*/ 212725 w 2720975"/>
              <a:gd name="connsiteY33" fmla="*/ 263525 h 1181100"/>
              <a:gd name="connsiteX34" fmla="*/ 409575 w 2720975"/>
              <a:gd name="connsiteY34" fmla="*/ 260350 h 1181100"/>
              <a:gd name="connsiteX35" fmla="*/ 838200 w 2720975"/>
              <a:gd name="connsiteY35" fmla="*/ 23495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20975" h="1181100">
                <a:moveTo>
                  <a:pt x="838200" y="234950"/>
                </a:moveTo>
                <a:lnTo>
                  <a:pt x="1133475" y="212725"/>
                </a:lnTo>
                <a:lnTo>
                  <a:pt x="1387475" y="187325"/>
                </a:lnTo>
                <a:lnTo>
                  <a:pt x="1917700" y="114300"/>
                </a:lnTo>
                <a:lnTo>
                  <a:pt x="2098675" y="85725"/>
                </a:lnTo>
                <a:lnTo>
                  <a:pt x="2349500" y="0"/>
                </a:lnTo>
                <a:lnTo>
                  <a:pt x="2435225" y="31750"/>
                </a:lnTo>
                <a:lnTo>
                  <a:pt x="2527300" y="82550"/>
                </a:lnTo>
                <a:lnTo>
                  <a:pt x="2593975" y="136525"/>
                </a:lnTo>
                <a:lnTo>
                  <a:pt x="2670175" y="200025"/>
                </a:lnTo>
                <a:lnTo>
                  <a:pt x="2701925" y="234950"/>
                </a:lnTo>
                <a:lnTo>
                  <a:pt x="2720975" y="263525"/>
                </a:lnTo>
                <a:lnTo>
                  <a:pt x="2720975" y="288925"/>
                </a:lnTo>
                <a:lnTo>
                  <a:pt x="2698750" y="317500"/>
                </a:lnTo>
                <a:lnTo>
                  <a:pt x="2590800" y="415925"/>
                </a:lnTo>
                <a:lnTo>
                  <a:pt x="2520950" y="495300"/>
                </a:lnTo>
                <a:lnTo>
                  <a:pt x="2473325" y="600075"/>
                </a:lnTo>
                <a:lnTo>
                  <a:pt x="2228850" y="1181100"/>
                </a:lnTo>
                <a:lnTo>
                  <a:pt x="2016125" y="1171575"/>
                </a:lnTo>
                <a:lnTo>
                  <a:pt x="2044700" y="1057275"/>
                </a:lnTo>
                <a:lnTo>
                  <a:pt x="2168525" y="555625"/>
                </a:lnTo>
                <a:lnTo>
                  <a:pt x="2209800" y="387350"/>
                </a:lnTo>
                <a:lnTo>
                  <a:pt x="2219325" y="333375"/>
                </a:lnTo>
                <a:lnTo>
                  <a:pt x="2212975" y="295275"/>
                </a:lnTo>
                <a:lnTo>
                  <a:pt x="2203450" y="276225"/>
                </a:lnTo>
                <a:lnTo>
                  <a:pt x="2181225" y="266700"/>
                </a:lnTo>
                <a:lnTo>
                  <a:pt x="2089150" y="276225"/>
                </a:lnTo>
                <a:lnTo>
                  <a:pt x="1590675" y="327025"/>
                </a:lnTo>
                <a:lnTo>
                  <a:pt x="965200" y="387350"/>
                </a:lnTo>
                <a:lnTo>
                  <a:pt x="577850" y="412750"/>
                </a:lnTo>
                <a:lnTo>
                  <a:pt x="295275" y="419100"/>
                </a:lnTo>
                <a:lnTo>
                  <a:pt x="0" y="425450"/>
                </a:lnTo>
                <a:lnTo>
                  <a:pt x="41275" y="266700"/>
                </a:lnTo>
                <a:lnTo>
                  <a:pt x="212725" y="263525"/>
                </a:lnTo>
                <a:lnTo>
                  <a:pt x="409575" y="260350"/>
                </a:lnTo>
                <a:lnTo>
                  <a:pt x="838200" y="234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B5874B1-EDA0-4331-95C5-C22AB15F6694}"/>
              </a:ext>
            </a:extLst>
          </p:cNvPr>
          <p:cNvSpPr/>
          <p:nvPr/>
        </p:nvSpPr>
        <p:spPr>
          <a:xfrm>
            <a:off x="5032375" y="3743325"/>
            <a:ext cx="2406650" cy="374650"/>
          </a:xfrm>
          <a:custGeom>
            <a:avLst/>
            <a:gdLst>
              <a:gd name="connsiteX0" fmla="*/ 787400 w 2406650"/>
              <a:gd name="connsiteY0" fmla="*/ 133350 h 374650"/>
              <a:gd name="connsiteX1" fmla="*/ 1168400 w 2406650"/>
              <a:gd name="connsiteY1" fmla="*/ 92075 h 374650"/>
              <a:gd name="connsiteX2" fmla="*/ 1619250 w 2406650"/>
              <a:gd name="connsiteY2" fmla="*/ 50800 h 374650"/>
              <a:gd name="connsiteX3" fmla="*/ 2105025 w 2406650"/>
              <a:gd name="connsiteY3" fmla="*/ 0 h 374650"/>
              <a:gd name="connsiteX4" fmla="*/ 2317750 w 2406650"/>
              <a:gd name="connsiteY4" fmla="*/ 25400 h 374650"/>
              <a:gd name="connsiteX5" fmla="*/ 2355850 w 2406650"/>
              <a:gd name="connsiteY5" fmla="*/ 50800 h 374650"/>
              <a:gd name="connsiteX6" fmla="*/ 2387600 w 2406650"/>
              <a:gd name="connsiteY6" fmla="*/ 82550 h 374650"/>
              <a:gd name="connsiteX7" fmla="*/ 2403475 w 2406650"/>
              <a:gd name="connsiteY7" fmla="*/ 111125 h 374650"/>
              <a:gd name="connsiteX8" fmla="*/ 2406650 w 2406650"/>
              <a:gd name="connsiteY8" fmla="*/ 149225 h 374650"/>
              <a:gd name="connsiteX9" fmla="*/ 2397125 w 2406650"/>
              <a:gd name="connsiteY9" fmla="*/ 184150 h 374650"/>
              <a:gd name="connsiteX10" fmla="*/ 2365375 w 2406650"/>
              <a:gd name="connsiteY10" fmla="*/ 222250 h 374650"/>
              <a:gd name="connsiteX11" fmla="*/ 2333625 w 2406650"/>
              <a:gd name="connsiteY11" fmla="*/ 247650 h 374650"/>
              <a:gd name="connsiteX12" fmla="*/ 2282825 w 2406650"/>
              <a:gd name="connsiteY12" fmla="*/ 234950 h 374650"/>
              <a:gd name="connsiteX13" fmla="*/ 2130425 w 2406650"/>
              <a:gd name="connsiteY13" fmla="*/ 222250 h 374650"/>
              <a:gd name="connsiteX14" fmla="*/ 1616075 w 2406650"/>
              <a:gd name="connsiteY14" fmla="*/ 241300 h 374650"/>
              <a:gd name="connsiteX15" fmla="*/ 1079500 w 2406650"/>
              <a:gd name="connsiteY15" fmla="*/ 285750 h 374650"/>
              <a:gd name="connsiteX16" fmla="*/ 536575 w 2406650"/>
              <a:gd name="connsiteY16" fmla="*/ 346075 h 374650"/>
              <a:gd name="connsiteX17" fmla="*/ 282575 w 2406650"/>
              <a:gd name="connsiteY17" fmla="*/ 371475 h 374650"/>
              <a:gd name="connsiteX18" fmla="*/ 190500 w 2406650"/>
              <a:gd name="connsiteY18" fmla="*/ 374650 h 374650"/>
              <a:gd name="connsiteX19" fmla="*/ 104775 w 2406650"/>
              <a:gd name="connsiteY19" fmla="*/ 368300 h 374650"/>
              <a:gd name="connsiteX20" fmla="*/ 0 w 2406650"/>
              <a:gd name="connsiteY20" fmla="*/ 346075 h 374650"/>
              <a:gd name="connsiteX21" fmla="*/ 66675 w 2406650"/>
              <a:gd name="connsiteY21" fmla="*/ 168275 h 374650"/>
              <a:gd name="connsiteX22" fmla="*/ 165100 w 2406650"/>
              <a:gd name="connsiteY22" fmla="*/ 177800 h 374650"/>
              <a:gd name="connsiteX23" fmla="*/ 231775 w 2406650"/>
              <a:gd name="connsiteY23" fmla="*/ 184150 h 374650"/>
              <a:gd name="connsiteX24" fmla="*/ 441325 w 2406650"/>
              <a:gd name="connsiteY24" fmla="*/ 171450 h 374650"/>
              <a:gd name="connsiteX25" fmla="*/ 787400 w 2406650"/>
              <a:gd name="connsiteY25" fmla="*/ 1333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06650" h="374650">
                <a:moveTo>
                  <a:pt x="787400" y="133350"/>
                </a:moveTo>
                <a:lnTo>
                  <a:pt x="1168400" y="92075"/>
                </a:lnTo>
                <a:lnTo>
                  <a:pt x="1619250" y="50800"/>
                </a:lnTo>
                <a:lnTo>
                  <a:pt x="2105025" y="0"/>
                </a:lnTo>
                <a:lnTo>
                  <a:pt x="2317750" y="25400"/>
                </a:lnTo>
                <a:lnTo>
                  <a:pt x="2355850" y="50800"/>
                </a:lnTo>
                <a:lnTo>
                  <a:pt x="2387600" y="82550"/>
                </a:lnTo>
                <a:lnTo>
                  <a:pt x="2403475" y="111125"/>
                </a:lnTo>
                <a:lnTo>
                  <a:pt x="2406650" y="149225"/>
                </a:lnTo>
                <a:lnTo>
                  <a:pt x="2397125" y="184150"/>
                </a:lnTo>
                <a:lnTo>
                  <a:pt x="2365375" y="222250"/>
                </a:lnTo>
                <a:lnTo>
                  <a:pt x="2333625" y="247650"/>
                </a:lnTo>
                <a:lnTo>
                  <a:pt x="2282825" y="234950"/>
                </a:lnTo>
                <a:lnTo>
                  <a:pt x="2130425" y="222250"/>
                </a:lnTo>
                <a:lnTo>
                  <a:pt x="1616075" y="241300"/>
                </a:lnTo>
                <a:lnTo>
                  <a:pt x="1079500" y="285750"/>
                </a:lnTo>
                <a:lnTo>
                  <a:pt x="536575" y="346075"/>
                </a:lnTo>
                <a:lnTo>
                  <a:pt x="282575" y="371475"/>
                </a:lnTo>
                <a:lnTo>
                  <a:pt x="190500" y="374650"/>
                </a:lnTo>
                <a:lnTo>
                  <a:pt x="104775" y="368300"/>
                </a:lnTo>
                <a:lnTo>
                  <a:pt x="0" y="346075"/>
                </a:lnTo>
                <a:lnTo>
                  <a:pt x="66675" y="168275"/>
                </a:lnTo>
                <a:lnTo>
                  <a:pt x="165100" y="177800"/>
                </a:lnTo>
                <a:lnTo>
                  <a:pt x="231775" y="184150"/>
                </a:lnTo>
                <a:lnTo>
                  <a:pt x="441325" y="171450"/>
                </a:lnTo>
                <a:lnTo>
                  <a:pt x="787400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50D90FA-60E7-49B3-B5F4-2A649F87D091}"/>
              </a:ext>
            </a:extLst>
          </p:cNvPr>
          <p:cNvSpPr/>
          <p:nvPr/>
        </p:nvSpPr>
        <p:spPr>
          <a:xfrm>
            <a:off x="3917950" y="2800350"/>
            <a:ext cx="1365250" cy="3270250"/>
          </a:xfrm>
          <a:custGeom>
            <a:avLst/>
            <a:gdLst>
              <a:gd name="connsiteX0" fmla="*/ 1327150 w 1365250"/>
              <a:gd name="connsiteY0" fmla="*/ 774700 h 3270250"/>
              <a:gd name="connsiteX1" fmla="*/ 1250950 w 1365250"/>
              <a:gd name="connsiteY1" fmla="*/ 1143000 h 3270250"/>
              <a:gd name="connsiteX2" fmla="*/ 1168400 w 1365250"/>
              <a:gd name="connsiteY2" fmla="*/ 1352550 h 3270250"/>
              <a:gd name="connsiteX3" fmla="*/ 1104900 w 1365250"/>
              <a:gd name="connsiteY3" fmla="*/ 1562100 h 3270250"/>
              <a:gd name="connsiteX4" fmla="*/ 1028700 w 1365250"/>
              <a:gd name="connsiteY4" fmla="*/ 1752600 h 3270250"/>
              <a:gd name="connsiteX5" fmla="*/ 927100 w 1365250"/>
              <a:gd name="connsiteY5" fmla="*/ 1987550 h 3270250"/>
              <a:gd name="connsiteX6" fmla="*/ 800100 w 1365250"/>
              <a:gd name="connsiteY6" fmla="*/ 2235200 h 3270250"/>
              <a:gd name="connsiteX7" fmla="*/ 622300 w 1365250"/>
              <a:gd name="connsiteY7" fmla="*/ 2527300 h 3270250"/>
              <a:gd name="connsiteX8" fmla="*/ 425450 w 1365250"/>
              <a:gd name="connsiteY8" fmla="*/ 2806700 h 3270250"/>
              <a:gd name="connsiteX9" fmla="*/ 234950 w 1365250"/>
              <a:gd name="connsiteY9" fmla="*/ 3048000 h 3270250"/>
              <a:gd name="connsiteX10" fmla="*/ 82550 w 1365250"/>
              <a:gd name="connsiteY10" fmla="*/ 3225800 h 3270250"/>
              <a:gd name="connsiteX11" fmla="*/ 31750 w 1365250"/>
              <a:gd name="connsiteY11" fmla="*/ 3270250 h 3270250"/>
              <a:gd name="connsiteX12" fmla="*/ 0 w 1365250"/>
              <a:gd name="connsiteY12" fmla="*/ 3263900 h 3270250"/>
              <a:gd name="connsiteX13" fmla="*/ 0 w 1365250"/>
              <a:gd name="connsiteY13" fmla="*/ 3244850 h 3270250"/>
              <a:gd name="connsiteX14" fmla="*/ 31750 w 1365250"/>
              <a:gd name="connsiteY14" fmla="*/ 3194050 h 3270250"/>
              <a:gd name="connsiteX15" fmla="*/ 171450 w 1365250"/>
              <a:gd name="connsiteY15" fmla="*/ 2965450 h 3270250"/>
              <a:gd name="connsiteX16" fmla="*/ 400050 w 1365250"/>
              <a:gd name="connsiteY16" fmla="*/ 2603500 h 3270250"/>
              <a:gd name="connsiteX17" fmla="*/ 603250 w 1365250"/>
              <a:gd name="connsiteY17" fmla="*/ 2222500 h 3270250"/>
              <a:gd name="connsiteX18" fmla="*/ 742950 w 1365250"/>
              <a:gd name="connsiteY18" fmla="*/ 1879600 h 3270250"/>
              <a:gd name="connsiteX19" fmla="*/ 914400 w 1365250"/>
              <a:gd name="connsiteY19" fmla="*/ 1365250 h 3270250"/>
              <a:gd name="connsiteX20" fmla="*/ 1009650 w 1365250"/>
              <a:gd name="connsiteY20" fmla="*/ 958850 h 3270250"/>
              <a:gd name="connsiteX21" fmla="*/ 1054100 w 1365250"/>
              <a:gd name="connsiteY21" fmla="*/ 552450 h 3270250"/>
              <a:gd name="connsiteX22" fmla="*/ 1054100 w 1365250"/>
              <a:gd name="connsiteY22" fmla="*/ 387350 h 3270250"/>
              <a:gd name="connsiteX23" fmla="*/ 1022350 w 1365250"/>
              <a:gd name="connsiteY23" fmla="*/ 260350 h 3270250"/>
              <a:gd name="connsiteX24" fmla="*/ 946150 w 1365250"/>
              <a:gd name="connsiteY24" fmla="*/ 120650 h 3270250"/>
              <a:gd name="connsiteX25" fmla="*/ 901700 w 1365250"/>
              <a:gd name="connsiteY25" fmla="*/ 50800 h 3270250"/>
              <a:gd name="connsiteX26" fmla="*/ 895350 w 1365250"/>
              <a:gd name="connsiteY26" fmla="*/ 12700 h 3270250"/>
              <a:gd name="connsiteX27" fmla="*/ 927100 w 1365250"/>
              <a:gd name="connsiteY27" fmla="*/ 0 h 3270250"/>
              <a:gd name="connsiteX28" fmla="*/ 1009650 w 1365250"/>
              <a:gd name="connsiteY28" fmla="*/ 25400 h 3270250"/>
              <a:gd name="connsiteX29" fmla="*/ 1117600 w 1365250"/>
              <a:gd name="connsiteY29" fmla="*/ 63500 h 3270250"/>
              <a:gd name="connsiteX30" fmla="*/ 1244600 w 1365250"/>
              <a:gd name="connsiteY30" fmla="*/ 127000 h 3270250"/>
              <a:gd name="connsiteX31" fmla="*/ 1333500 w 1365250"/>
              <a:gd name="connsiteY31" fmla="*/ 298450 h 3270250"/>
              <a:gd name="connsiteX32" fmla="*/ 1365250 w 1365250"/>
              <a:gd name="connsiteY32" fmla="*/ 431800 h 3270250"/>
              <a:gd name="connsiteX33" fmla="*/ 1365250 w 1365250"/>
              <a:gd name="connsiteY33" fmla="*/ 501650 h 3270250"/>
              <a:gd name="connsiteX34" fmla="*/ 1327150 w 1365250"/>
              <a:gd name="connsiteY34" fmla="*/ 774700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65250" h="3270250">
                <a:moveTo>
                  <a:pt x="1327150" y="774700"/>
                </a:moveTo>
                <a:lnTo>
                  <a:pt x="1250950" y="1143000"/>
                </a:lnTo>
                <a:lnTo>
                  <a:pt x="1168400" y="1352550"/>
                </a:lnTo>
                <a:lnTo>
                  <a:pt x="1104900" y="1562100"/>
                </a:lnTo>
                <a:lnTo>
                  <a:pt x="1028700" y="1752600"/>
                </a:lnTo>
                <a:lnTo>
                  <a:pt x="927100" y="1987550"/>
                </a:lnTo>
                <a:lnTo>
                  <a:pt x="800100" y="2235200"/>
                </a:lnTo>
                <a:lnTo>
                  <a:pt x="622300" y="2527300"/>
                </a:lnTo>
                <a:lnTo>
                  <a:pt x="425450" y="2806700"/>
                </a:lnTo>
                <a:lnTo>
                  <a:pt x="234950" y="3048000"/>
                </a:lnTo>
                <a:lnTo>
                  <a:pt x="82550" y="3225800"/>
                </a:lnTo>
                <a:lnTo>
                  <a:pt x="31750" y="3270250"/>
                </a:lnTo>
                <a:lnTo>
                  <a:pt x="0" y="3263900"/>
                </a:lnTo>
                <a:lnTo>
                  <a:pt x="0" y="3244850"/>
                </a:lnTo>
                <a:lnTo>
                  <a:pt x="31750" y="3194050"/>
                </a:lnTo>
                <a:lnTo>
                  <a:pt x="171450" y="2965450"/>
                </a:lnTo>
                <a:lnTo>
                  <a:pt x="400050" y="2603500"/>
                </a:lnTo>
                <a:lnTo>
                  <a:pt x="603250" y="2222500"/>
                </a:lnTo>
                <a:lnTo>
                  <a:pt x="742950" y="1879600"/>
                </a:lnTo>
                <a:lnTo>
                  <a:pt x="914400" y="1365250"/>
                </a:lnTo>
                <a:lnTo>
                  <a:pt x="1009650" y="958850"/>
                </a:lnTo>
                <a:lnTo>
                  <a:pt x="1054100" y="552450"/>
                </a:lnTo>
                <a:lnTo>
                  <a:pt x="1054100" y="387350"/>
                </a:lnTo>
                <a:lnTo>
                  <a:pt x="1022350" y="260350"/>
                </a:lnTo>
                <a:lnTo>
                  <a:pt x="946150" y="120650"/>
                </a:lnTo>
                <a:lnTo>
                  <a:pt x="901700" y="50800"/>
                </a:lnTo>
                <a:lnTo>
                  <a:pt x="895350" y="12700"/>
                </a:lnTo>
                <a:lnTo>
                  <a:pt x="927100" y="0"/>
                </a:lnTo>
                <a:lnTo>
                  <a:pt x="1009650" y="25400"/>
                </a:lnTo>
                <a:lnTo>
                  <a:pt x="1117600" y="63500"/>
                </a:lnTo>
                <a:lnTo>
                  <a:pt x="1244600" y="127000"/>
                </a:lnTo>
                <a:lnTo>
                  <a:pt x="1333500" y="298450"/>
                </a:lnTo>
                <a:lnTo>
                  <a:pt x="1365250" y="431800"/>
                </a:lnTo>
                <a:lnTo>
                  <a:pt x="1365250" y="501650"/>
                </a:lnTo>
                <a:lnTo>
                  <a:pt x="1327150" y="7747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96FBA74-67C7-42CB-ABB0-FA34C780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68" y="1772547"/>
            <a:ext cx="3987130" cy="42980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F1B27A-1C97-4222-AB05-432060967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368" y="1781623"/>
            <a:ext cx="3987130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9BA1C3-6DBC-4CC6-AFAE-64096ED08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35" y="1279973"/>
            <a:ext cx="398713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43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2D8169B-5704-4196-A013-F2D769525C39}"/>
              </a:ext>
            </a:extLst>
          </p:cNvPr>
          <p:cNvSpPr/>
          <p:nvPr/>
        </p:nvSpPr>
        <p:spPr>
          <a:xfrm>
            <a:off x="4870450" y="1490664"/>
            <a:ext cx="781050" cy="871537"/>
          </a:xfrm>
          <a:custGeom>
            <a:avLst/>
            <a:gdLst>
              <a:gd name="connsiteX0" fmla="*/ 354807 w 781050"/>
              <a:gd name="connsiteY0" fmla="*/ 404812 h 871537"/>
              <a:gd name="connsiteX1" fmla="*/ 307182 w 781050"/>
              <a:gd name="connsiteY1" fmla="*/ 340518 h 871537"/>
              <a:gd name="connsiteX2" fmla="*/ 271463 w 781050"/>
              <a:gd name="connsiteY2" fmla="*/ 292893 h 871537"/>
              <a:gd name="connsiteX3" fmla="*/ 238125 w 781050"/>
              <a:gd name="connsiteY3" fmla="*/ 257175 h 871537"/>
              <a:gd name="connsiteX4" fmla="*/ 176213 w 781050"/>
              <a:gd name="connsiteY4" fmla="*/ 197643 h 871537"/>
              <a:gd name="connsiteX5" fmla="*/ 114300 w 781050"/>
              <a:gd name="connsiteY5" fmla="*/ 142875 h 871537"/>
              <a:gd name="connsiteX6" fmla="*/ 71438 w 781050"/>
              <a:gd name="connsiteY6" fmla="*/ 109537 h 871537"/>
              <a:gd name="connsiteX7" fmla="*/ 30957 w 781050"/>
              <a:gd name="connsiteY7" fmla="*/ 83343 h 871537"/>
              <a:gd name="connsiteX8" fmla="*/ 16669 w 781050"/>
              <a:gd name="connsiteY8" fmla="*/ 73818 h 871537"/>
              <a:gd name="connsiteX9" fmla="*/ 4763 w 781050"/>
              <a:gd name="connsiteY9" fmla="*/ 54768 h 871537"/>
              <a:gd name="connsiteX10" fmla="*/ 0 w 781050"/>
              <a:gd name="connsiteY10" fmla="*/ 35718 h 871537"/>
              <a:gd name="connsiteX11" fmla="*/ 0 w 781050"/>
              <a:gd name="connsiteY11" fmla="*/ 16668 h 871537"/>
              <a:gd name="connsiteX12" fmla="*/ 2382 w 781050"/>
              <a:gd name="connsiteY12" fmla="*/ 4762 h 871537"/>
              <a:gd name="connsiteX13" fmla="*/ 14288 w 781050"/>
              <a:gd name="connsiteY13" fmla="*/ 0 h 871537"/>
              <a:gd name="connsiteX14" fmla="*/ 33338 w 781050"/>
              <a:gd name="connsiteY14" fmla="*/ 2381 h 871537"/>
              <a:gd name="connsiteX15" fmla="*/ 154782 w 781050"/>
              <a:gd name="connsiteY15" fmla="*/ 47625 h 871537"/>
              <a:gd name="connsiteX16" fmla="*/ 259557 w 781050"/>
              <a:gd name="connsiteY16" fmla="*/ 90487 h 871537"/>
              <a:gd name="connsiteX17" fmla="*/ 359569 w 781050"/>
              <a:gd name="connsiteY17" fmla="*/ 133350 h 871537"/>
              <a:gd name="connsiteX18" fmla="*/ 516732 w 781050"/>
              <a:gd name="connsiteY18" fmla="*/ 214312 h 871537"/>
              <a:gd name="connsiteX19" fmla="*/ 583407 w 781050"/>
              <a:gd name="connsiteY19" fmla="*/ 254793 h 871537"/>
              <a:gd name="connsiteX20" fmla="*/ 621507 w 781050"/>
              <a:gd name="connsiteY20" fmla="*/ 285750 h 871537"/>
              <a:gd name="connsiteX21" fmla="*/ 681038 w 781050"/>
              <a:gd name="connsiteY21" fmla="*/ 340518 h 871537"/>
              <a:gd name="connsiteX22" fmla="*/ 721519 w 781050"/>
              <a:gd name="connsiteY22" fmla="*/ 388143 h 871537"/>
              <a:gd name="connsiteX23" fmla="*/ 762000 w 781050"/>
              <a:gd name="connsiteY23" fmla="*/ 442912 h 871537"/>
              <a:gd name="connsiteX24" fmla="*/ 771525 w 781050"/>
              <a:gd name="connsiteY24" fmla="*/ 473868 h 871537"/>
              <a:gd name="connsiteX25" fmla="*/ 781050 w 781050"/>
              <a:gd name="connsiteY25" fmla="*/ 557212 h 871537"/>
              <a:gd name="connsiteX26" fmla="*/ 778669 w 781050"/>
              <a:gd name="connsiteY26" fmla="*/ 640556 h 871537"/>
              <a:gd name="connsiteX27" fmla="*/ 771525 w 781050"/>
              <a:gd name="connsiteY27" fmla="*/ 738187 h 871537"/>
              <a:gd name="connsiteX28" fmla="*/ 759619 w 781050"/>
              <a:gd name="connsiteY28" fmla="*/ 802481 h 871537"/>
              <a:gd name="connsiteX29" fmla="*/ 750094 w 781050"/>
              <a:gd name="connsiteY29" fmla="*/ 826293 h 871537"/>
              <a:gd name="connsiteX30" fmla="*/ 738188 w 781050"/>
              <a:gd name="connsiteY30" fmla="*/ 842962 h 871537"/>
              <a:gd name="connsiteX31" fmla="*/ 719138 w 781050"/>
              <a:gd name="connsiteY31" fmla="*/ 857250 h 871537"/>
              <a:gd name="connsiteX32" fmla="*/ 690563 w 781050"/>
              <a:gd name="connsiteY32" fmla="*/ 869156 h 871537"/>
              <a:gd name="connsiteX33" fmla="*/ 666750 w 781050"/>
              <a:gd name="connsiteY33" fmla="*/ 871537 h 871537"/>
              <a:gd name="connsiteX34" fmla="*/ 638175 w 781050"/>
              <a:gd name="connsiteY34" fmla="*/ 869156 h 871537"/>
              <a:gd name="connsiteX35" fmla="*/ 609600 w 781050"/>
              <a:gd name="connsiteY35" fmla="*/ 850106 h 871537"/>
              <a:gd name="connsiteX36" fmla="*/ 585788 w 781050"/>
              <a:gd name="connsiteY36" fmla="*/ 821531 h 871537"/>
              <a:gd name="connsiteX37" fmla="*/ 561975 w 781050"/>
              <a:gd name="connsiteY37" fmla="*/ 778668 h 871537"/>
              <a:gd name="connsiteX38" fmla="*/ 526257 w 781050"/>
              <a:gd name="connsiteY38" fmla="*/ 688181 h 871537"/>
              <a:gd name="connsiteX39" fmla="*/ 488157 w 781050"/>
              <a:gd name="connsiteY39" fmla="*/ 611981 h 871537"/>
              <a:gd name="connsiteX40" fmla="*/ 428625 w 781050"/>
              <a:gd name="connsiteY40" fmla="*/ 509587 h 871537"/>
              <a:gd name="connsiteX41" fmla="*/ 354807 w 781050"/>
              <a:gd name="connsiteY41" fmla="*/ 404812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1050" h="871537">
                <a:moveTo>
                  <a:pt x="354807" y="404812"/>
                </a:moveTo>
                <a:lnTo>
                  <a:pt x="307182" y="340518"/>
                </a:lnTo>
                <a:lnTo>
                  <a:pt x="271463" y="292893"/>
                </a:lnTo>
                <a:lnTo>
                  <a:pt x="238125" y="257175"/>
                </a:lnTo>
                <a:lnTo>
                  <a:pt x="176213" y="197643"/>
                </a:lnTo>
                <a:lnTo>
                  <a:pt x="114300" y="142875"/>
                </a:lnTo>
                <a:lnTo>
                  <a:pt x="71438" y="109537"/>
                </a:lnTo>
                <a:lnTo>
                  <a:pt x="30957" y="83343"/>
                </a:lnTo>
                <a:lnTo>
                  <a:pt x="16669" y="73818"/>
                </a:lnTo>
                <a:lnTo>
                  <a:pt x="4763" y="54768"/>
                </a:lnTo>
                <a:lnTo>
                  <a:pt x="0" y="35718"/>
                </a:lnTo>
                <a:lnTo>
                  <a:pt x="0" y="16668"/>
                </a:lnTo>
                <a:lnTo>
                  <a:pt x="2382" y="4762"/>
                </a:lnTo>
                <a:lnTo>
                  <a:pt x="14288" y="0"/>
                </a:lnTo>
                <a:lnTo>
                  <a:pt x="33338" y="2381"/>
                </a:lnTo>
                <a:lnTo>
                  <a:pt x="154782" y="47625"/>
                </a:lnTo>
                <a:lnTo>
                  <a:pt x="259557" y="90487"/>
                </a:lnTo>
                <a:lnTo>
                  <a:pt x="359569" y="133350"/>
                </a:lnTo>
                <a:lnTo>
                  <a:pt x="516732" y="214312"/>
                </a:lnTo>
                <a:lnTo>
                  <a:pt x="583407" y="254793"/>
                </a:lnTo>
                <a:lnTo>
                  <a:pt x="621507" y="285750"/>
                </a:lnTo>
                <a:lnTo>
                  <a:pt x="681038" y="340518"/>
                </a:lnTo>
                <a:lnTo>
                  <a:pt x="721519" y="388143"/>
                </a:lnTo>
                <a:lnTo>
                  <a:pt x="762000" y="442912"/>
                </a:lnTo>
                <a:lnTo>
                  <a:pt x="771525" y="473868"/>
                </a:lnTo>
                <a:lnTo>
                  <a:pt x="781050" y="557212"/>
                </a:lnTo>
                <a:cubicBezTo>
                  <a:pt x="780256" y="584993"/>
                  <a:pt x="779463" y="612775"/>
                  <a:pt x="778669" y="640556"/>
                </a:cubicBezTo>
                <a:lnTo>
                  <a:pt x="771525" y="738187"/>
                </a:lnTo>
                <a:lnTo>
                  <a:pt x="759619" y="802481"/>
                </a:lnTo>
                <a:lnTo>
                  <a:pt x="750094" y="826293"/>
                </a:lnTo>
                <a:lnTo>
                  <a:pt x="738188" y="842962"/>
                </a:lnTo>
                <a:lnTo>
                  <a:pt x="719138" y="857250"/>
                </a:lnTo>
                <a:lnTo>
                  <a:pt x="690563" y="869156"/>
                </a:lnTo>
                <a:lnTo>
                  <a:pt x="666750" y="871537"/>
                </a:lnTo>
                <a:lnTo>
                  <a:pt x="638175" y="869156"/>
                </a:lnTo>
                <a:lnTo>
                  <a:pt x="609600" y="850106"/>
                </a:lnTo>
                <a:lnTo>
                  <a:pt x="585788" y="821531"/>
                </a:lnTo>
                <a:lnTo>
                  <a:pt x="561975" y="778668"/>
                </a:lnTo>
                <a:lnTo>
                  <a:pt x="526257" y="688181"/>
                </a:lnTo>
                <a:lnTo>
                  <a:pt x="488157" y="611981"/>
                </a:lnTo>
                <a:lnTo>
                  <a:pt x="428625" y="509587"/>
                </a:lnTo>
                <a:lnTo>
                  <a:pt x="354807" y="4048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BD31322-BDA0-4BCC-85A4-9CA45E35C592}"/>
              </a:ext>
            </a:extLst>
          </p:cNvPr>
          <p:cNvSpPr/>
          <p:nvPr/>
        </p:nvSpPr>
        <p:spPr>
          <a:xfrm>
            <a:off x="6142039" y="1341438"/>
            <a:ext cx="1082675" cy="1079500"/>
          </a:xfrm>
          <a:custGeom>
            <a:avLst/>
            <a:gdLst>
              <a:gd name="connsiteX0" fmla="*/ 423862 w 1083469"/>
              <a:gd name="connsiteY0" fmla="*/ 607219 h 1081087"/>
              <a:gd name="connsiteX1" fmla="*/ 545306 w 1083469"/>
              <a:gd name="connsiteY1" fmla="*/ 473869 h 1081087"/>
              <a:gd name="connsiteX2" fmla="*/ 597694 w 1083469"/>
              <a:gd name="connsiteY2" fmla="*/ 411956 h 1081087"/>
              <a:gd name="connsiteX3" fmla="*/ 623887 w 1083469"/>
              <a:gd name="connsiteY3" fmla="*/ 369094 h 1081087"/>
              <a:gd name="connsiteX4" fmla="*/ 640556 w 1083469"/>
              <a:gd name="connsiteY4" fmla="*/ 328612 h 1081087"/>
              <a:gd name="connsiteX5" fmla="*/ 640556 w 1083469"/>
              <a:gd name="connsiteY5" fmla="*/ 304800 h 1081087"/>
              <a:gd name="connsiteX6" fmla="*/ 619125 w 1083469"/>
              <a:gd name="connsiteY6" fmla="*/ 259556 h 1081087"/>
              <a:gd name="connsiteX7" fmla="*/ 588169 w 1083469"/>
              <a:gd name="connsiteY7" fmla="*/ 204787 h 1081087"/>
              <a:gd name="connsiteX8" fmla="*/ 561975 w 1083469"/>
              <a:gd name="connsiteY8" fmla="*/ 166687 h 1081087"/>
              <a:gd name="connsiteX9" fmla="*/ 523875 w 1083469"/>
              <a:gd name="connsiteY9" fmla="*/ 123825 h 1081087"/>
              <a:gd name="connsiteX10" fmla="*/ 495300 w 1083469"/>
              <a:gd name="connsiteY10" fmla="*/ 95250 h 1081087"/>
              <a:gd name="connsiteX11" fmla="*/ 481012 w 1083469"/>
              <a:gd name="connsiteY11" fmla="*/ 71437 h 1081087"/>
              <a:gd name="connsiteX12" fmla="*/ 469106 w 1083469"/>
              <a:gd name="connsiteY12" fmla="*/ 42862 h 1081087"/>
              <a:gd name="connsiteX13" fmla="*/ 471487 w 1083469"/>
              <a:gd name="connsiteY13" fmla="*/ 21431 h 1081087"/>
              <a:gd name="connsiteX14" fmla="*/ 483394 w 1083469"/>
              <a:gd name="connsiteY14" fmla="*/ 7144 h 1081087"/>
              <a:gd name="connsiteX15" fmla="*/ 504825 w 1083469"/>
              <a:gd name="connsiteY15" fmla="*/ 0 h 1081087"/>
              <a:gd name="connsiteX16" fmla="*/ 540544 w 1083469"/>
              <a:gd name="connsiteY16" fmla="*/ 2381 h 1081087"/>
              <a:gd name="connsiteX17" fmla="*/ 645319 w 1083469"/>
              <a:gd name="connsiteY17" fmla="*/ 30956 h 1081087"/>
              <a:gd name="connsiteX18" fmla="*/ 757237 w 1083469"/>
              <a:gd name="connsiteY18" fmla="*/ 71437 h 1081087"/>
              <a:gd name="connsiteX19" fmla="*/ 881062 w 1083469"/>
              <a:gd name="connsiteY19" fmla="*/ 128587 h 1081087"/>
              <a:gd name="connsiteX20" fmla="*/ 978694 w 1083469"/>
              <a:gd name="connsiteY20" fmla="*/ 185737 h 1081087"/>
              <a:gd name="connsiteX21" fmla="*/ 1014412 w 1083469"/>
              <a:gd name="connsiteY21" fmla="*/ 216694 h 1081087"/>
              <a:gd name="connsiteX22" fmla="*/ 1054894 w 1083469"/>
              <a:gd name="connsiteY22" fmla="*/ 254794 h 1081087"/>
              <a:gd name="connsiteX23" fmla="*/ 1071562 w 1083469"/>
              <a:gd name="connsiteY23" fmla="*/ 276225 h 1081087"/>
              <a:gd name="connsiteX24" fmla="*/ 1081087 w 1083469"/>
              <a:gd name="connsiteY24" fmla="*/ 295275 h 1081087"/>
              <a:gd name="connsiteX25" fmla="*/ 1083469 w 1083469"/>
              <a:gd name="connsiteY25" fmla="*/ 314325 h 1081087"/>
              <a:gd name="connsiteX26" fmla="*/ 1081087 w 1083469"/>
              <a:gd name="connsiteY26" fmla="*/ 338137 h 1081087"/>
              <a:gd name="connsiteX27" fmla="*/ 1069181 w 1083469"/>
              <a:gd name="connsiteY27" fmla="*/ 369094 h 1081087"/>
              <a:gd name="connsiteX28" fmla="*/ 1052512 w 1083469"/>
              <a:gd name="connsiteY28" fmla="*/ 390525 h 1081087"/>
              <a:gd name="connsiteX29" fmla="*/ 1033462 w 1083469"/>
              <a:gd name="connsiteY29" fmla="*/ 404812 h 1081087"/>
              <a:gd name="connsiteX30" fmla="*/ 1002506 w 1083469"/>
              <a:gd name="connsiteY30" fmla="*/ 414337 h 1081087"/>
              <a:gd name="connsiteX31" fmla="*/ 969169 w 1083469"/>
              <a:gd name="connsiteY31" fmla="*/ 426244 h 1081087"/>
              <a:gd name="connsiteX32" fmla="*/ 912019 w 1083469"/>
              <a:gd name="connsiteY32" fmla="*/ 461962 h 1081087"/>
              <a:gd name="connsiteX33" fmla="*/ 850106 w 1083469"/>
              <a:gd name="connsiteY33" fmla="*/ 516731 h 1081087"/>
              <a:gd name="connsiteX34" fmla="*/ 640556 w 1083469"/>
              <a:gd name="connsiteY34" fmla="*/ 673894 h 1081087"/>
              <a:gd name="connsiteX35" fmla="*/ 195262 w 1083469"/>
              <a:gd name="connsiteY35" fmla="*/ 1002506 h 1081087"/>
              <a:gd name="connsiteX36" fmla="*/ 121444 w 1083469"/>
              <a:gd name="connsiteY36" fmla="*/ 1069181 h 1081087"/>
              <a:gd name="connsiteX37" fmla="*/ 0 w 1083469"/>
              <a:gd name="connsiteY37" fmla="*/ 1081087 h 1081087"/>
              <a:gd name="connsiteX38" fmla="*/ 40481 w 1083469"/>
              <a:gd name="connsiteY38" fmla="*/ 1021556 h 1081087"/>
              <a:gd name="connsiteX39" fmla="*/ 161925 w 1083469"/>
              <a:gd name="connsiteY39" fmla="*/ 890587 h 1081087"/>
              <a:gd name="connsiteX40" fmla="*/ 316706 w 1083469"/>
              <a:gd name="connsiteY40" fmla="*/ 731044 h 1081087"/>
              <a:gd name="connsiteX41" fmla="*/ 423862 w 1083469"/>
              <a:gd name="connsiteY41" fmla="*/ 607219 h 10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83469" h="1081087">
                <a:moveTo>
                  <a:pt x="423862" y="607219"/>
                </a:moveTo>
                <a:lnTo>
                  <a:pt x="545306" y="473869"/>
                </a:lnTo>
                <a:lnTo>
                  <a:pt x="597694" y="411956"/>
                </a:lnTo>
                <a:lnTo>
                  <a:pt x="623887" y="369094"/>
                </a:lnTo>
                <a:lnTo>
                  <a:pt x="640556" y="328612"/>
                </a:lnTo>
                <a:lnTo>
                  <a:pt x="640556" y="304800"/>
                </a:lnTo>
                <a:lnTo>
                  <a:pt x="619125" y="259556"/>
                </a:lnTo>
                <a:lnTo>
                  <a:pt x="588169" y="204787"/>
                </a:lnTo>
                <a:lnTo>
                  <a:pt x="561975" y="166687"/>
                </a:lnTo>
                <a:lnTo>
                  <a:pt x="523875" y="123825"/>
                </a:lnTo>
                <a:lnTo>
                  <a:pt x="495300" y="95250"/>
                </a:lnTo>
                <a:lnTo>
                  <a:pt x="481012" y="71437"/>
                </a:lnTo>
                <a:lnTo>
                  <a:pt x="469106" y="42862"/>
                </a:lnTo>
                <a:lnTo>
                  <a:pt x="471487" y="21431"/>
                </a:lnTo>
                <a:lnTo>
                  <a:pt x="483394" y="7144"/>
                </a:lnTo>
                <a:lnTo>
                  <a:pt x="504825" y="0"/>
                </a:lnTo>
                <a:lnTo>
                  <a:pt x="540544" y="2381"/>
                </a:lnTo>
                <a:lnTo>
                  <a:pt x="645319" y="30956"/>
                </a:lnTo>
                <a:lnTo>
                  <a:pt x="757237" y="71437"/>
                </a:lnTo>
                <a:lnTo>
                  <a:pt x="881062" y="128587"/>
                </a:lnTo>
                <a:lnTo>
                  <a:pt x="978694" y="185737"/>
                </a:lnTo>
                <a:lnTo>
                  <a:pt x="1014412" y="216694"/>
                </a:lnTo>
                <a:lnTo>
                  <a:pt x="1054894" y="254794"/>
                </a:lnTo>
                <a:lnTo>
                  <a:pt x="1071562" y="276225"/>
                </a:lnTo>
                <a:lnTo>
                  <a:pt x="1081087" y="295275"/>
                </a:lnTo>
                <a:lnTo>
                  <a:pt x="1083469" y="314325"/>
                </a:lnTo>
                <a:lnTo>
                  <a:pt x="1081087" y="338137"/>
                </a:lnTo>
                <a:lnTo>
                  <a:pt x="1069181" y="369094"/>
                </a:lnTo>
                <a:lnTo>
                  <a:pt x="1052512" y="390525"/>
                </a:lnTo>
                <a:lnTo>
                  <a:pt x="1033462" y="404812"/>
                </a:lnTo>
                <a:lnTo>
                  <a:pt x="1002506" y="414337"/>
                </a:lnTo>
                <a:lnTo>
                  <a:pt x="969169" y="426244"/>
                </a:lnTo>
                <a:lnTo>
                  <a:pt x="912019" y="461962"/>
                </a:lnTo>
                <a:lnTo>
                  <a:pt x="850106" y="516731"/>
                </a:lnTo>
                <a:lnTo>
                  <a:pt x="640556" y="673894"/>
                </a:lnTo>
                <a:lnTo>
                  <a:pt x="195262" y="1002506"/>
                </a:lnTo>
                <a:lnTo>
                  <a:pt x="121444" y="1069181"/>
                </a:lnTo>
                <a:lnTo>
                  <a:pt x="0" y="1081087"/>
                </a:lnTo>
                <a:lnTo>
                  <a:pt x="40481" y="1021556"/>
                </a:lnTo>
                <a:lnTo>
                  <a:pt x="161925" y="890587"/>
                </a:lnTo>
                <a:lnTo>
                  <a:pt x="316706" y="731044"/>
                </a:lnTo>
                <a:lnTo>
                  <a:pt x="423862" y="607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C34C456-A074-42C3-9FEF-2E1A375526B1}"/>
              </a:ext>
            </a:extLst>
          </p:cNvPr>
          <p:cNvSpPr/>
          <p:nvPr/>
        </p:nvSpPr>
        <p:spPr>
          <a:xfrm rot="16200000">
            <a:off x="3740944" y="4456907"/>
            <a:ext cx="2700338" cy="390525"/>
          </a:xfrm>
          <a:custGeom>
            <a:avLst/>
            <a:gdLst>
              <a:gd name="connsiteX0" fmla="*/ 1399003 w 2699932"/>
              <a:gd name="connsiteY0" fmla="*/ 135574 h 389414"/>
              <a:gd name="connsiteX1" fmla="*/ 1941297 w 2699932"/>
              <a:gd name="connsiteY1" fmla="*/ 155766 h 389414"/>
              <a:gd name="connsiteX2" fmla="*/ 2206675 w 2699932"/>
              <a:gd name="connsiteY2" fmla="*/ 164419 h 389414"/>
              <a:gd name="connsiteX3" fmla="*/ 2281673 w 2699932"/>
              <a:gd name="connsiteY3" fmla="*/ 161535 h 389414"/>
              <a:gd name="connsiteX4" fmla="*/ 2376863 w 2699932"/>
              <a:gd name="connsiteY4" fmla="*/ 147112 h 389414"/>
              <a:gd name="connsiteX5" fmla="*/ 2460515 w 2699932"/>
              <a:gd name="connsiteY5" fmla="*/ 129805 h 389414"/>
              <a:gd name="connsiteX6" fmla="*/ 2538397 w 2699932"/>
              <a:gd name="connsiteY6" fmla="*/ 95190 h 389414"/>
              <a:gd name="connsiteX7" fmla="*/ 2604742 w 2699932"/>
              <a:gd name="connsiteY7" fmla="*/ 49038 h 389414"/>
              <a:gd name="connsiteX8" fmla="*/ 2650895 w 2699932"/>
              <a:gd name="connsiteY8" fmla="*/ 8654 h 389414"/>
              <a:gd name="connsiteX9" fmla="*/ 2662433 w 2699932"/>
              <a:gd name="connsiteY9" fmla="*/ 0 h 389414"/>
              <a:gd name="connsiteX10" fmla="*/ 2676855 w 2699932"/>
              <a:gd name="connsiteY10" fmla="*/ 0 h 389414"/>
              <a:gd name="connsiteX11" fmla="*/ 2691278 w 2699932"/>
              <a:gd name="connsiteY11" fmla="*/ 5769 h 389414"/>
              <a:gd name="connsiteX12" fmla="*/ 2699932 w 2699932"/>
              <a:gd name="connsiteY12" fmla="*/ 20192 h 389414"/>
              <a:gd name="connsiteX13" fmla="*/ 2697047 w 2699932"/>
              <a:gd name="connsiteY13" fmla="*/ 49038 h 389414"/>
              <a:gd name="connsiteX14" fmla="*/ 2671086 w 2699932"/>
              <a:gd name="connsiteY14" fmla="*/ 135574 h 389414"/>
              <a:gd name="connsiteX15" fmla="*/ 2624934 w 2699932"/>
              <a:gd name="connsiteY15" fmla="*/ 294224 h 389414"/>
              <a:gd name="connsiteX16" fmla="*/ 2431669 w 2699932"/>
              <a:gd name="connsiteY16" fmla="*/ 389414 h 389414"/>
              <a:gd name="connsiteX17" fmla="*/ 1958604 w 2699932"/>
              <a:gd name="connsiteY17" fmla="*/ 386529 h 389414"/>
              <a:gd name="connsiteX18" fmla="*/ 1745148 w 2699932"/>
              <a:gd name="connsiteY18" fmla="*/ 386529 h 389414"/>
              <a:gd name="connsiteX19" fmla="*/ 1263430 w 2699932"/>
              <a:gd name="connsiteY19" fmla="*/ 386529 h 389414"/>
              <a:gd name="connsiteX20" fmla="*/ 1052858 w 2699932"/>
              <a:gd name="connsiteY20" fmla="*/ 386529 h 389414"/>
              <a:gd name="connsiteX21" fmla="*/ 467296 w 2699932"/>
              <a:gd name="connsiteY21" fmla="*/ 369222 h 389414"/>
              <a:gd name="connsiteX22" fmla="*/ 253840 w 2699932"/>
              <a:gd name="connsiteY22" fmla="*/ 363453 h 389414"/>
              <a:gd name="connsiteX23" fmla="*/ 155765 w 2699932"/>
              <a:gd name="connsiteY23" fmla="*/ 354799 h 389414"/>
              <a:gd name="connsiteX24" fmla="*/ 106728 w 2699932"/>
              <a:gd name="connsiteY24" fmla="*/ 349030 h 389414"/>
              <a:gd name="connsiteX25" fmla="*/ 69229 w 2699932"/>
              <a:gd name="connsiteY25" fmla="*/ 340376 h 389414"/>
              <a:gd name="connsiteX26" fmla="*/ 34614 w 2699932"/>
              <a:gd name="connsiteY26" fmla="*/ 325954 h 389414"/>
              <a:gd name="connsiteX27" fmla="*/ 11538 w 2699932"/>
              <a:gd name="connsiteY27" fmla="*/ 302877 h 389414"/>
              <a:gd name="connsiteX28" fmla="*/ 0 w 2699932"/>
              <a:gd name="connsiteY28" fmla="*/ 276916 h 389414"/>
              <a:gd name="connsiteX29" fmla="*/ 5769 w 2699932"/>
              <a:gd name="connsiteY29" fmla="*/ 248071 h 389414"/>
              <a:gd name="connsiteX30" fmla="*/ 25961 w 2699932"/>
              <a:gd name="connsiteY30" fmla="*/ 207687 h 389414"/>
              <a:gd name="connsiteX31" fmla="*/ 57691 w 2699932"/>
              <a:gd name="connsiteY31" fmla="*/ 181726 h 389414"/>
              <a:gd name="connsiteX32" fmla="*/ 86536 w 2699932"/>
              <a:gd name="connsiteY32" fmla="*/ 164419 h 389414"/>
              <a:gd name="connsiteX33" fmla="*/ 138458 w 2699932"/>
              <a:gd name="connsiteY33" fmla="*/ 147112 h 389414"/>
              <a:gd name="connsiteX34" fmla="*/ 230763 w 2699932"/>
              <a:gd name="connsiteY34" fmla="*/ 121151 h 389414"/>
              <a:gd name="connsiteX35" fmla="*/ 351914 w 2699932"/>
              <a:gd name="connsiteY35" fmla="*/ 95190 h 389414"/>
              <a:gd name="connsiteX36" fmla="*/ 421143 w 2699932"/>
              <a:gd name="connsiteY36" fmla="*/ 80768 h 389414"/>
              <a:gd name="connsiteX37" fmla="*/ 447104 w 2699932"/>
              <a:gd name="connsiteY37" fmla="*/ 77883 h 389414"/>
              <a:gd name="connsiteX38" fmla="*/ 481718 w 2699932"/>
              <a:gd name="connsiteY38" fmla="*/ 83652 h 389414"/>
              <a:gd name="connsiteX39" fmla="*/ 536525 w 2699932"/>
              <a:gd name="connsiteY39" fmla="*/ 92306 h 389414"/>
              <a:gd name="connsiteX40" fmla="*/ 597100 w 2699932"/>
              <a:gd name="connsiteY40" fmla="*/ 103844 h 389414"/>
              <a:gd name="connsiteX41" fmla="*/ 790365 w 2699932"/>
              <a:gd name="connsiteY41" fmla="*/ 115382 h 389414"/>
              <a:gd name="connsiteX42" fmla="*/ 1399003 w 2699932"/>
              <a:gd name="connsiteY42" fmla="*/ 135574 h 3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699932" h="389414">
                <a:moveTo>
                  <a:pt x="1399003" y="135574"/>
                </a:moveTo>
                <a:lnTo>
                  <a:pt x="1941297" y="155766"/>
                </a:lnTo>
                <a:lnTo>
                  <a:pt x="2206675" y="164419"/>
                </a:lnTo>
                <a:lnTo>
                  <a:pt x="2281673" y="161535"/>
                </a:lnTo>
                <a:lnTo>
                  <a:pt x="2376863" y="147112"/>
                </a:lnTo>
                <a:lnTo>
                  <a:pt x="2460515" y="129805"/>
                </a:lnTo>
                <a:lnTo>
                  <a:pt x="2538397" y="95190"/>
                </a:lnTo>
                <a:lnTo>
                  <a:pt x="2604742" y="49038"/>
                </a:lnTo>
                <a:lnTo>
                  <a:pt x="2650895" y="8654"/>
                </a:lnTo>
                <a:lnTo>
                  <a:pt x="2662433" y="0"/>
                </a:lnTo>
                <a:lnTo>
                  <a:pt x="2676855" y="0"/>
                </a:lnTo>
                <a:lnTo>
                  <a:pt x="2691278" y="5769"/>
                </a:lnTo>
                <a:lnTo>
                  <a:pt x="2699932" y="20192"/>
                </a:lnTo>
                <a:lnTo>
                  <a:pt x="2697047" y="49038"/>
                </a:lnTo>
                <a:lnTo>
                  <a:pt x="2671086" y="135574"/>
                </a:lnTo>
                <a:lnTo>
                  <a:pt x="2624934" y="294224"/>
                </a:lnTo>
                <a:lnTo>
                  <a:pt x="2431669" y="389414"/>
                </a:lnTo>
                <a:lnTo>
                  <a:pt x="1958604" y="386529"/>
                </a:lnTo>
                <a:lnTo>
                  <a:pt x="1745148" y="386529"/>
                </a:lnTo>
                <a:lnTo>
                  <a:pt x="1263430" y="386529"/>
                </a:lnTo>
                <a:lnTo>
                  <a:pt x="1052858" y="386529"/>
                </a:lnTo>
                <a:lnTo>
                  <a:pt x="467296" y="369222"/>
                </a:lnTo>
                <a:lnTo>
                  <a:pt x="253840" y="363453"/>
                </a:lnTo>
                <a:lnTo>
                  <a:pt x="155765" y="354799"/>
                </a:lnTo>
                <a:lnTo>
                  <a:pt x="106728" y="349030"/>
                </a:lnTo>
                <a:lnTo>
                  <a:pt x="69229" y="340376"/>
                </a:lnTo>
                <a:lnTo>
                  <a:pt x="34614" y="325954"/>
                </a:lnTo>
                <a:lnTo>
                  <a:pt x="11538" y="302877"/>
                </a:lnTo>
                <a:lnTo>
                  <a:pt x="0" y="276916"/>
                </a:lnTo>
                <a:lnTo>
                  <a:pt x="5769" y="248071"/>
                </a:lnTo>
                <a:lnTo>
                  <a:pt x="25961" y="207687"/>
                </a:lnTo>
                <a:lnTo>
                  <a:pt x="57691" y="181726"/>
                </a:lnTo>
                <a:lnTo>
                  <a:pt x="86536" y="164419"/>
                </a:lnTo>
                <a:lnTo>
                  <a:pt x="138458" y="147112"/>
                </a:lnTo>
                <a:lnTo>
                  <a:pt x="230763" y="121151"/>
                </a:lnTo>
                <a:lnTo>
                  <a:pt x="351914" y="95190"/>
                </a:lnTo>
                <a:lnTo>
                  <a:pt x="421143" y="80768"/>
                </a:lnTo>
                <a:lnTo>
                  <a:pt x="447104" y="77883"/>
                </a:lnTo>
                <a:lnTo>
                  <a:pt x="481718" y="83652"/>
                </a:lnTo>
                <a:lnTo>
                  <a:pt x="536525" y="92306"/>
                </a:lnTo>
                <a:lnTo>
                  <a:pt x="597100" y="103844"/>
                </a:lnTo>
                <a:lnTo>
                  <a:pt x="790365" y="115382"/>
                </a:lnTo>
                <a:lnTo>
                  <a:pt x="1399003" y="1355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79B2219-428B-4910-A2F3-73F8B08B731A}"/>
              </a:ext>
            </a:extLst>
          </p:cNvPr>
          <p:cNvSpPr/>
          <p:nvPr/>
        </p:nvSpPr>
        <p:spPr>
          <a:xfrm>
            <a:off x="3838576" y="2185988"/>
            <a:ext cx="4505325" cy="690562"/>
          </a:xfrm>
          <a:custGeom>
            <a:avLst/>
            <a:gdLst>
              <a:gd name="connsiteX0" fmla="*/ 1543050 w 4505325"/>
              <a:gd name="connsiteY0" fmla="*/ 485775 h 690562"/>
              <a:gd name="connsiteX1" fmla="*/ 1185863 w 4505325"/>
              <a:gd name="connsiteY1" fmla="*/ 552450 h 690562"/>
              <a:gd name="connsiteX2" fmla="*/ 957263 w 4505325"/>
              <a:gd name="connsiteY2" fmla="*/ 604837 h 690562"/>
              <a:gd name="connsiteX3" fmla="*/ 762000 w 4505325"/>
              <a:gd name="connsiteY3" fmla="*/ 661987 h 690562"/>
              <a:gd name="connsiteX4" fmla="*/ 700088 w 4505325"/>
              <a:gd name="connsiteY4" fmla="*/ 681037 h 690562"/>
              <a:gd name="connsiteX5" fmla="*/ 623888 w 4505325"/>
              <a:gd name="connsiteY5" fmla="*/ 690562 h 690562"/>
              <a:gd name="connsiteX6" fmla="*/ 542925 w 4505325"/>
              <a:gd name="connsiteY6" fmla="*/ 676275 h 690562"/>
              <a:gd name="connsiteX7" fmla="*/ 495300 w 4505325"/>
              <a:gd name="connsiteY7" fmla="*/ 661987 h 690562"/>
              <a:gd name="connsiteX8" fmla="*/ 400050 w 4505325"/>
              <a:gd name="connsiteY8" fmla="*/ 619125 h 690562"/>
              <a:gd name="connsiteX9" fmla="*/ 285750 w 4505325"/>
              <a:gd name="connsiteY9" fmla="*/ 538162 h 690562"/>
              <a:gd name="connsiteX10" fmla="*/ 161925 w 4505325"/>
              <a:gd name="connsiteY10" fmla="*/ 423862 h 690562"/>
              <a:gd name="connsiteX11" fmla="*/ 95250 w 4505325"/>
              <a:gd name="connsiteY11" fmla="*/ 347662 h 690562"/>
              <a:gd name="connsiteX12" fmla="*/ 23813 w 4505325"/>
              <a:gd name="connsiteY12" fmla="*/ 252412 h 690562"/>
              <a:gd name="connsiteX13" fmla="*/ 9525 w 4505325"/>
              <a:gd name="connsiteY13" fmla="*/ 233362 h 690562"/>
              <a:gd name="connsiteX14" fmla="*/ 0 w 4505325"/>
              <a:gd name="connsiteY14" fmla="*/ 204787 h 690562"/>
              <a:gd name="connsiteX15" fmla="*/ 4763 w 4505325"/>
              <a:gd name="connsiteY15" fmla="*/ 190500 h 690562"/>
              <a:gd name="connsiteX16" fmla="*/ 33338 w 4505325"/>
              <a:gd name="connsiteY16" fmla="*/ 180975 h 690562"/>
              <a:gd name="connsiteX17" fmla="*/ 90488 w 4505325"/>
              <a:gd name="connsiteY17" fmla="*/ 209550 h 690562"/>
              <a:gd name="connsiteX18" fmla="*/ 214313 w 4505325"/>
              <a:gd name="connsiteY18" fmla="*/ 285750 h 690562"/>
              <a:gd name="connsiteX19" fmla="*/ 338138 w 4505325"/>
              <a:gd name="connsiteY19" fmla="*/ 342900 h 690562"/>
              <a:gd name="connsiteX20" fmla="*/ 447675 w 4505325"/>
              <a:gd name="connsiteY20" fmla="*/ 381000 h 690562"/>
              <a:gd name="connsiteX21" fmla="*/ 514350 w 4505325"/>
              <a:gd name="connsiteY21" fmla="*/ 395287 h 690562"/>
              <a:gd name="connsiteX22" fmla="*/ 652463 w 4505325"/>
              <a:gd name="connsiteY22" fmla="*/ 400050 h 690562"/>
              <a:gd name="connsiteX23" fmla="*/ 1104900 w 4505325"/>
              <a:gd name="connsiteY23" fmla="*/ 342900 h 690562"/>
              <a:gd name="connsiteX24" fmla="*/ 1781175 w 4505325"/>
              <a:gd name="connsiteY24" fmla="*/ 242887 h 690562"/>
              <a:gd name="connsiteX25" fmla="*/ 2347913 w 4505325"/>
              <a:gd name="connsiteY25" fmla="*/ 171450 h 690562"/>
              <a:gd name="connsiteX26" fmla="*/ 2495550 w 4505325"/>
              <a:gd name="connsiteY26" fmla="*/ 171450 h 690562"/>
              <a:gd name="connsiteX27" fmla="*/ 2943225 w 4505325"/>
              <a:gd name="connsiteY27" fmla="*/ 114300 h 690562"/>
              <a:gd name="connsiteX28" fmla="*/ 3438525 w 4505325"/>
              <a:gd name="connsiteY28" fmla="*/ 61912 h 690562"/>
              <a:gd name="connsiteX29" fmla="*/ 3667125 w 4505325"/>
              <a:gd name="connsiteY29" fmla="*/ 42862 h 690562"/>
              <a:gd name="connsiteX30" fmla="*/ 3890963 w 4505325"/>
              <a:gd name="connsiteY30" fmla="*/ 33337 h 690562"/>
              <a:gd name="connsiteX31" fmla="*/ 3943350 w 4505325"/>
              <a:gd name="connsiteY31" fmla="*/ 19050 h 690562"/>
              <a:gd name="connsiteX32" fmla="*/ 3986213 w 4505325"/>
              <a:gd name="connsiteY32" fmla="*/ 0 h 690562"/>
              <a:gd name="connsiteX33" fmla="*/ 4019550 w 4505325"/>
              <a:gd name="connsiteY33" fmla="*/ 0 h 690562"/>
              <a:gd name="connsiteX34" fmla="*/ 4162425 w 4505325"/>
              <a:gd name="connsiteY34" fmla="*/ 28575 h 690562"/>
              <a:gd name="connsiteX35" fmla="*/ 4262438 w 4505325"/>
              <a:gd name="connsiteY35" fmla="*/ 61912 h 690562"/>
              <a:gd name="connsiteX36" fmla="*/ 4381500 w 4505325"/>
              <a:gd name="connsiteY36" fmla="*/ 104775 h 690562"/>
              <a:gd name="connsiteX37" fmla="*/ 4443413 w 4505325"/>
              <a:gd name="connsiteY37" fmla="*/ 138112 h 690562"/>
              <a:gd name="connsiteX38" fmla="*/ 4481513 w 4505325"/>
              <a:gd name="connsiteY38" fmla="*/ 166687 h 690562"/>
              <a:gd name="connsiteX39" fmla="*/ 4495800 w 4505325"/>
              <a:gd name="connsiteY39" fmla="*/ 185737 h 690562"/>
              <a:gd name="connsiteX40" fmla="*/ 4505325 w 4505325"/>
              <a:gd name="connsiteY40" fmla="*/ 219075 h 690562"/>
              <a:gd name="connsiteX41" fmla="*/ 4495800 w 4505325"/>
              <a:gd name="connsiteY41" fmla="*/ 247650 h 690562"/>
              <a:gd name="connsiteX42" fmla="*/ 4452938 w 4505325"/>
              <a:gd name="connsiteY42" fmla="*/ 290512 h 690562"/>
              <a:gd name="connsiteX43" fmla="*/ 4395788 w 4505325"/>
              <a:gd name="connsiteY43" fmla="*/ 309562 h 690562"/>
              <a:gd name="connsiteX44" fmla="*/ 4324350 w 4505325"/>
              <a:gd name="connsiteY44" fmla="*/ 314325 h 690562"/>
              <a:gd name="connsiteX45" fmla="*/ 4214813 w 4505325"/>
              <a:gd name="connsiteY45" fmla="*/ 304800 h 690562"/>
              <a:gd name="connsiteX46" fmla="*/ 4114800 w 4505325"/>
              <a:gd name="connsiteY46" fmla="*/ 290512 h 690562"/>
              <a:gd name="connsiteX47" fmla="*/ 3805238 w 4505325"/>
              <a:gd name="connsiteY47" fmla="*/ 266700 h 690562"/>
              <a:gd name="connsiteX48" fmla="*/ 3586163 w 4505325"/>
              <a:gd name="connsiteY48" fmla="*/ 266700 h 690562"/>
              <a:gd name="connsiteX49" fmla="*/ 3290888 w 4505325"/>
              <a:gd name="connsiteY49" fmla="*/ 280987 h 690562"/>
              <a:gd name="connsiteX50" fmla="*/ 2714625 w 4505325"/>
              <a:gd name="connsiteY50" fmla="*/ 333375 h 690562"/>
              <a:gd name="connsiteX51" fmla="*/ 2276475 w 4505325"/>
              <a:gd name="connsiteY51" fmla="*/ 390525 h 690562"/>
              <a:gd name="connsiteX52" fmla="*/ 1914525 w 4505325"/>
              <a:gd name="connsiteY52" fmla="*/ 419100 h 690562"/>
              <a:gd name="connsiteX53" fmla="*/ 1543050 w 4505325"/>
              <a:gd name="connsiteY53" fmla="*/ 485775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05325" h="690562">
                <a:moveTo>
                  <a:pt x="1543050" y="485775"/>
                </a:moveTo>
                <a:lnTo>
                  <a:pt x="1185863" y="552450"/>
                </a:lnTo>
                <a:lnTo>
                  <a:pt x="957263" y="604837"/>
                </a:lnTo>
                <a:lnTo>
                  <a:pt x="762000" y="661987"/>
                </a:lnTo>
                <a:lnTo>
                  <a:pt x="700088" y="681037"/>
                </a:lnTo>
                <a:lnTo>
                  <a:pt x="623888" y="690562"/>
                </a:lnTo>
                <a:lnTo>
                  <a:pt x="542925" y="676275"/>
                </a:lnTo>
                <a:lnTo>
                  <a:pt x="495300" y="661987"/>
                </a:lnTo>
                <a:lnTo>
                  <a:pt x="400050" y="619125"/>
                </a:lnTo>
                <a:lnTo>
                  <a:pt x="285750" y="538162"/>
                </a:lnTo>
                <a:lnTo>
                  <a:pt x="161925" y="423862"/>
                </a:lnTo>
                <a:lnTo>
                  <a:pt x="95250" y="347662"/>
                </a:lnTo>
                <a:lnTo>
                  <a:pt x="23813" y="252412"/>
                </a:lnTo>
                <a:lnTo>
                  <a:pt x="9525" y="233362"/>
                </a:lnTo>
                <a:lnTo>
                  <a:pt x="0" y="204787"/>
                </a:lnTo>
                <a:lnTo>
                  <a:pt x="4763" y="190500"/>
                </a:lnTo>
                <a:lnTo>
                  <a:pt x="33338" y="180975"/>
                </a:lnTo>
                <a:lnTo>
                  <a:pt x="90488" y="209550"/>
                </a:lnTo>
                <a:lnTo>
                  <a:pt x="214313" y="285750"/>
                </a:lnTo>
                <a:lnTo>
                  <a:pt x="338138" y="342900"/>
                </a:lnTo>
                <a:lnTo>
                  <a:pt x="447675" y="381000"/>
                </a:lnTo>
                <a:lnTo>
                  <a:pt x="514350" y="395287"/>
                </a:lnTo>
                <a:lnTo>
                  <a:pt x="652463" y="400050"/>
                </a:lnTo>
                <a:lnTo>
                  <a:pt x="1104900" y="342900"/>
                </a:lnTo>
                <a:lnTo>
                  <a:pt x="1781175" y="242887"/>
                </a:lnTo>
                <a:lnTo>
                  <a:pt x="2347913" y="171450"/>
                </a:lnTo>
                <a:lnTo>
                  <a:pt x="2495550" y="171450"/>
                </a:lnTo>
                <a:lnTo>
                  <a:pt x="2943225" y="114300"/>
                </a:lnTo>
                <a:lnTo>
                  <a:pt x="3438525" y="61912"/>
                </a:lnTo>
                <a:lnTo>
                  <a:pt x="3667125" y="42862"/>
                </a:lnTo>
                <a:lnTo>
                  <a:pt x="3890963" y="33337"/>
                </a:lnTo>
                <a:lnTo>
                  <a:pt x="3943350" y="19050"/>
                </a:lnTo>
                <a:lnTo>
                  <a:pt x="3986213" y="0"/>
                </a:lnTo>
                <a:lnTo>
                  <a:pt x="4019550" y="0"/>
                </a:lnTo>
                <a:lnTo>
                  <a:pt x="4162425" y="28575"/>
                </a:lnTo>
                <a:lnTo>
                  <a:pt x="4262438" y="61912"/>
                </a:lnTo>
                <a:lnTo>
                  <a:pt x="4381500" y="104775"/>
                </a:lnTo>
                <a:lnTo>
                  <a:pt x="4443413" y="138112"/>
                </a:lnTo>
                <a:lnTo>
                  <a:pt x="4481513" y="166687"/>
                </a:lnTo>
                <a:lnTo>
                  <a:pt x="4495800" y="185737"/>
                </a:lnTo>
                <a:lnTo>
                  <a:pt x="4505325" y="219075"/>
                </a:lnTo>
                <a:lnTo>
                  <a:pt x="4495800" y="247650"/>
                </a:lnTo>
                <a:lnTo>
                  <a:pt x="4452938" y="290512"/>
                </a:lnTo>
                <a:lnTo>
                  <a:pt x="4395788" y="309562"/>
                </a:lnTo>
                <a:lnTo>
                  <a:pt x="4324350" y="314325"/>
                </a:lnTo>
                <a:lnTo>
                  <a:pt x="4214813" y="304800"/>
                </a:lnTo>
                <a:lnTo>
                  <a:pt x="4114800" y="290512"/>
                </a:lnTo>
                <a:lnTo>
                  <a:pt x="3805238" y="266700"/>
                </a:lnTo>
                <a:lnTo>
                  <a:pt x="3586163" y="266700"/>
                </a:lnTo>
                <a:lnTo>
                  <a:pt x="3290888" y="280987"/>
                </a:lnTo>
                <a:lnTo>
                  <a:pt x="2714625" y="333375"/>
                </a:lnTo>
                <a:lnTo>
                  <a:pt x="2276475" y="390525"/>
                </a:lnTo>
                <a:lnTo>
                  <a:pt x="1914525" y="419100"/>
                </a:lnTo>
                <a:lnTo>
                  <a:pt x="1543050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F600F2E-4CF2-40FC-9289-97E6D3A9DA16}"/>
              </a:ext>
            </a:extLst>
          </p:cNvPr>
          <p:cNvSpPr/>
          <p:nvPr/>
        </p:nvSpPr>
        <p:spPr>
          <a:xfrm>
            <a:off x="5567364" y="2566988"/>
            <a:ext cx="695325" cy="842962"/>
          </a:xfrm>
          <a:custGeom>
            <a:avLst/>
            <a:gdLst>
              <a:gd name="connsiteX0" fmla="*/ 183356 w 695325"/>
              <a:gd name="connsiteY0" fmla="*/ 514350 h 842962"/>
              <a:gd name="connsiteX1" fmla="*/ 230981 w 695325"/>
              <a:gd name="connsiteY1" fmla="*/ 409575 h 842962"/>
              <a:gd name="connsiteX2" fmla="*/ 278606 w 695325"/>
              <a:gd name="connsiteY2" fmla="*/ 285750 h 842962"/>
              <a:gd name="connsiteX3" fmla="*/ 292893 w 695325"/>
              <a:gd name="connsiteY3" fmla="*/ 233362 h 842962"/>
              <a:gd name="connsiteX4" fmla="*/ 297656 w 695325"/>
              <a:gd name="connsiteY4" fmla="*/ 209550 h 842962"/>
              <a:gd name="connsiteX5" fmla="*/ 295275 w 695325"/>
              <a:gd name="connsiteY5" fmla="*/ 183356 h 842962"/>
              <a:gd name="connsiteX6" fmla="*/ 285750 w 695325"/>
              <a:gd name="connsiteY6" fmla="*/ 147637 h 842962"/>
              <a:gd name="connsiteX7" fmla="*/ 276225 w 695325"/>
              <a:gd name="connsiteY7" fmla="*/ 130968 h 842962"/>
              <a:gd name="connsiteX8" fmla="*/ 238125 w 695325"/>
              <a:gd name="connsiteY8" fmla="*/ 88106 h 842962"/>
              <a:gd name="connsiteX9" fmla="*/ 204787 w 695325"/>
              <a:gd name="connsiteY9" fmla="*/ 50006 h 842962"/>
              <a:gd name="connsiteX10" fmla="*/ 147637 w 695325"/>
              <a:gd name="connsiteY10" fmla="*/ 0 h 842962"/>
              <a:gd name="connsiteX11" fmla="*/ 497681 w 695325"/>
              <a:gd name="connsiteY11" fmla="*/ 7143 h 842962"/>
              <a:gd name="connsiteX12" fmla="*/ 557212 w 695325"/>
              <a:gd name="connsiteY12" fmla="*/ 45243 h 842962"/>
              <a:gd name="connsiteX13" fmla="*/ 590550 w 695325"/>
              <a:gd name="connsiteY13" fmla="*/ 59531 h 842962"/>
              <a:gd name="connsiteX14" fmla="*/ 635793 w 695325"/>
              <a:gd name="connsiteY14" fmla="*/ 88106 h 842962"/>
              <a:gd name="connsiteX15" fmla="*/ 664368 w 695325"/>
              <a:gd name="connsiteY15" fmla="*/ 107156 h 842962"/>
              <a:gd name="connsiteX16" fmla="*/ 681037 w 695325"/>
              <a:gd name="connsiteY16" fmla="*/ 128587 h 842962"/>
              <a:gd name="connsiteX17" fmla="*/ 692943 w 695325"/>
              <a:gd name="connsiteY17" fmla="*/ 157162 h 842962"/>
              <a:gd name="connsiteX18" fmla="*/ 695325 w 695325"/>
              <a:gd name="connsiteY18" fmla="*/ 188118 h 842962"/>
              <a:gd name="connsiteX19" fmla="*/ 688181 w 695325"/>
              <a:gd name="connsiteY19" fmla="*/ 209550 h 842962"/>
              <a:gd name="connsiteX20" fmla="*/ 666750 w 695325"/>
              <a:gd name="connsiteY20" fmla="*/ 230981 h 842962"/>
              <a:gd name="connsiteX21" fmla="*/ 642937 w 695325"/>
              <a:gd name="connsiteY21" fmla="*/ 245268 h 842962"/>
              <a:gd name="connsiteX22" fmla="*/ 614362 w 695325"/>
              <a:gd name="connsiteY22" fmla="*/ 254793 h 842962"/>
              <a:gd name="connsiteX23" fmla="*/ 592931 w 695325"/>
              <a:gd name="connsiteY23" fmla="*/ 273843 h 842962"/>
              <a:gd name="connsiteX24" fmla="*/ 564356 w 695325"/>
              <a:gd name="connsiteY24" fmla="*/ 307181 h 842962"/>
              <a:gd name="connsiteX25" fmla="*/ 545306 w 695325"/>
              <a:gd name="connsiteY25" fmla="*/ 342900 h 842962"/>
              <a:gd name="connsiteX26" fmla="*/ 526256 w 695325"/>
              <a:gd name="connsiteY26" fmla="*/ 373856 h 842962"/>
              <a:gd name="connsiteX27" fmla="*/ 328612 w 695325"/>
              <a:gd name="connsiteY27" fmla="*/ 600075 h 842962"/>
              <a:gd name="connsiteX28" fmla="*/ 192881 w 695325"/>
              <a:gd name="connsiteY28" fmla="*/ 742950 h 842962"/>
              <a:gd name="connsiteX29" fmla="*/ 180975 w 695325"/>
              <a:gd name="connsiteY29" fmla="*/ 766762 h 842962"/>
              <a:gd name="connsiteX30" fmla="*/ 185737 w 695325"/>
              <a:gd name="connsiteY30" fmla="*/ 819150 h 842962"/>
              <a:gd name="connsiteX31" fmla="*/ 0 w 695325"/>
              <a:gd name="connsiteY31" fmla="*/ 842962 h 842962"/>
              <a:gd name="connsiteX32" fmla="*/ 16668 w 695325"/>
              <a:gd name="connsiteY32" fmla="*/ 790575 h 842962"/>
              <a:gd name="connsiteX33" fmla="*/ 69056 w 695325"/>
              <a:gd name="connsiteY33" fmla="*/ 707231 h 842962"/>
              <a:gd name="connsiteX34" fmla="*/ 183356 w 695325"/>
              <a:gd name="connsiteY34" fmla="*/ 51435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95325" h="842962">
                <a:moveTo>
                  <a:pt x="183356" y="514350"/>
                </a:moveTo>
                <a:lnTo>
                  <a:pt x="230981" y="409575"/>
                </a:lnTo>
                <a:lnTo>
                  <a:pt x="278606" y="285750"/>
                </a:lnTo>
                <a:lnTo>
                  <a:pt x="292893" y="233362"/>
                </a:lnTo>
                <a:lnTo>
                  <a:pt x="297656" y="209550"/>
                </a:lnTo>
                <a:lnTo>
                  <a:pt x="295275" y="183356"/>
                </a:lnTo>
                <a:lnTo>
                  <a:pt x="285750" y="147637"/>
                </a:lnTo>
                <a:lnTo>
                  <a:pt x="276225" y="130968"/>
                </a:lnTo>
                <a:lnTo>
                  <a:pt x="238125" y="88106"/>
                </a:lnTo>
                <a:lnTo>
                  <a:pt x="204787" y="50006"/>
                </a:lnTo>
                <a:lnTo>
                  <a:pt x="147637" y="0"/>
                </a:lnTo>
                <a:lnTo>
                  <a:pt x="497681" y="7143"/>
                </a:lnTo>
                <a:lnTo>
                  <a:pt x="557212" y="45243"/>
                </a:lnTo>
                <a:lnTo>
                  <a:pt x="590550" y="59531"/>
                </a:lnTo>
                <a:lnTo>
                  <a:pt x="635793" y="88106"/>
                </a:lnTo>
                <a:lnTo>
                  <a:pt x="664368" y="107156"/>
                </a:lnTo>
                <a:lnTo>
                  <a:pt x="681037" y="128587"/>
                </a:lnTo>
                <a:lnTo>
                  <a:pt x="692943" y="157162"/>
                </a:lnTo>
                <a:lnTo>
                  <a:pt x="695325" y="188118"/>
                </a:lnTo>
                <a:lnTo>
                  <a:pt x="688181" y="209550"/>
                </a:lnTo>
                <a:lnTo>
                  <a:pt x="666750" y="230981"/>
                </a:lnTo>
                <a:lnTo>
                  <a:pt x="642937" y="245268"/>
                </a:lnTo>
                <a:lnTo>
                  <a:pt x="614362" y="254793"/>
                </a:lnTo>
                <a:lnTo>
                  <a:pt x="592931" y="273843"/>
                </a:lnTo>
                <a:lnTo>
                  <a:pt x="564356" y="307181"/>
                </a:lnTo>
                <a:lnTo>
                  <a:pt x="545306" y="342900"/>
                </a:lnTo>
                <a:lnTo>
                  <a:pt x="526256" y="373856"/>
                </a:lnTo>
                <a:lnTo>
                  <a:pt x="328612" y="600075"/>
                </a:lnTo>
                <a:lnTo>
                  <a:pt x="192881" y="742950"/>
                </a:lnTo>
                <a:lnTo>
                  <a:pt x="180975" y="766762"/>
                </a:lnTo>
                <a:lnTo>
                  <a:pt x="185737" y="819150"/>
                </a:lnTo>
                <a:lnTo>
                  <a:pt x="0" y="842962"/>
                </a:lnTo>
                <a:lnTo>
                  <a:pt x="16668" y="790575"/>
                </a:lnTo>
                <a:lnTo>
                  <a:pt x="69056" y="707231"/>
                </a:lnTo>
                <a:lnTo>
                  <a:pt x="183356" y="5143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7AAC010-7622-41B5-AE04-CBE568F1368B}"/>
              </a:ext>
            </a:extLst>
          </p:cNvPr>
          <p:cNvSpPr/>
          <p:nvPr/>
        </p:nvSpPr>
        <p:spPr>
          <a:xfrm rot="16200000">
            <a:off x="4853782" y="3432969"/>
            <a:ext cx="2755900" cy="2163763"/>
          </a:xfrm>
          <a:custGeom>
            <a:avLst/>
            <a:gdLst>
              <a:gd name="connsiteX0" fmla="*/ 1601234 w 2755612"/>
              <a:gd name="connsiteY0" fmla="*/ 1849488 h 2163942"/>
              <a:gd name="connsiteX1" fmla="*/ 1828800 w 2755612"/>
              <a:gd name="connsiteY1" fmla="*/ 1853625 h 2163942"/>
              <a:gd name="connsiteX2" fmla="*/ 2019127 w 2755612"/>
              <a:gd name="connsiteY2" fmla="*/ 1853625 h 2163942"/>
              <a:gd name="connsiteX3" fmla="*/ 2395645 w 2755612"/>
              <a:gd name="connsiteY3" fmla="*/ 1853625 h 2163942"/>
              <a:gd name="connsiteX4" fmla="*/ 2453571 w 2755612"/>
              <a:gd name="connsiteY4" fmla="*/ 1832937 h 2163942"/>
              <a:gd name="connsiteX5" fmla="*/ 2490809 w 2755612"/>
              <a:gd name="connsiteY5" fmla="*/ 1799837 h 2163942"/>
              <a:gd name="connsiteX6" fmla="*/ 2507359 w 2755612"/>
              <a:gd name="connsiteY6" fmla="*/ 1758461 h 2163942"/>
              <a:gd name="connsiteX7" fmla="*/ 2507359 w 2755612"/>
              <a:gd name="connsiteY7" fmla="*/ 1642610 h 2163942"/>
              <a:gd name="connsiteX8" fmla="*/ 2494946 w 2755612"/>
              <a:gd name="connsiteY8" fmla="*/ 1357118 h 2163942"/>
              <a:gd name="connsiteX9" fmla="*/ 2457708 w 2755612"/>
              <a:gd name="connsiteY9" fmla="*/ 926813 h 2163942"/>
              <a:gd name="connsiteX10" fmla="*/ 2408058 w 2755612"/>
              <a:gd name="connsiteY10" fmla="*/ 583395 h 2163942"/>
              <a:gd name="connsiteX11" fmla="*/ 2325307 w 2755612"/>
              <a:gd name="connsiteY11" fmla="*/ 103439 h 2163942"/>
              <a:gd name="connsiteX12" fmla="*/ 2494946 w 2755612"/>
              <a:gd name="connsiteY12" fmla="*/ 0 h 2163942"/>
              <a:gd name="connsiteX13" fmla="*/ 2515634 w 2755612"/>
              <a:gd name="connsiteY13" fmla="*/ 41375 h 2163942"/>
              <a:gd name="connsiteX14" fmla="*/ 2532184 w 2755612"/>
              <a:gd name="connsiteY14" fmla="*/ 434443 h 2163942"/>
              <a:gd name="connsiteX15" fmla="*/ 2569422 w 2755612"/>
              <a:gd name="connsiteY15" fmla="*/ 633046 h 2163942"/>
              <a:gd name="connsiteX16" fmla="*/ 2627348 w 2755612"/>
              <a:gd name="connsiteY16" fmla="*/ 984738 h 2163942"/>
              <a:gd name="connsiteX17" fmla="*/ 2656311 w 2755612"/>
              <a:gd name="connsiteY17" fmla="*/ 1179204 h 2163942"/>
              <a:gd name="connsiteX18" fmla="*/ 2697687 w 2755612"/>
              <a:gd name="connsiteY18" fmla="*/ 1514346 h 2163942"/>
              <a:gd name="connsiteX19" fmla="*/ 2710099 w 2755612"/>
              <a:gd name="connsiteY19" fmla="*/ 1642610 h 2163942"/>
              <a:gd name="connsiteX20" fmla="*/ 2739062 w 2755612"/>
              <a:gd name="connsiteY20" fmla="*/ 1741911 h 2163942"/>
              <a:gd name="connsiteX21" fmla="*/ 2755612 w 2755612"/>
              <a:gd name="connsiteY21" fmla="*/ 1803975 h 2163942"/>
              <a:gd name="connsiteX22" fmla="*/ 2755612 w 2755612"/>
              <a:gd name="connsiteY22" fmla="*/ 1841213 h 2163942"/>
              <a:gd name="connsiteX23" fmla="*/ 2734925 w 2755612"/>
              <a:gd name="connsiteY23" fmla="*/ 1899138 h 2163942"/>
              <a:gd name="connsiteX24" fmla="*/ 2672861 w 2755612"/>
              <a:gd name="connsiteY24" fmla="*/ 1986027 h 2163942"/>
              <a:gd name="connsiteX25" fmla="*/ 2594248 w 2755612"/>
              <a:gd name="connsiteY25" fmla="*/ 2077053 h 2163942"/>
              <a:gd name="connsiteX26" fmla="*/ 2540460 w 2755612"/>
              <a:gd name="connsiteY26" fmla="*/ 2126704 h 2163942"/>
              <a:gd name="connsiteX27" fmla="*/ 2503222 w 2755612"/>
              <a:gd name="connsiteY27" fmla="*/ 2147392 h 2163942"/>
              <a:gd name="connsiteX28" fmla="*/ 2470121 w 2755612"/>
              <a:gd name="connsiteY28" fmla="*/ 2159804 h 2163942"/>
              <a:gd name="connsiteX29" fmla="*/ 2437021 w 2755612"/>
              <a:gd name="connsiteY29" fmla="*/ 2163942 h 2163942"/>
              <a:gd name="connsiteX30" fmla="*/ 2408058 w 2755612"/>
              <a:gd name="connsiteY30" fmla="*/ 2155667 h 2163942"/>
              <a:gd name="connsiteX31" fmla="*/ 2387370 w 2755612"/>
              <a:gd name="connsiteY31" fmla="*/ 2139117 h 2163942"/>
              <a:gd name="connsiteX32" fmla="*/ 2345994 w 2755612"/>
              <a:gd name="connsiteY32" fmla="*/ 2118429 h 2163942"/>
              <a:gd name="connsiteX33" fmla="*/ 2312894 w 2755612"/>
              <a:gd name="connsiteY33" fmla="*/ 2106016 h 2163942"/>
              <a:gd name="connsiteX34" fmla="*/ 2197042 w 2755612"/>
              <a:gd name="connsiteY34" fmla="*/ 2097741 h 2163942"/>
              <a:gd name="connsiteX35" fmla="*/ 1232992 w 2755612"/>
              <a:gd name="connsiteY35" fmla="*/ 2089466 h 2163942"/>
              <a:gd name="connsiteX36" fmla="*/ 388930 w 2755612"/>
              <a:gd name="connsiteY36" fmla="*/ 2085328 h 2163942"/>
              <a:gd name="connsiteX37" fmla="*/ 182052 w 2755612"/>
              <a:gd name="connsiteY37" fmla="*/ 2093604 h 2163942"/>
              <a:gd name="connsiteX38" fmla="*/ 148952 w 2755612"/>
              <a:gd name="connsiteY38" fmla="*/ 2093604 h 2163942"/>
              <a:gd name="connsiteX39" fmla="*/ 78613 w 2755612"/>
              <a:gd name="connsiteY39" fmla="*/ 2072916 h 2163942"/>
              <a:gd name="connsiteX40" fmla="*/ 28963 w 2755612"/>
              <a:gd name="connsiteY40" fmla="*/ 2043953 h 2163942"/>
              <a:gd name="connsiteX41" fmla="*/ 12412 w 2755612"/>
              <a:gd name="connsiteY41" fmla="*/ 2023265 h 2163942"/>
              <a:gd name="connsiteX42" fmla="*/ 4137 w 2755612"/>
              <a:gd name="connsiteY42" fmla="*/ 1998440 h 2163942"/>
              <a:gd name="connsiteX43" fmla="*/ 0 w 2755612"/>
              <a:gd name="connsiteY43" fmla="*/ 1969477 h 2163942"/>
              <a:gd name="connsiteX44" fmla="*/ 12412 w 2755612"/>
              <a:gd name="connsiteY44" fmla="*/ 1919826 h 2163942"/>
              <a:gd name="connsiteX45" fmla="*/ 49650 w 2755612"/>
              <a:gd name="connsiteY45" fmla="*/ 1878451 h 2163942"/>
              <a:gd name="connsiteX46" fmla="*/ 99301 w 2755612"/>
              <a:gd name="connsiteY46" fmla="*/ 1853625 h 2163942"/>
              <a:gd name="connsiteX47" fmla="*/ 157227 w 2755612"/>
              <a:gd name="connsiteY47" fmla="*/ 1845350 h 2163942"/>
              <a:gd name="connsiteX48" fmla="*/ 285491 w 2755612"/>
              <a:gd name="connsiteY48" fmla="*/ 1849488 h 2163942"/>
              <a:gd name="connsiteX49" fmla="*/ 508919 w 2755612"/>
              <a:gd name="connsiteY49" fmla="*/ 1849488 h 2163942"/>
              <a:gd name="connsiteX50" fmla="*/ 1108865 w 2755612"/>
              <a:gd name="connsiteY50" fmla="*/ 1853625 h 2163942"/>
              <a:gd name="connsiteX51" fmla="*/ 1324018 w 2755612"/>
              <a:gd name="connsiteY51" fmla="*/ 1853625 h 2163942"/>
              <a:gd name="connsiteX52" fmla="*/ 1601234 w 2755612"/>
              <a:gd name="connsiteY52" fmla="*/ 1849488 h 216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55612" h="2163942">
                <a:moveTo>
                  <a:pt x="1601234" y="1849488"/>
                </a:moveTo>
                <a:lnTo>
                  <a:pt x="1828800" y="1853625"/>
                </a:lnTo>
                <a:lnTo>
                  <a:pt x="2019127" y="1853625"/>
                </a:lnTo>
                <a:lnTo>
                  <a:pt x="2395645" y="1853625"/>
                </a:lnTo>
                <a:lnTo>
                  <a:pt x="2453571" y="1832937"/>
                </a:lnTo>
                <a:lnTo>
                  <a:pt x="2490809" y="1799837"/>
                </a:lnTo>
                <a:lnTo>
                  <a:pt x="2507359" y="1758461"/>
                </a:lnTo>
                <a:lnTo>
                  <a:pt x="2507359" y="1642610"/>
                </a:lnTo>
                <a:lnTo>
                  <a:pt x="2494946" y="1357118"/>
                </a:lnTo>
                <a:lnTo>
                  <a:pt x="2457708" y="926813"/>
                </a:lnTo>
                <a:lnTo>
                  <a:pt x="2408058" y="583395"/>
                </a:lnTo>
                <a:lnTo>
                  <a:pt x="2325307" y="103439"/>
                </a:lnTo>
                <a:lnTo>
                  <a:pt x="2494946" y="0"/>
                </a:lnTo>
                <a:lnTo>
                  <a:pt x="2515634" y="41375"/>
                </a:lnTo>
                <a:lnTo>
                  <a:pt x="2532184" y="434443"/>
                </a:lnTo>
                <a:lnTo>
                  <a:pt x="2569422" y="633046"/>
                </a:lnTo>
                <a:lnTo>
                  <a:pt x="2627348" y="984738"/>
                </a:lnTo>
                <a:lnTo>
                  <a:pt x="2656311" y="1179204"/>
                </a:lnTo>
                <a:lnTo>
                  <a:pt x="2697687" y="1514346"/>
                </a:lnTo>
                <a:lnTo>
                  <a:pt x="2710099" y="1642610"/>
                </a:lnTo>
                <a:lnTo>
                  <a:pt x="2739062" y="1741911"/>
                </a:lnTo>
                <a:lnTo>
                  <a:pt x="2755612" y="1803975"/>
                </a:lnTo>
                <a:lnTo>
                  <a:pt x="2755612" y="1841213"/>
                </a:lnTo>
                <a:lnTo>
                  <a:pt x="2734925" y="1899138"/>
                </a:lnTo>
                <a:lnTo>
                  <a:pt x="2672861" y="1986027"/>
                </a:lnTo>
                <a:lnTo>
                  <a:pt x="2594248" y="2077053"/>
                </a:lnTo>
                <a:lnTo>
                  <a:pt x="2540460" y="2126704"/>
                </a:lnTo>
                <a:lnTo>
                  <a:pt x="2503222" y="2147392"/>
                </a:lnTo>
                <a:lnTo>
                  <a:pt x="2470121" y="2159804"/>
                </a:lnTo>
                <a:lnTo>
                  <a:pt x="2437021" y="2163942"/>
                </a:lnTo>
                <a:lnTo>
                  <a:pt x="2408058" y="2155667"/>
                </a:lnTo>
                <a:lnTo>
                  <a:pt x="2387370" y="2139117"/>
                </a:lnTo>
                <a:lnTo>
                  <a:pt x="2345994" y="2118429"/>
                </a:lnTo>
                <a:lnTo>
                  <a:pt x="2312894" y="2106016"/>
                </a:lnTo>
                <a:lnTo>
                  <a:pt x="2197042" y="2097741"/>
                </a:lnTo>
                <a:lnTo>
                  <a:pt x="1232992" y="2089466"/>
                </a:lnTo>
                <a:lnTo>
                  <a:pt x="388930" y="2085328"/>
                </a:lnTo>
                <a:lnTo>
                  <a:pt x="182052" y="2093604"/>
                </a:lnTo>
                <a:lnTo>
                  <a:pt x="148952" y="2093604"/>
                </a:lnTo>
                <a:lnTo>
                  <a:pt x="78613" y="2072916"/>
                </a:lnTo>
                <a:lnTo>
                  <a:pt x="28963" y="2043953"/>
                </a:lnTo>
                <a:lnTo>
                  <a:pt x="12412" y="2023265"/>
                </a:lnTo>
                <a:lnTo>
                  <a:pt x="4137" y="1998440"/>
                </a:lnTo>
                <a:lnTo>
                  <a:pt x="0" y="1969477"/>
                </a:lnTo>
                <a:lnTo>
                  <a:pt x="12412" y="1919826"/>
                </a:lnTo>
                <a:lnTo>
                  <a:pt x="49650" y="1878451"/>
                </a:lnTo>
                <a:lnTo>
                  <a:pt x="99301" y="1853625"/>
                </a:lnTo>
                <a:lnTo>
                  <a:pt x="157227" y="1845350"/>
                </a:lnTo>
                <a:lnTo>
                  <a:pt x="285491" y="1849488"/>
                </a:lnTo>
                <a:lnTo>
                  <a:pt x="508919" y="1849488"/>
                </a:lnTo>
                <a:lnTo>
                  <a:pt x="1108865" y="1853625"/>
                </a:lnTo>
                <a:lnTo>
                  <a:pt x="1324018" y="1853625"/>
                </a:lnTo>
                <a:lnTo>
                  <a:pt x="1601234" y="18494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0883C08-EA33-498E-816D-6C16640FBF1F}"/>
              </a:ext>
            </a:extLst>
          </p:cNvPr>
          <p:cNvSpPr/>
          <p:nvPr/>
        </p:nvSpPr>
        <p:spPr>
          <a:xfrm>
            <a:off x="5175250" y="3894139"/>
            <a:ext cx="1925638" cy="352425"/>
          </a:xfrm>
          <a:custGeom>
            <a:avLst/>
            <a:gdLst>
              <a:gd name="connsiteX0" fmla="*/ 478632 w 1926432"/>
              <a:gd name="connsiteY0" fmla="*/ 292894 h 352425"/>
              <a:gd name="connsiteX1" fmla="*/ 109538 w 1926432"/>
              <a:gd name="connsiteY1" fmla="*/ 342900 h 352425"/>
              <a:gd name="connsiteX2" fmla="*/ 52388 w 1926432"/>
              <a:gd name="connsiteY2" fmla="*/ 352425 h 352425"/>
              <a:gd name="connsiteX3" fmla="*/ 0 w 1926432"/>
              <a:gd name="connsiteY3" fmla="*/ 159544 h 352425"/>
              <a:gd name="connsiteX4" fmla="*/ 114300 w 1926432"/>
              <a:gd name="connsiteY4" fmla="*/ 161925 h 352425"/>
              <a:gd name="connsiteX5" fmla="*/ 373857 w 1926432"/>
              <a:gd name="connsiteY5" fmla="*/ 130969 h 352425"/>
              <a:gd name="connsiteX6" fmla="*/ 814388 w 1926432"/>
              <a:gd name="connsiteY6" fmla="*/ 78581 h 352425"/>
              <a:gd name="connsiteX7" fmla="*/ 1176338 w 1926432"/>
              <a:gd name="connsiteY7" fmla="*/ 45244 h 352425"/>
              <a:gd name="connsiteX8" fmla="*/ 1647825 w 1926432"/>
              <a:gd name="connsiteY8" fmla="*/ 9525 h 352425"/>
              <a:gd name="connsiteX9" fmla="*/ 1831182 w 1926432"/>
              <a:gd name="connsiteY9" fmla="*/ 0 h 352425"/>
              <a:gd name="connsiteX10" fmla="*/ 1876425 w 1926432"/>
              <a:gd name="connsiteY10" fmla="*/ 0 h 352425"/>
              <a:gd name="connsiteX11" fmla="*/ 1926432 w 1926432"/>
              <a:gd name="connsiteY11" fmla="*/ 190500 h 352425"/>
              <a:gd name="connsiteX12" fmla="*/ 1833563 w 1926432"/>
              <a:gd name="connsiteY12" fmla="*/ 185737 h 352425"/>
              <a:gd name="connsiteX13" fmla="*/ 1693069 w 1926432"/>
              <a:gd name="connsiteY13" fmla="*/ 185737 h 352425"/>
              <a:gd name="connsiteX14" fmla="*/ 1285875 w 1926432"/>
              <a:gd name="connsiteY14" fmla="*/ 211931 h 352425"/>
              <a:gd name="connsiteX15" fmla="*/ 804863 w 1926432"/>
              <a:gd name="connsiteY15" fmla="*/ 254794 h 352425"/>
              <a:gd name="connsiteX16" fmla="*/ 478632 w 1926432"/>
              <a:gd name="connsiteY16" fmla="*/ 292894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6432" h="352425">
                <a:moveTo>
                  <a:pt x="478632" y="292894"/>
                </a:moveTo>
                <a:lnTo>
                  <a:pt x="109538" y="342900"/>
                </a:lnTo>
                <a:lnTo>
                  <a:pt x="52388" y="352425"/>
                </a:lnTo>
                <a:lnTo>
                  <a:pt x="0" y="159544"/>
                </a:lnTo>
                <a:lnTo>
                  <a:pt x="114300" y="161925"/>
                </a:lnTo>
                <a:lnTo>
                  <a:pt x="373857" y="130969"/>
                </a:lnTo>
                <a:lnTo>
                  <a:pt x="814388" y="78581"/>
                </a:lnTo>
                <a:lnTo>
                  <a:pt x="1176338" y="45244"/>
                </a:lnTo>
                <a:lnTo>
                  <a:pt x="1647825" y="9525"/>
                </a:lnTo>
                <a:lnTo>
                  <a:pt x="1831182" y="0"/>
                </a:lnTo>
                <a:lnTo>
                  <a:pt x="1876425" y="0"/>
                </a:lnTo>
                <a:lnTo>
                  <a:pt x="1926432" y="190500"/>
                </a:lnTo>
                <a:lnTo>
                  <a:pt x="1833563" y="185737"/>
                </a:lnTo>
                <a:lnTo>
                  <a:pt x="1693069" y="185737"/>
                </a:lnTo>
                <a:lnTo>
                  <a:pt x="1285875" y="211931"/>
                </a:lnTo>
                <a:lnTo>
                  <a:pt x="804863" y="254794"/>
                </a:lnTo>
                <a:lnTo>
                  <a:pt x="478632" y="2928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97D1C32-A494-4C40-B61E-980DEE070D41}"/>
              </a:ext>
            </a:extLst>
          </p:cNvPr>
          <p:cNvSpPr/>
          <p:nvPr/>
        </p:nvSpPr>
        <p:spPr>
          <a:xfrm>
            <a:off x="5189539" y="4581526"/>
            <a:ext cx="1906587" cy="347663"/>
          </a:xfrm>
          <a:custGeom>
            <a:avLst/>
            <a:gdLst>
              <a:gd name="connsiteX0" fmla="*/ 471487 w 1907381"/>
              <a:gd name="connsiteY0" fmla="*/ 304800 h 347663"/>
              <a:gd name="connsiteX1" fmla="*/ 102394 w 1907381"/>
              <a:gd name="connsiteY1" fmla="*/ 342900 h 347663"/>
              <a:gd name="connsiteX2" fmla="*/ 54769 w 1907381"/>
              <a:gd name="connsiteY2" fmla="*/ 347663 h 347663"/>
              <a:gd name="connsiteX3" fmla="*/ 0 w 1907381"/>
              <a:gd name="connsiteY3" fmla="*/ 159544 h 347663"/>
              <a:gd name="connsiteX4" fmla="*/ 97631 w 1907381"/>
              <a:gd name="connsiteY4" fmla="*/ 161925 h 347663"/>
              <a:gd name="connsiteX5" fmla="*/ 390525 w 1907381"/>
              <a:gd name="connsiteY5" fmla="*/ 135731 h 347663"/>
              <a:gd name="connsiteX6" fmla="*/ 952500 w 1907381"/>
              <a:gd name="connsiteY6" fmla="*/ 78581 h 347663"/>
              <a:gd name="connsiteX7" fmla="*/ 1519237 w 1907381"/>
              <a:gd name="connsiteY7" fmla="*/ 30956 h 347663"/>
              <a:gd name="connsiteX8" fmla="*/ 1816894 w 1907381"/>
              <a:gd name="connsiteY8" fmla="*/ 4763 h 347663"/>
              <a:gd name="connsiteX9" fmla="*/ 1854994 w 1907381"/>
              <a:gd name="connsiteY9" fmla="*/ 0 h 347663"/>
              <a:gd name="connsiteX10" fmla="*/ 1907381 w 1907381"/>
              <a:gd name="connsiteY10" fmla="*/ 204788 h 347663"/>
              <a:gd name="connsiteX11" fmla="*/ 1809750 w 1907381"/>
              <a:gd name="connsiteY11" fmla="*/ 192881 h 347663"/>
              <a:gd name="connsiteX12" fmla="*/ 1533525 w 1907381"/>
              <a:gd name="connsiteY12" fmla="*/ 204788 h 347663"/>
              <a:gd name="connsiteX13" fmla="*/ 957262 w 1907381"/>
              <a:gd name="connsiteY13" fmla="*/ 257175 h 347663"/>
              <a:gd name="connsiteX14" fmla="*/ 471487 w 1907381"/>
              <a:gd name="connsiteY14" fmla="*/ 30480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7381" h="347663">
                <a:moveTo>
                  <a:pt x="471487" y="304800"/>
                </a:moveTo>
                <a:lnTo>
                  <a:pt x="102394" y="342900"/>
                </a:lnTo>
                <a:lnTo>
                  <a:pt x="54769" y="347663"/>
                </a:lnTo>
                <a:lnTo>
                  <a:pt x="0" y="159544"/>
                </a:lnTo>
                <a:lnTo>
                  <a:pt x="97631" y="161925"/>
                </a:lnTo>
                <a:lnTo>
                  <a:pt x="390525" y="135731"/>
                </a:lnTo>
                <a:lnTo>
                  <a:pt x="952500" y="78581"/>
                </a:lnTo>
                <a:lnTo>
                  <a:pt x="1519237" y="30956"/>
                </a:lnTo>
                <a:lnTo>
                  <a:pt x="1816894" y="4763"/>
                </a:lnTo>
                <a:lnTo>
                  <a:pt x="1854994" y="0"/>
                </a:lnTo>
                <a:lnTo>
                  <a:pt x="1907381" y="204788"/>
                </a:lnTo>
                <a:lnTo>
                  <a:pt x="1809750" y="192881"/>
                </a:lnTo>
                <a:lnTo>
                  <a:pt x="1533525" y="204788"/>
                </a:lnTo>
                <a:lnTo>
                  <a:pt x="957262" y="257175"/>
                </a:lnTo>
                <a:lnTo>
                  <a:pt x="471487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EC209E7-6392-466D-836B-D4DE02390E2C}"/>
              </a:ext>
            </a:extLst>
          </p:cNvPr>
          <p:cNvSpPr/>
          <p:nvPr/>
        </p:nvSpPr>
        <p:spPr>
          <a:xfrm>
            <a:off x="5175251" y="5383214"/>
            <a:ext cx="1939925" cy="350837"/>
          </a:xfrm>
          <a:custGeom>
            <a:avLst/>
            <a:gdLst>
              <a:gd name="connsiteX0" fmla="*/ 497682 w 1940719"/>
              <a:gd name="connsiteY0" fmla="*/ 319088 h 350044"/>
              <a:gd name="connsiteX1" fmla="*/ 302419 w 1940719"/>
              <a:gd name="connsiteY1" fmla="*/ 340519 h 350044"/>
              <a:gd name="connsiteX2" fmla="*/ 90488 w 1940719"/>
              <a:gd name="connsiteY2" fmla="*/ 347663 h 350044"/>
              <a:gd name="connsiteX3" fmla="*/ 50007 w 1940719"/>
              <a:gd name="connsiteY3" fmla="*/ 350044 h 350044"/>
              <a:gd name="connsiteX4" fmla="*/ 0 w 1940719"/>
              <a:gd name="connsiteY4" fmla="*/ 128588 h 350044"/>
              <a:gd name="connsiteX5" fmla="*/ 90488 w 1940719"/>
              <a:gd name="connsiteY5" fmla="*/ 150019 h 350044"/>
              <a:gd name="connsiteX6" fmla="*/ 195263 w 1940719"/>
              <a:gd name="connsiteY6" fmla="*/ 166688 h 350044"/>
              <a:gd name="connsiteX7" fmla="*/ 314325 w 1940719"/>
              <a:gd name="connsiteY7" fmla="*/ 169069 h 350044"/>
              <a:gd name="connsiteX8" fmla="*/ 485775 w 1940719"/>
              <a:gd name="connsiteY8" fmla="*/ 150019 h 350044"/>
              <a:gd name="connsiteX9" fmla="*/ 723900 w 1940719"/>
              <a:gd name="connsiteY9" fmla="*/ 111919 h 350044"/>
              <a:gd name="connsiteX10" fmla="*/ 1114425 w 1940719"/>
              <a:gd name="connsiteY10" fmla="*/ 66675 h 350044"/>
              <a:gd name="connsiteX11" fmla="*/ 1531144 w 1940719"/>
              <a:gd name="connsiteY11" fmla="*/ 28575 h 350044"/>
              <a:gd name="connsiteX12" fmla="*/ 1831182 w 1940719"/>
              <a:gd name="connsiteY12" fmla="*/ 4763 h 350044"/>
              <a:gd name="connsiteX13" fmla="*/ 1885950 w 1940719"/>
              <a:gd name="connsiteY13" fmla="*/ 0 h 350044"/>
              <a:gd name="connsiteX14" fmla="*/ 1940719 w 1940719"/>
              <a:gd name="connsiteY14" fmla="*/ 219075 h 350044"/>
              <a:gd name="connsiteX15" fmla="*/ 1821657 w 1940719"/>
              <a:gd name="connsiteY15" fmla="*/ 214313 h 350044"/>
              <a:gd name="connsiteX16" fmla="*/ 1597819 w 1940719"/>
              <a:gd name="connsiteY16" fmla="*/ 221457 h 350044"/>
              <a:gd name="connsiteX17" fmla="*/ 1193007 w 1940719"/>
              <a:gd name="connsiteY17" fmla="*/ 247650 h 350044"/>
              <a:gd name="connsiteX18" fmla="*/ 804863 w 1940719"/>
              <a:gd name="connsiteY18" fmla="*/ 283369 h 350044"/>
              <a:gd name="connsiteX19" fmla="*/ 497682 w 1940719"/>
              <a:gd name="connsiteY19" fmla="*/ 319088 h 3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40719" h="350044">
                <a:moveTo>
                  <a:pt x="497682" y="319088"/>
                </a:moveTo>
                <a:lnTo>
                  <a:pt x="302419" y="340519"/>
                </a:lnTo>
                <a:lnTo>
                  <a:pt x="90488" y="347663"/>
                </a:lnTo>
                <a:lnTo>
                  <a:pt x="50007" y="350044"/>
                </a:lnTo>
                <a:lnTo>
                  <a:pt x="0" y="128588"/>
                </a:lnTo>
                <a:lnTo>
                  <a:pt x="90488" y="150019"/>
                </a:lnTo>
                <a:lnTo>
                  <a:pt x="195263" y="166688"/>
                </a:lnTo>
                <a:lnTo>
                  <a:pt x="314325" y="169069"/>
                </a:lnTo>
                <a:lnTo>
                  <a:pt x="485775" y="150019"/>
                </a:lnTo>
                <a:lnTo>
                  <a:pt x="723900" y="111919"/>
                </a:lnTo>
                <a:lnTo>
                  <a:pt x="1114425" y="66675"/>
                </a:lnTo>
                <a:lnTo>
                  <a:pt x="1531144" y="28575"/>
                </a:lnTo>
                <a:lnTo>
                  <a:pt x="1831182" y="4763"/>
                </a:lnTo>
                <a:lnTo>
                  <a:pt x="1885950" y="0"/>
                </a:lnTo>
                <a:lnTo>
                  <a:pt x="1940719" y="219075"/>
                </a:lnTo>
                <a:lnTo>
                  <a:pt x="1821657" y="214313"/>
                </a:lnTo>
                <a:lnTo>
                  <a:pt x="1597819" y="221457"/>
                </a:lnTo>
                <a:lnTo>
                  <a:pt x="1193007" y="247650"/>
                </a:lnTo>
                <a:lnTo>
                  <a:pt x="804863" y="283369"/>
                </a:lnTo>
                <a:lnTo>
                  <a:pt x="497682" y="3190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43A84F4-0D1E-4D76-9D05-00CAE0A0C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6" y="1305976"/>
            <a:ext cx="4505334" cy="466384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8C711F-BD50-4B06-9D00-300A5072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284" y="1305976"/>
            <a:ext cx="4511431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9" grpId="0" animBg="1"/>
      <p:bldP spid="11" grpId="0" animBg="1"/>
      <p:bldP spid="22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rmAutofit fontScale="90000"/>
          </a:bodyPr>
          <a:lstStyle/>
          <a:p>
            <a:pPr algn="ctr"/>
            <a:b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さけが大きくなるまで　　　　　　　　　　　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北 魚 秋 冬 広 食 回 帰 東 西 南</a:t>
            </a:r>
          </a:p>
          <a:p>
            <a:pPr algn="ctr"/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541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1D981C2-8016-4243-B632-0F034CDE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3" y="1097078"/>
            <a:ext cx="4505334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24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2DEA569-36CB-462D-9369-43CCD7799A8C}"/>
              </a:ext>
            </a:extLst>
          </p:cNvPr>
          <p:cNvSpPr/>
          <p:nvPr/>
        </p:nvSpPr>
        <p:spPr>
          <a:xfrm>
            <a:off x="4046538" y="1936751"/>
            <a:ext cx="4108450" cy="688975"/>
          </a:xfrm>
          <a:custGeom>
            <a:avLst/>
            <a:gdLst>
              <a:gd name="connsiteX0" fmla="*/ 1694457 w 4108300"/>
              <a:gd name="connsiteY0" fmla="*/ 398696 h 689050"/>
              <a:gd name="connsiteX1" fmla="*/ 1282760 w 4108300"/>
              <a:gd name="connsiteY1" fmla="*/ 463701 h 689050"/>
              <a:gd name="connsiteX2" fmla="*/ 1040076 w 4108300"/>
              <a:gd name="connsiteY2" fmla="*/ 511371 h 689050"/>
              <a:gd name="connsiteX3" fmla="*/ 762722 w 4108300"/>
              <a:gd name="connsiteY3" fmla="*/ 580709 h 689050"/>
              <a:gd name="connsiteX4" fmla="*/ 598044 w 4108300"/>
              <a:gd name="connsiteY4" fmla="*/ 632713 h 689050"/>
              <a:gd name="connsiteX5" fmla="*/ 463700 w 4108300"/>
              <a:gd name="connsiteY5" fmla="*/ 680383 h 689050"/>
              <a:gd name="connsiteX6" fmla="*/ 429031 w 4108300"/>
              <a:gd name="connsiteY6" fmla="*/ 689050 h 689050"/>
              <a:gd name="connsiteX7" fmla="*/ 359693 w 4108300"/>
              <a:gd name="connsiteY7" fmla="*/ 654381 h 689050"/>
              <a:gd name="connsiteX8" fmla="*/ 247018 w 4108300"/>
              <a:gd name="connsiteY8" fmla="*/ 576376 h 689050"/>
              <a:gd name="connsiteX9" fmla="*/ 208015 w 4108300"/>
              <a:gd name="connsiteY9" fmla="*/ 537373 h 689050"/>
              <a:gd name="connsiteX10" fmla="*/ 104008 w 4108300"/>
              <a:gd name="connsiteY10" fmla="*/ 442032 h 689050"/>
              <a:gd name="connsiteX11" fmla="*/ 21668 w 4108300"/>
              <a:gd name="connsiteY11" fmla="*/ 355359 h 689050"/>
              <a:gd name="connsiteX12" fmla="*/ 0 w 4108300"/>
              <a:gd name="connsiteY12" fmla="*/ 320690 h 689050"/>
              <a:gd name="connsiteX13" fmla="*/ 0 w 4108300"/>
              <a:gd name="connsiteY13" fmla="*/ 299022 h 689050"/>
              <a:gd name="connsiteX14" fmla="*/ 13001 w 4108300"/>
              <a:gd name="connsiteY14" fmla="*/ 286021 h 689050"/>
              <a:gd name="connsiteX15" fmla="*/ 39003 w 4108300"/>
              <a:gd name="connsiteY15" fmla="*/ 286021 h 689050"/>
              <a:gd name="connsiteX16" fmla="*/ 95340 w 4108300"/>
              <a:gd name="connsiteY16" fmla="*/ 307689 h 689050"/>
              <a:gd name="connsiteX17" fmla="*/ 164679 w 4108300"/>
              <a:gd name="connsiteY17" fmla="*/ 346692 h 689050"/>
              <a:gd name="connsiteX18" fmla="*/ 255685 w 4108300"/>
              <a:gd name="connsiteY18" fmla="*/ 385695 h 689050"/>
              <a:gd name="connsiteX19" fmla="*/ 346692 w 4108300"/>
              <a:gd name="connsiteY19" fmla="*/ 398696 h 689050"/>
              <a:gd name="connsiteX20" fmla="*/ 459367 w 4108300"/>
              <a:gd name="connsiteY20" fmla="*/ 394362 h 689050"/>
              <a:gd name="connsiteX21" fmla="*/ 641380 w 4108300"/>
              <a:gd name="connsiteY21" fmla="*/ 372694 h 689050"/>
              <a:gd name="connsiteX22" fmla="*/ 1031409 w 4108300"/>
              <a:gd name="connsiteY22" fmla="*/ 303356 h 689050"/>
              <a:gd name="connsiteX23" fmla="*/ 1256758 w 4108300"/>
              <a:gd name="connsiteY23" fmla="*/ 264353 h 689050"/>
              <a:gd name="connsiteX24" fmla="*/ 1599117 w 4108300"/>
              <a:gd name="connsiteY24" fmla="*/ 216683 h 689050"/>
              <a:gd name="connsiteX25" fmla="*/ 2028148 w 4108300"/>
              <a:gd name="connsiteY25" fmla="*/ 173346 h 689050"/>
              <a:gd name="connsiteX26" fmla="*/ 2652193 w 4108300"/>
              <a:gd name="connsiteY26" fmla="*/ 130010 h 689050"/>
              <a:gd name="connsiteX27" fmla="*/ 2959882 w 4108300"/>
              <a:gd name="connsiteY27" fmla="*/ 104008 h 689050"/>
              <a:gd name="connsiteX28" fmla="*/ 3258904 w 4108300"/>
              <a:gd name="connsiteY28" fmla="*/ 78006 h 689050"/>
              <a:gd name="connsiteX29" fmla="*/ 3423583 w 4108300"/>
              <a:gd name="connsiteY29" fmla="*/ 56338 h 689050"/>
              <a:gd name="connsiteX30" fmla="*/ 3479920 w 4108300"/>
              <a:gd name="connsiteY30" fmla="*/ 34669 h 689050"/>
              <a:gd name="connsiteX31" fmla="*/ 3549259 w 4108300"/>
              <a:gd name="connsiteY31" fmla="*/ 0 h 689050"/>
              <a:gd name="connsiteX32" fmla="*/ 3583928 w 4108300"/>
              <a:gd name="connsiteY32" fmla="*/ 0 h 689050"/>
              <a:gd name="connsiteX33" fmla="*/ 3748607 w 4108300"/>
              <a:gd name="connsiteY33" fmla="*/ 26002 h 689050"/>
              <a:gd name="connsiteX34" fmla="*/ 3887283 w 4108300"/>
              <a:gd name="connsiteY34" fmla="*/ 82340 h 689050"/>
              <a:gd name="connsiteX35" fmla="*/ 4038961 w 4108300"/>
              <a:gd name="connsiteY35" fmla="*/ 173346 h 689050"/>
              <a:gd name="connsiteX36" fmla="*/ 4099632 w 4108300"/>
              <a:gd name="connsiteY36" fmla="*/ 216683 h 689050"/>
              <a:gd name="connsiteX37" fmla="*/ 4108300 w 4108300"/>
              <a:gd name="connsiteY37" fmla="*/ 255686 h 689050"/>
              <a:gd name="connsiteX38" fmla="*/ 4103966 w 4108300"/>
              <a:gd name="connsiteY38" fmla="*/ 290355 h 689050"/>
              <a:gd name="connsiteX39" fmla="*/ 4077964 w 4108300"/>
              <a:gd name="connsiteY39" fmla="*/ 320690 h 689050"/>
              <a:gd name="connsiteX40" fmla="*/ 4034628 w 4108300"/>
              <a:gd name="connsiteY40" fmla="*/ 333691 h 689050"/>
              <a:gd name="connsiteX41" fmla="*/ 3939287 w 4108300"/>
              <a:gd name="connsiteY41" fmla="*/ 329358 h 689050"/>
              <a:gd name="connsiteX42" fmla="*/ 3783276 w 4108300"/>
              <a:gd name="connsiteY42" fmla="*/ 303356 h 689050"/>
              <a:gd name="connsiteX43" fmla="*/ 3566593 w 4108300"/>
              <a:gd name="connsiteY43" fmla="*/ 273020 h 689050"/>
              <a:gd name="connsiteX44" fmla="*/ 3284906 w 4108300"/>
              <a:gd name="connsiteY44" fmla="*/ 264353 h 689050"/>
              <a:gd name="connsiteX45" fmla="*/ 2881877 w 4108300"/>
              <a:gd name="connsiteY45" fmla="*/ 286021 h 689050"/>
              <a:gd name="connsiteX46" fmla="*/ 2595856 w 4108300"/>
              <a:gd name="connsiteY46" fmla="*/ 307689 h 689050"/>
              <a:gd name="connsiteX47" fmla="*/ 1694457 w 4108300"/>
              <a:gd name="connsiteY47" fmla="*/ 398696 h 6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108300" h="689050">
                <a:moveTo>
                  <a:pt x="1694457" y="398696"/>
                </a:moveTo>
                <a:lnTo>
                  <a:pt x="1282760" y="463701"/>
                </a:lnTo>
                <a:lnTo>
                  <a:pt x="1040076" y="511371"/>
                </a:lnTo>
                <a:lnTo>
                  <a:pt x="762722" y="580709"/>
                </a:lnTo>
                <a:lnTo>
                  <a:pt x="598044" y="632713"/>
                </a:lnTo>
                <a:lnTo>
                  <a:pt x="463700" y="680383"/>
                </a:lnTo>
                <a:lnTo>
                  <a:pt x="429031" y="689050"/>
                </a:lnTo>
                <a:lnTo>
                  <a:pt x="359693" y="654381"/>
                </a:lnTo>
                <a:lnTo>
                  <a:pt x="247018" y="576376"/>
                </a:lnTo>
                <a:lnTo>
                  <a:pt x="208015" y="537373"/>
                </a:lnTo>
                <a:lnTo>
                  <a:pt x="104008" y="442032"/>
                </a:lnTo>
                <a:lnTo>
                  <a:pt x="21668" y="355359"/>
                </a:lnTo>
                <a:lnTo>
                  <a:pt x="0" y="320690"/>
                </a:lnTo>
                <a:lnTo>
                  <a:pt x="0" y="299022"/>
                </a:lnTo>
                <a:lnTo>
                  <a:pt x="13001" y="286021"/>
                </a:lnTo>
                <a:lnTo>
                  <a:pt x="39003" y="286021"/>
                </a:lnTo>
                <a:lnTo>
                  <a:pt x="95340" y="307689"/>
                </a:lnTo>
                <a:lnTo>
                  <a:pt x="164679" y="346692"/>
                </a:lnTo>
                <a:lnTo>
                  <a:pt x="255685" y="385695"/>
                </a:lnTo>
                <a:cubicBezTo>
                  <a:pt x="343787" y="398910"/>
                  <a:pt x="313144" y="398696"/>
                  <a:pt x="346692" y="398696"/>
                </a:cubicBezTo>
                <a:lnTo>
                  <a:pt x="459367" y="394362"/>
                </a:lnTo>
                <a:lnTo>
                  <a:pt x="641380" y="372694"/>
                </a:lnTo>
                <a:lnTo>
                  <a:pt x="1031409" y="303356"/>
                </a:lnTo>
                <a:lnTo>
                  <a:pt x="1256758" y="264353"/>
                </a:lnTo>
                <a:lnTo>
                  <a:pt x="1599117" y="216683"/>
                </a:lnTo>
                <a:lnTo>
                  <a:pt x="2028148" y="173346"/>
                </a:lnTo>
                <a:lnTo>
                  <a:pt x="2652193" y="130010"/>
                </a:lnTo>
                <a:lnTo>
                  <a:pt x="2959882" y="104008"/>
                </a:lnTo>
                <a:lnTo>
                  <a:pt x="3258904" y="78006"/>
                </a:lnTo>
                <a:lnTo>
                  <a:pt x="3423583" y="56338"/>
                </a:lnTo>
                <a:lnTo>
                  <a:pt x="3479920" y="34669"/>
                </a:lnTo>
                <a:lnTo>
                  <a:pt x="3549259" y="0"/>
                </a:lnTo>
                <a:lnTo>
                  <a:pt x="3583928" y="0"/>
                </a:lnTo>
                <a:lnTo>
                  <a:pt x="3748607" y="26002"/>
                </a:lnTo>
                <a:lnTo>
                  <a:pt x="3887283" y="82340"/>
                </a:lnTo>
                <a:lnTo>
                  <a:pt x="4038961" y="173346"/>
                </a:lnTo>
                <a:lnTo>
                  <a:pt x="4099632" y="216683"/>
                </a:lnTo>
                <a:lnTo>
                  <a:pt x="4108300" y="255686"/>
                </a:lnTo>
                <a:lnTo>
                  <a:pt x="4103966" y="290355"/>
                </a:lnTo>
                <a:lnTo>
                  <a:pt x="4077964" y="320690"/>
                </a:lnTo>
                <a:lnTo>
                  <a:pt x="4034628" y="333691"/>
                </a:lnTo>
                <a:lnTo>
                  <a:pt x="3939287" y="329358"/>
                </a:lnTo>
                <a:lnTo>
                  <a:pt x="3783276" y="303356"/>
                </a:lnTo>
                <a:lnTo>
                  <a:pt x="3566593" y="273020"/>
                </a:lnTo>
                <a:lnTo>
                  <a:pt x="3284906" y="264353"/>
                </a:lnTo>
                <a:lnTo>
                  <a:pt x="2881877" y="286021"/>
                </a:lnTo>
                <a:lnTo>
                  <a:pt x="2595856" y="307689"/>
                </a:lnTo>
                <a:lnTo>
                  <a:pt x="1694457" y="39869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6A53FEB-E523-4FA7-B6DB-184261A76577}"/>
              </a:ext>
            </a:extLst>
          </p:cNvPr>
          <p:cNvSpPr/>
          <p:nvPr/>
        </p:nvSpPr>
        <p:spPr>
          <a:xfrm>
            <a:off x="4105276" y="2706688"/>
            <a:ext cx="2081213" cy="1839912"/>
          </a:xfrm>
          <a:custGeom>
            <a:avLst/>
            <a:gdLst>
              <a:gd name="connsiteX0" fmla="*/ 1093622 w 2081174"/>
              <a:gd name="connsiteY0" fmla="*/ 914400 h 1839773"/>
              <a:gd name="connsiteX1" fmla="*/ 1236269 w 2081174"/>
              <a:gd name="connsiteY1" fmla="*/ 753466 h 1839773"/>
              <a:gd name="connsiteX2" fmla="*/ 1470355 w 2081174"/>
              <a:gd name="connsiteY2" fmla="*/ 457200 h 1839773"/>
              <a:gd name="connsiteX3" fmla="*/ 1613002 w 2081174"/>
              <a:gd name="connsiteY3" fmla="*/ 245059 h 1839773"/>
              <a:gd name="connsiteX4" fmla="*/ 1634947 w 2081174"/>
              <a:gd name="connsiteY4" fmla="*/ 201168 h 1839773"/>
              <a:gd name="connsiteX5" fmla="*/ 1634947 w 2081174"/>
              <a:gd name="connsiteY5" fmla="*/ 171907 h 1839773"/>
              <a:gd name="connsiteX6" fmla="*/ 1620317 w 2081174"/>
              <a:gd name="connsiteY6" fmla="*/ 135331 h 1839773"/>
              <a:gd name="connsiteX7" fmla="*/ 1569110 w 2081174"/>
              <a:gd name="connsiteY7" fmla="*/ 84125 h 1839773"/>
              <a:gd name="connsiteX8" fmla="*/ 1547165 w 2081174"/>
              <a:gd name="connsiteY8" fmla="*/ 58522 h 1839773"/>
              <a:gd name="connsiteX9" fmla="*/ 1532534 w 2081174"/>
              <a:gd name="connsiteY9" fmla="*/ 32918 h 1839773"/>
              <a:gd name="connsiteX10" fmla="*/ 1539850 w 2081174"/>
              <a:gd name="connsiteY10" fmla="*/ 10973 h 1839773"/>
              <a:gd name="connsiteX11" fmla="*/ 1572768 w 2081174"/>
              <a:gd name="connsiteY11" fmla="*/ 0 h 1839773"/>
              <a:gd name="connsiteX12" fmla="*/ 1631290 w 2081174"/>
              <a:gd name="connsiteY12" fmla="*/ 0 h 1839773"/>
              <a:gd name="connsiteX13" fmla="*/ 1708099 w 2081174"/>
              <a:gd name="connsiteY13" fmla="*/ 7315 h 1839773"/>
              <a:gd name="connsiteX14" fmla="*/ 1799539 w 2081174"/>
              <a:gd name="connsiteY14" fmla="*/ 32918 h 1839773"/>
              <a:gd name="connsiteX15" fmla="*/ 1894637 w 2081174"/>
              <a:gd name="connsiteY15" fmla="*/ 69494 h 1839773"/>
              <a:gd name="connsiteX16" fmla="*/ 2011680 w 2081174"/>
              <a:gd name="connsiteY16" fmla="*/ 128016 h 1839773"/>
              <a:gd name="connsiteX17" fmla="*/ 2062886 w 2081174"/>
              <a:gd name="connsiteY17" fmla="*/ 164592 h 1839773"/>
              <a:gd name="connsiteX18" fmla="*/ 2081174 w 2081174"/>
              <a:gd name="connsiteY18" fmla="*/ 186538 h 1839773"/>
              <a:gd name="connsiteX19" fmla="*/ 2081174 w 2081174"/>
              <a:gd name="connsiteY19" fmla="*/ 208483 h 1839773"/>
              <a:gd name="connsiteX20" fmla="*/ 2062886 w 2081174"/>
              <a:gd name="connsiteY20" fmla="*/ 226771 h 1839773"/>
              <a:gd name="connsiteX21" fmla="*/ 2026310 w 2081174"/>
              <a:gd name="connsiteY21" fmla="*/ 248717 h 1839773"/>
              <a:gd name="connsiteX22" fmla="*/ 1931213 w 2081174"/>
              <a:gd name="connsiteY22" fmla="*/ 303581 h 1839773"/>
              <a:gd name="connsiteX23" fmla="*/ 1795882 w 2081174"/>
              <a:gd name="connsiteY23" fmla="*/ 468173 h 1839773"/>
              <a:gd name="connsiteX24" fmla="*/ 1605686 w 2081174"/>
              <a:gd name="connsiteY24" fmla="*/ 683971 h 1839773"/>
              <a:gd name="connsiteX25" fmla="*/ 1404518 w 2081174"/>
              <a:gd name="connsiteY25" fmla="*/ 907085 h 1839773"/>
              <a:gd name="connsiteX26" fmla="*/ 1141171 w 2081174"/>
              <a:gd name="connsiteY26" fmla="*/ 1155802 h 1839773"/>
              <a:gd name="connsiteX27" fmla="*/ 961949 w 2081174"/>
              <a:gd name="connsiteY27" fmla="*/ 1305763 h 1839773"/>
              <a:gd name="connsiteX28" fmla="*/ 786384 w 2081174"/>
              <a:gd name="connsiteY28" fmla="*/ 1430122 h 1839773"/>
              <a:gd name="connsiteX29" fmla="*/ 618134 w 2081174"/>
              <a:gd name="connsiteY29" fmla="*/ 1539850 h 1839773"/>
              <a:gd name="connsiteX30" fmla="*/ 420624 w 2081174"/>
              <a:gd name="connsiteY30" fmla="*/ 1656893 h 1839773"/>
              <a:gd name="connsiteX31" fmla="*/ 248717 w 2081174"/>
              <a:gd name="connsiteY31" fmla="*/ 1744675 h 1839773"/>
              <a:gd name="connsiteX32" fmla="*/ 54864 w 2081174"/>
              <a:gd name="connsiteY32" fmla="*/ 1832458 h 1839773"/>
              <a:gd name="connsiteX33" fmla="*/ 36576 w 2081174"/>
              <a:gd name="connsiteY33" fmla="*/ 1839773 h 1839773"/>
              <a:gd name="connsiteX34" fmla="*/ 10973 w 2081174"/>
              <a:gd name="connsiteY34" fmla="*/ 1836115 h 1839773"/>
              <a:gd name="connsiteX35" fmla="*/ 0 w 2081174"/>
              <a:gd name="connsiteY35" fmla="*/ 1821485 h 1839773"/>
              <a:gd name="connsiteX36" fmla="*/ 7315 w 2081174"/>
              <a:gd name="connsiteY36" fmla="*/ 1795882 h 1839773"/>
              <a:gd name="connsiteX37" fmla="*/ 21946 w 2081174"/>
              <a:gd name="connsiteY37" fmla="*/ 1766621 h 1839773"/>
              <a:gd name="connsiteX38" fmla="*/ 179222 w 2081174"/>
              <a:gd name="connsiteY38" fmla="*/ 1671523 h 1839773"/>
              <a:gd name="connsiteX39" fmla="*/ 380390 w 2081174"/>
              <a:gd name="connsiteY39" fmla="*/ 1536192 h 1839773"/>
              <a:gd name="connsiteX40" fmla="*/ 625450 w 2081174"/>
              <a:gd name="connsiteY40" fmla="*/ 1345997 h 1839773"/>
              <a:gd name="connsiteX41" fmla="*/ 877824 w 2081174"/>
              <a:gd name="connsiteY41" fmla="*/ 1137514 h 1839773"/>
              <a:gd name="connsiteX42" fmla="*/ 1093622 w 2081174"/>
              <a:gd name="connsiteY42" fmla="*/ 914400 h 183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81174" h="1839773">
                <a:moveTo>
                  <a:pt x="1093622" y="914400"/>
                </a:moveTo>
                <a:lnTo>
                  <a:pt x="1236269" y="753466"/>
                </a:lnTo>
                <a:lnTo>
                  <a:pt x="1470355" y="457200"/>
                </a:lnTo>
                <a:lnTo>
                  <a:pt x="1613002" y="245059"/>
                </a:lnTo>
                <a:lnTo>
                  <a:pt x="1634947" y="201168"/>
                </a:lnTo>
                <a:lnTo>
                  <a:pt x="1634947" y="171907"/>
                </a:lnTo>
                <a:lnTo>
                  <a:pt x="1620317" y="135331"/>
                </a:lnTo>
                <a:lnTo>
                  <a:pt x="1569110" y="84125"/>
                </a:lnTo>
                <a:lnTo>
                  <a:pt x="1547165" y="58522"/>
                </a:lnTo>
                <a:lnTo>
                  <a:pt x="1532534" y="32918"/>
                </a:lnTo>
                <a:lnTo>
                  <a:pt x="1539850" y="10973"/>
                </a:lnTo>
                <a:lnTo>
                  <a:pt x="1572768" y="0"/>
                </a:lnTo>
                <a:lnTo>
                  <a:pt x="1631290" y="0"/>
                </a:lnTo>
                <a:lnTo>
                  <a:pt x="1708099" y="7315"/>
                </a:lnTo>
                <a:lnTo>
                  <a:pt x="1799539" y="32918"/>
                </a:lnTo>
                <a:lnTo>
                  <a:pt x="1894637" y="69494"/>
                </a:lnTo>
                <a:lnTo>
                  <a:pt x="2011680" y="128016"/>
                </a:lnTo>
                <a:lnTo>
                  <a:pt x="2062886" y="164592"/>
                </a:lnTo>
                <a:lnTo>
                  <a:pt x="2081174" y="186538"/>
                </a:lnTo>
                <a:lnTo>
                  <a:pt x="2081174" y="208483"/>
                </a:lnTo>
                <a:lnTo>
                  <a:pt x="2062886" y="226771"/>
                </a:lnTo>
                <a:lnTo>
                  <a:pt x="2026310" y="248717"/>
                </a:lnTo>
                <a:lnTo>
                  <a:pt x="1931213" y="303581"/>
                </a:lnTo>
                <a:lnTo>
                  <a:pt x="1795882" y="468173"/>
                </a:lnTo>
                <a:lnTo>
                  <a:pt x="1605686" y="683971"/>
                </a:lnTo>
                <a:lnTo>
                  <a:pt x="1404518" y="907085"/>
                </a:lnTo>
                <a:lnTo>
                  <a:pt x="1141171" y="1155802"/>
                </a:lnTo>
                <a:lnTo>
                  <a:pt x="961949" y="1305763"/>
                </a:lnTo>
                <a:lnTo>
                  <a:pt x="786384" y="1430122"/>
                </a:lnTo>
                <a:lnTo>
                  <a:pt x="618134" y="1539850"/>
                </a:lnTo>
                <a:lnTo>
                  <a:pt x="420624" y="1656893"/>
                </a:lnTo>
                <a:lnTo>
                  <a:pt x="248717" y="1744675"/>
                </a:lnTo>
                <a:lnTo>
                  <a:pt x="54864" y="1832458"/>
                </a:lnTo>
                <a:lnTo>
                  <a:pt x="36576" y="1839773"/>
                </a:lnTo>
                <a:lnTo>
                  <a:pt x="10973" y="1836115"/>
                </a:lnTo>
                <a:lnTo>
                  <a:pt x="0" y="1821485"/>
                </a:lnTo>
                <a:lnTo>
                  <a:pt x="7315" y="1795882"/>
                </a:lnTo>
                <a:lnTo>
                  <a:pt x="21946" y="1766621"/>
                </a:lnTo>
                <a:lnTo>
                  <a:pt x="179222" y="1671523"/>
                </a:lnTo>
                <a:lnTo>
                  <a:pt x="380390" y="1536192"/>
                </a:lnTo>
                <a:lnTo>
                  <a:pt x="625450" y="1345997"/>
                </a:lnTo>
                <a:lnTo>
                  <a:pt x="877824" y="1137514"/>
                </a:lnTo>
                <a:lnTo>
                  <a:pt x="1093622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3614FD9-90DC-40DA-98E8-22406145D95A}"/>
              </a:ext>
            </a:extLst>
          </p:cNvPr>
          <p:cNvSpPr/>
          <p:nvPr/>
        </p:nvSpPr>
        <p:spPr>
          <a:xfrm>
            <a:off x="4852988" y="4105275"/>
            <a:ext cx="2405062" cy="527050"/>
          </a:xfrm>
          <a:custGeom>
            <a:avLst/>
            <a:gdLst>
              <a:gd name="connsiteX0" fmla="*/ 919411 w 2404998"/>
              <a:gd name="connsiteY0" fmla="*/ 410853 h 526093"/>
              <a:gd name="connsiteX1" fmla="*/ 716489 w 2404998"/>
              <a:gd name="connsiteY1" fmla="*/ 453442 h 526093"/>
              <a:gd name="connsiteX2" fmla="*/ 486010 w 2404998"/>
              <a:gd name="connsiteY2" fmla="*/ 521083 h 526093"/>
              <a:gd name="connsiteX3" fmla="*/ 448432 w 2404998"/>
              <a:gd name="connsiteY3" fmla="*/ 526093 h 526093"/>
              <a:gd name="connsiteX4" fmla="*/ 408349 w 2404998"/>
              <a:gd name="connsiteY4" fmla="*/ 523588 h 526093"/>
              <a:gd name="connsiteX5" fmla="*/ 313151 w 2404998"/>
              <a:gd name="connsiteY5" fmla="*/ 501041 h 526093"/>
              <a:gd name="connsiteX6" fmla="*/ 230479 w 2404998"/>
              <a:gd name="connsiteY6" fmla="*/ 458452 h 526093"/>
              <a:gd name="connsiteX7" fmla="*/ 140292 w 2404998"/>
              <a:gd name="connsiteY7" fmla="*/ 405843 h 526093"/>
              <a:gd name="connsiteX8" fmla="*/ 62630 w 2404998"/>
              <a:gd name="connsiteY8" fmla="*/ 345718 h 526093"/>
              <a:gd name="connsiteX9" fmla="*/ 10021 w 2404998"/>
              <a:gd name="connsiteY9" fmla="*/ 295614 h 526093"/>
              <a:gd name="connsiteX10" fmla="*/ 0 w 2404998"/>
              <a:gd name="connsiteY10" fmla="*/ 268057 h 526093"/>
              <a:gd name="connsiteX11" fmla="*/ 5011 w 2404998"/>
              <a:gd name="connsiteY11" fmla="*/ 245510 h 526093"/>
              <a:gd name="connsiteX12" fmla="*/ 12526 w 2404998"/>
              <a:gd name="connsiteY12" fmla="*/ 235489 h 526093"/>
              <a:gd name="connsiteX13" fmla="*/ 30063 w 2404998"/>
              <a:gd name="connsiteY13" fmla="*/ 232984 h 526093"/>
              <a:gd name="connsiteX14" fmla="*/ 55115 w 2404998"/>
              <a:gd name="connsiteY14" fmla="*/ 240500 h 526093"/>
              <a:gd name="connsiteX15" fmla="*/ 97703 w 2404998"/>
              <a:gd name="connsiteY15" fmla="*/ 265552 h 526093"/>
              <a:gd name="connsiteX16" fmla="*/ 157828 w 2404998"/>
              <a:gd name="connsiteY16" fmla="*/ 285593 h 526093"/>
              <a:gd name="connsiteX17" fmla="*/ 250521 w 2404998"/>
              <a:gd name="connsiteY17" fmla="*/ 300624 h 526093"/>
              <a:gd name="connsiteX18" fmla="*/ 368266 w 2404998"/>
              <a:gd name="connsiteY18" fmla="*/ 305635 h 526093"/>
              <a:gd name="connsiteX19" fmla="*/ 1079744 w 2404998"/>
              <a:gd name="connsiteY19" fmla="*/ 175364 h 526093"/>
              <a:gd name="connsiteX20" fmla="*/ 1332770 w 2404998"/>
              <a:gd name="connsiteY20" fmla="*/ 127765 h 526093"/>
              <a:gd name="connsiteX21" fmla="*/ 1813769 w 2404998"/>
              <a:gd name="connsiteY21" fmla="*/ 85177 h 526093"/>
              <a:gd name="connsiteX22" fmla="*/ 1876399 w 2404998"/>
              <a:gd name="connsiteY22" fmla="*/ 70146 h 526093"/>
              <a:gd name="connsiteX23" fmla="*/ 1986628 w 2404998"/>
              <a:gd name="connsiteY23" fmla="*/ 25052 h 526093"/>
              <a:gd name="connsiteX24" fmla="*/ 2026712 w 2404998"/>
              <a:gd name="connsiteY24" fmla="*/ 2505 h 526093"/>
              <a:gd name="connsiteX25" fmla="*/ 2059279 w 2404998"/>
              <a:gd name="connsiteY25" fmla="*/ 0 h 526093"/>
              <a:gd name="connsiteX26" fmla="*/ 2172013 w 2404998"/>
              <a:gd name="connsiteY26" fmla="*/ 22547 h 526093"/>
              <a:gd name="connsiteX27" fmla="*/ 2257190 w 2404998"/>
              <a:gd name="connsiteY27" fmla="*/ 57620 h 526093"/>
              <a:gd name="connsiteX28" fmla="*/ 2334852 w 2404998"/>
              <a:gd name="connsiteY28" fmla="*/ 95198 h 526093"/>
              <a:gd name="connsiteX29" fmla="*/ 2372430 w 2404998"/>
              <a:gd name="connsiteY29" fmla="*/ 130270 h 526093"/>
              <a:gd name="connsiteX30" fmla="*/ 2394977 w 2404998"/>
              <a:gd name="connsiteY30" fmla="*/ 160333 h 526093"/>
              <a:gd name="connsiteX31" fmla="*/ 2404998 w 2404998"/>
              <a:gd name="connsiteY31" fmla="*/ 190395 h 526093"/>
              <a:gd name="connsiteX32" fmla="*/ 2404998 w 2404998"/>
              <a:gd name="connsiteY32" fmla="*/ 215447 h 526093"/>
              <a:gd name="connsiteX33" fmla="*/ 2392472 w 2404998"/>
              <a:gd name="connsiteY33" fmla="*/ 240500 h 526093"/>
              <a:gd name="connsiteX34" fmla="*/ 2367419 w 2404998"/>
              <a:gd name="connsiteY34" fmla="*/ 253026 h 526093"/>
              <a:gd name="connsiteX35" fmla="*/ 2247170 w 2404998"/>
              <a:gd name="connsiteY35" fmla="*/ 270562 h 526093"/>
              <a:gd name="connsiteX36" fmla="*/ 1871389 w 2404998"/>
              <a:gd name="connsiteY36" fmla="*/ 290604 h 526093"/>
              <a:gd name="connsiteX37" fmla="*/ 1330264 w 2404998"/>
              <a:gd name="connsiteY37" fmla="*/ 330687 h 526093"/>
              <a:gd name="connsiteX38" fmla="*/ 1062207 w 2404998"/>
              <a:gd name="connsiteY38" fmla="*/ 378286 h 526093"/>
              <a:gd name="connsiteX39" fmla="*/ 919411 w 2404998"/>
              <a:gd name="connsiteY39" fmla="*/ 410853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4998" h="526093">
                <a:moveTo>
                  <a:pt x="919411" y="410853"/>
                </a:moveTo>
                <a:lnTo>
                  <a:pt x="716489" y="453442"/>
                </a:lnTo>
                <a:lnTo>
                  <a:pt x="486010" y="521083"/>
                </a:lnTo>
                <a:lnTo>
                  <a:pt x="448432" y="526093"/>
                </a:lnTo>
                <a:lnTo>
                  <a:pt x="408349" y="523588"/>
                </a:lnTo>
                <a:lnTo>
                  <a:pt x="313151" y="501041"/>
                </a:lnTo>
                <a:lnTo>
                  <a:pt x="230479" y="458452"/>
                </a:lnTo>
                <a:lnTo>
                  <a:pt x="140292" y="405843"/>
                </a:lnTo>
                <a:lnTo>
                  <a:pt x="62630" y="345718"/>
                </a:lnTo>
                <a:lnTo>
                  <a:pt x="10021" y="295614"/>
                </a:lnTo>
                <a:lnTo>
                  <a:pt x="0" y="268057"/>
                </a:lnTo>
                <a:lnTo>
                  <a:pt x="5011" y="245510"/>
                </a:lnTo>
                <a:lnTo>
                  <a:pt x="12526" y="235489"/>
                </a:lnTo>
                <a:lnTo>
                  <a:pt x="30063" y="232984"/>
                </a:lnTo>
                <a:lnTo>
                  <a:pt x="55115" y="240500"/>
                </a:lnTo>
                <a:lnTo>
                  <a:pt x="97703" y="265552"/>
                </a:lnTo>
                <a:lnTo>
                  <a:pt x="157828" y="285593"/>
                </a:lnTo>
                <a:lnTo>
                  <a:pt x="250521" y="300624"/>
                </a:lnTo>
                <a:lnTo>
                  <a:pt x="368266" y="305635"/>
                </a:lnTo>
                <a:lnTo>
                  <a:pt x="1079744" y="175364"/>
                </a:lnTo>
                <a:lnTo>
                  <a:pt x="1332770" y="127765"/>
                </a:lnTo>
                <a:lnTo>
                  <a:pt x="1813769" y="85177"/>
                </a:lnTo>
                <a:lnTo>
                  <a:pt x="1876399" y="70146"/>
                </a:lnTo>
                <a:lnTo>
                  <a:pt x="1986628" y="25052"/>
                </a:lnTo>
                <a:lnTo>
                  <a:pt x="2026712" y="2505"/>
                </a:lnTo>
                <a:lnTo>
                  <a:pt x="2059279" y="0"/>
                </a:lnTo>
                <a:lnTo>
                  <a:pt x="2172013" y="22547"/>
                </a:lnTo>
                <a:lnTo>
                  <a:pt x="2257190" y="57620"/>
                </a:lnTo>
                <a:lnTo>
                  <a:pt x="2334852" y="95198"/>
                </a:lnTo>
                <a:lnTo>
                  <a:pt x="2372430" y="130270"/>
                </a:lnTo>
                <a:lnTo>
                  <a:pt x="2394977" y="160333"/>
                </a:lnTo>
                <a:lnTo>
                  <a:pt x="2404998" y="190395"/>
                </a:lnTo>
                <a:lnTo>
                  <a:pt x="2404998" y="215447"/>
                </a:lnTo>
                <a:lnTo>
                  <a:pt x="2392472" y="240500"/>
                </a:lnTo>
                <a:lnTo>
                  <a:pt x="2367419" y="253026"/>
                </a:lnTo>
                <a:lnTo>
                  <a:pt x="2247170" y="270562"/>
                </a:lnTo>
                <a:lnTo>
                  <a:pt x="1871389" y="290604"/>
                </a:lnTo>
                <a:lnTo>
                  <a:pt x="1330264" y="330687"/>
                </a:lnTo>
                <a:lnTo>
                  <a:pt x="1062207" y="378286"/>
                </a:lnTo>
                <a:lnTo>
                  <a:pt x="919411" y="41085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F87F2A3-A867-4A8C-943A-B96FF30BEAF6}"/>
              </a:ext>
            </a:extLst>
          </p:cNvPr>
          <p:cNvSpPr/>
          <p:nvPr/>
        </p:nvSpPr>
        <p:spPr>
          <a:xfrm>
            <a:off x="4351339" y="4821239"/>
            <a:ext cx="1182687" cy="987425"/>
          </a:xfrm>
          <a:custGeom>
            <a:avLst/>
            <a:gdLst>
              <a:gd name="connsiteX0" fmla="*/ 404812 w 1183481"/>
              <a:gd name="connsiteY0" fmla="*/ 626269 h 985838"/>
              <a:gd name="connsiteX1" fmla="*/ 542925 w 1183481"/>
              <a:gd name="connsiteY1" fmla="*/ 495300 h 985838"/>
              <a:gd name="connsiteX2" fmla="*/ 676275 w 1183481"/>
              <a:gd name="connsiteY2" fmla="*/ 359569 h 985838"/>
              <a:gd name="connsiteX3" fmla="*/ 797719 w 1183481"/>
              <a:gd name="connsiteY3" fmla="*/ 214313 h 985838"/>
              <a:gd name="connsiteX4" fmla="*/ 816769 w 1183481"/>
              <a:gd name="connsiteY4" fmla="*/ 173832 h 985838"/>
              <a:gd name="connsiteX5" fmla="*/ 816769 w 1183481"/>
              <a:gd name="connsiteY5" fmla="*/ 154782 h 985838"/>
              <a:gd name="connsiteX6" fmla="*/ 809625 w 1183481"/>
              <a:gd name="connsiteY6" fmla="*/ 126207 h 985838"/>
              <a:gd name="connsiteX7" fmla="*/ 795337 w 1183481"/>
              <a:gd name="connsiteY7" fmla="*/ 104775 h 985838"/>
              <a:gd name="connsiteX8" fmla="*/ 759619 w 1183481"/>
              <a:gd name="connsiteY8" fmla="*/ 76200 h 985838"/>
              <a:gd name="connsiteX9" fmla="*/ 719137 w 1183481"/>
              <a:gd name="connsiteY9" fmla="*/ 57150 h 985838"/>
              <a:gd name="connsiteX10" fmla="*/ 700087 w 1183481"/>
              <a:gd name="connsiteY10" fmla="*/ 47625 h 985838"/>
              <a:gd name="connsiteX11" fmla="*/ 692944 w 1183481"/>
              <a:gd name="connsiteY11" fmla="*/ 28575 h 985838"/>
              <a:gd name="connsiteX12" fmla="*/ 695325 w 1183481"/>
              <a:gd name="connsiteY12" fmla="*/ 9525 h 985838"/>
              <a:gd name="connsiteX13" fmla="*/ 709612 w 1183481"/>
              <a:gd name="connsiteY13" fmla="*/ 0 h 985838"/>
              <a:gd name="connsiteX14" fmla="*/ 742950 w 1183481"/>
              <a:gd name="connsiteY14" fmla="*/ 0 h 985838"/>
              <a:gd name="connsiteX15" fmla="*/ 812006 w 1183481"/>
              <a:gd name="connsiteY15" fmla="*/ 16669 h 985838"/>
              <a:gd name="connsiteX16" fmla="*/ 931069 w 1183481"/>
              <a:gd name="connsiteY16" fmla="*/ 61913 h 985838"/>
              <a:gd name="connsiteX17" fmla="*/ 988219 w 1183481"/>
              <a:gd name="connsiteY17" fmla="*/ 95250 h 985838"/>
              <a:gd name="connsiteX18" fmla="*/ 1076325 w 1183481"/>
              <a:gd name="connsiteY18" fmla="*/ 161925 h 985838"/>
              <a:gd name="connsiteX19" fmla="*/ 1131094 w 1183481"/>
              <a:gd name="connsiteY19" fmla="*/ 221457 h 985838"/>
              <a:gd name="connsiteX20" fmla="*/ 1171575 w 1183481"/>
              <a:gd name="connsiteY20" fmla="*/ 269082 h 985838"/>
              <a:gd name="connsiteX21" fmla="*/ 1183481 w 1183481"/>
              <a:gd name="connsiteY21" fmla="*/ 295275 h 985838"/>
              <a:gd name="connsiteX22" fmla="*/ 1183481 w 1183481"/>
              <a:gd name="connsiteY22" fmla="*/ 319088 h 985838"/>
              <a:gd name="connsiteX23" fmla="*/ 1173956 w 1183481"/>
              <a:gd name="connsiteY23" fmla="*/ 345282 h 985838"/>
              <a:gd name="connsiteX24" fmla="*/ 1150144 w 1183481"/>
              <a:gd name="connsiteY24" fmla="*/ 364332 h 985838"/>
              <a:gd name="connsiteX25" fmla="*/ 1069181 w 1183481"/>
              <a:gd name="connsiteY25" fmla="*/ 392907 h 985838"/>
              <a:gd name="connsiteX26" fmla="*/ 914400 w 1183481"/>
              <a:gd name="connsiteY26" fmla="*/ 497682 h 985838"/>
              <a:gd name="connsiteX27" fmla="*/ 681037 w 1183481"/>
              <a:gd name="connsiteY27" fmla="*/ 657225 h 985838"/>
              <a:gd name="connsiteX28" fmla="*/ 457200 w 1183481"/>
              <a:gd name="connsiteY28" fmla="*/ 790575 h 985838"/>
              <a:gd name="connsiteX29" fmla="*/ 259556 w 1183481"/>
              <a:gd name="connsiteY29" fmla="*/ 890588 h 985838"/>
              <a:gd name="connsiteX30" fmla="*/ 111919 w 1183481"/>
              <a:gd name="connsiteY30" fmla="*/ 957263 h 985838"/>
              <a:gd name="connsiteX31" fmla="*/ 47625 w 1183481"/>
              <a:gd name="connsiteY31" fmla="*/ 981075 h 985838"/>
              <a:gd name="connsiteX32" fmla="*/ 19050 w 1183481"/>
              <a:gd name="connsiteY32" fmla="*/ 985838 h 985838"/>
              <a:gd name="connsiteX33" fmla="*/ 4762 w 1183481"/>
              <a:gd name="connsiteY33" fmla="*/ 976313 h 985838"/>
              <a:gd name="connsiteX34" fmla="*/ 0 w 1183481"/>
              <a:gd name="connsiteY34" fmla="*/ 957263 h 985838"/>
              <a:gd name="connsiteX35" fmla="*/ 19050 w 1183481"/>
              <a:gd name="connsiteY35" fmla="*/ 923925 h 985838"/>
              <a:gd name="connsiteX36" fmla="*/ 78581 w 1183481"/>
              <a:gd name="connsiteY36" fmla="*/ 878682 h 985838"/>
              <a:gd name="connsiteX37" fmla="*/ 276225 w 1183481"/>
              <a:gd name="connsiteY37" fmla="*/ 740569 h 985838"/>
              <a:gd name="connsiteX38" fmla="*/ 404812 w 1183481"/>
              <a:gd name="connsiteY38" fmla="*/ 626269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83481" h="985838">
                <a:moveTo>
                  <a:pt x="404812" y="626269"/>
                </a:moveTo>
                <a:lnTo>
                  <a:pt x="542925" y="495300"/>
                </a:lnTo>
                <a:lnTo>
                  <a:pt x="676275" y="359569"/>
                </a:lnTo>
                <a:lnTo>
                  <a:pt x="797719" y="214313"/>
                </a:lnTo>
                <a:lnTo>
                  <a:pt x="816769" y="173832"/>
                </a:lnTo>
                <a:lnTo>
                  <a:pt x="816769" y="154782"/>
                </a:lnTo>
                <a:lnTo>
                  <a:pt x="809625" y="126207"/>
                </a:lnTo>
                <a:lnTo>
                  <a:pt x="795337" y="104775"/>
                </a:lnTo>
                <a:lnTo>
                  <a:pt x="759619" y="76200"/>
                </a:lnTo>
                <a:lnTo>
                  <a:pt x="719137" y="57150"/>
                </a:lnTo>
                <a:lnTo>
                  <a:pt x="700087" y="47625"/>
                </a:lnTo>
                <a:lnTo>
                  <a:pt x="692944" y="28575"/>
                </a:lnTo>
                <a:lnTo>
                  <a:pt x="695325" y="9525"/>
                </a:lnTo>
                <a:lnTo>
                  <a:pt x="709612" y="0"/>
                </a:lnTo>
                <a:lnTo>
                  <a:pt x="742950" y="0"/>
                </a:lnTo>
                <a:lnTo>
                  <a:pt x="812006" y="16669"/>
                </a:lnTo>
                <a:lnTo>
                  <a:pt x="931069" y="61913"/>
                </a:lnTo>
                <a:lnTo>
                  <a:pt x="988219" y="95250"/>
                </a:lnTo>
                <a:lnTo>
                  <a:pt x="1076325" y="161925"/>
                </a:lnTo>
                <a:lnTo>
                  <a:pt x="1131094" y="221457"/>
                </a:lnTo>
                <a:lnTo>
                  <a:pt x="1171575" y="269082"/>
                </a:lnTo>
                <a:lnTo>
                  <a:pt x="1183481" y="295275"/>
                </a:lnTo>
                <a:lnTo>
                  <a:pt x="1183481" y="319088"/>
                </a:lnTo>
                <a:lnTo>
                  <a:pt x="1173956" y="345282"/>
                </a:lnTo>
                <a:lnTo>
                  <a:pt x="1150144" y="364332"/>
                </a:lnTo>
                <a:lnTo>
                  <a:pt x="1069181" y="392907"/>
                </a:lnTo>
                <a:lnTo>
                  <a:pt x="914400" y="497682"/>
                </a:lnTo>
                <a:lnTo>
                  <a:pt x="681037" y="657225"/>
                </a:lnTo>
                <a:lnTo>
                  <a:pt x="457200" y="790575"/>
                </a:lnTo>
                <a:lnTo>
                  <a:pt x="259556" y="890588"/>
                </a:lnTo>
                <a:lnTo>
                  <a:pt x="111919" y="957263"/>
                </a:lnTo>
                <a:lnTo>
                  <a:pt x="47625" y="981075"/>
                </a:lnTo>
                <a:lnTo>
                  <a:pt x="19050" y="985838"/>
                </a:lnTo>
                <a:lnTo>
                  <a:pt x="4762" y="976313"/>
                </a:lnTo>
                <a:lnTo>
                  <a:pt x="0" y="957263"/>
                </a:lnTo>
                <a:lnTo>
                  <a:pt x="19050" y="923925"/>
                </a:lnTo>
                <a:lnTo>
                  <a:pt x="78581" y="878682"/>
                </a:lnTo>
                <a:lnTo>
                  <a:pt x="276225" y="740569"/>
                </a:lnTo>
                <a:lnTo>
                  <a:pt x="404812" y="6262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6C8C19E-9ADA-433B-8366-A97633AEF812}"/>
              </a:ext>
            </a:extLst>
          </p:cNvPr>
          <p:cNvSpPr/>
          <p:nvPr/>
        </p:nvSpPr>
        <p:spPr>
          <a:xfrm>
            <a:off x="6589714" y="4800601"/>
            <a:ext cx="1019175" cy="938213"/>
          </a:xfrm>
          <a:custGeom>
            <a:avLst/>
            <a:gdLst>
              <a:gd name="connsiteX0" fmla="*/ 447675 w 1019175"/>
              <a:gd name="connsiteY0" fmla="*/ 450056 h 938213"/>
              <a:gd name="connsiteX1" fmla="*/ 369094 w 1019175"/>
              <a:gd name="connsiteY1" fmla="*/ 366713 h 938213"/>
              <a:gd name="connsiteX2" fmla="*/ 280987 w 1019175"/>
              <a:gd name="connsiteY2" fmla="*/ 280988 h 938213"/>
              <a:gd name="connsiteX3" fmla="*/ 128587 w 1019175"/>
              <a:gd name="connsiteY3" fmla="*/ 152400 h 938213"/>
              <a:gd name="connsiteX4" fmla="*/ 42862 w 1019175"/>
              <a:gd name="connsiteY4" fmla="*/ 83344 h 938213"/>
              <a:gd name="connsiteX5" fmla="*/ 14287 w 1019175"/>
              <a:gd name="connsiteY5" fmla="*/ 66675 h 938213"/>
              <a:gd name="connsiteX6" fmla="*/ 0 w 1019175"/>
              <a:gd name="connsiteY6" fmla="*/ 45244 h 938213"/>
              <a:gd name="connsiteX7" fmla="*/ 0 w 1019175"/>
              <a:gd name="connsiteY7" fmla="*/ 26194 h 938213"/>
              <a:gd name="connsiteX8" fmla="*/ 4762 w 1019175"/>
              <a:gd name="connsiteY8" fmla="*/ 7144 h 938213"/>
              <a:gd name="connsiteX9" fmla="*/ 28575 w 1019175"/>
              <a:gd name="connsiteY9" fmla="*/ 0 h 938213"/>
              <a:gd name="connsiteX10" fmla="*/ 90487 w 1019175"/>
              <a:gd name="connsiteY10" fmla="*/ 23813 h 938213"/>
              <a:gd name="connsiteX11" fmla="*/ 409575 w 1019175"/>
              <a:gd name="connsiteY11" fmla="*/ 176213 h 938213"/>
              <a:gd name="connsiteX12" fmla="*/ 731044 w 1019175"/>
              <a:gd name="connsiteY12" fmla="*/ 345281 h 938213"/>
              <a:gd name="connsiteX13" fmla="*/ 776287 w 1019175"/>
              <a:gd name="connsiteY13" fmla="*/ 376238 h 938213"/>
              <a:gd name="connsiteX14" fmla="*/ 821531 w 1019175"/>
              <a:gd name="connsiteY14" fmla="*/ 411956 h 938213"/>
              <a:gd name="connsiteX15" fmla="*/ 895350 w 1019175"/>
              <a:gd name="connsiteY15" fmla="*/ 502444 h 938213"/>
              <a:gd name="connsiteX16" fmla="*/ 947737 w 1019175"/>
              <a:gd name="connsiteY16" fmla="*/ 578644 h 938213"/>
              <a:gd name="connsiteX17" fmla="*/ 978694 w 1019175"/>
              <a:gd name="connsiteY17" fmla="*/ 650081 h 938213"/>
              <a:gd name="connsiteX18" fmla="*/ 1002506 w 1019175"/>
              <a:gd name="connsiteY18" fmla="*/ 726281 h 938213"/>
              <a:gd name="connsiteX19" fmla="*/ 1014412 w 1019175"/>
              <a:gd name="connsiteY19" fmla="*/ 792956 h 938213"/>
              <a:gd name="connsiteX20" fmla="*/ 1019175 w 1019175"/>
              <a:gd name="connsiteY20" fmla="*/ 852488 h 938213"/>
              <a:gd name="connsiteX21" fmla="*/ 1009650 w 1019175"/>
              <a:gd name="connsiteY21" fmla="*/ 888206 h 938213"/>
              <a:gd name="connsiteX22" fmla="*/ 978694 w 1019175"/>
              <a:gd name="connsiteY22" fmla="*/ 919163 h 938213"/>
              <a:gd name="connsiteX23" fmla="*/ 933450 w 1019175"/>
              <a:gd name="connsiteY23" fmla="*/ 935831 h 938213"/>
              <a:gd name="connsiteX24" fmla="*/ 883444 w 1019175"/>
              <a:gd name="connsiteY24" fmla="*/ 938213 h 938213"/>
              <a:gd name="connsiteX25" fmla="*/ 840581 w 1019175"/>
              <a:gd name="connsiteY25" fmla="*/ 926306 h 938213"/>
              <a:gd name="connsiteX26" fmla="*/ 776287 w 1019175"/>
              <a:gd name="connsiteY26" fmla="*/ 878681 h 938213"/>
              <a:gd name="connsiteX27" fmla="*/ 742950 w 1019175"/>
              <a:gd name="connsiteY27" fmla="*/ 821531 h 938213"/>
              <a:gd name="connsiteX28" fmla="*/ 681037 w 1019175"/>
              <a:gd name="connsiteY28" fmla="*/ 733425 h 938213"/>
              <a:gd name="connsiteX29" fmla="*/ 592931 w 1019175"/>
              <a:gd name="connsiteY29" fmla="*/ 611981 h 938213"/>
              <a:gd name="connsiteX30" fmla="*/ 447675 w 1019175"/>
              <a:gd name="connsiteY30" fmla="*/ 450056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19175" h="938213">
                <a:moveTo>
                  <a:pt x="447675" y="450056"/>
                </a:moveTo>
                <a:lnTo>
                  <a:pt x="369094" y="366713"/>
                </a:lnTo>
                <a:lnTo>
                  <a:pt x="280987" y="280988"/>
                </a:lnTo>
                <a:lnTo>
                  <a:pt x="128587" y="152400"/>
                </a:lnTo>
                <a:lnTo>
                  <a:pt x="42862" y="83344"/>
                </a:lnTo>
                <a:lnTo>
                  <a:pt x="14287" y="66675"/>
                </a:lnTo>
                <a:lnTo>
                  <a:pt x="0" y="45244"/>
                </a:lnTo>
                <a:lnTo>
                  <a:pt x="0" y="26194"/>
                </a:lnTo>
                <a:lnTo>
                  <a:pt x="4762" y="7144"/>
                </a:lnTo>
                <a:lnTo>
                  <a:pt x="28575" y="0"/>
                </a:lnTo>
                <a:lnTo>
                  <a:pt x="90487" y="23813"/>
                </a:lnTo>
                <a:lnTo>
                  <a:pt x="409575" y="176213"/>
                </a:lnTo>
                <a:lnTo>
                  <a:pt x="731044" y="345281"/>
                </a:lnTo>
                <a:lnTo>
                  <a:pt x="776287" y="376238"/>
                </a:lnTo>
                <a:lnTo>
                  <a:pt x="821531" y="411956"/>
                </a:lnTo>
                <a:lnTo>
                  <a:pt x="895350" y="502444"/>
                </a:lnTo>
                <a:lnTo>
                  <a:pt x="947737" y="578644"/>
                </a:lnTo>
                <a:lnTo>
                  <a:pt x="978694" y="650081"/>
                </a:lnTo>
                <a:lnTo>
                  <a:pt x="1002506" y="726281"/>
                </a:lnTo>
                <a:lnTo>
                  <a:pt x="1014412" y="792956"/>
                </a:lnTo>
                <a:lnTo>
                  <a:pt x="1019175" y="852488"/>
                </a:lnTo>
                <a:lnTo>
                  <a:pt x="1009650" y="888206"/>
                </a:lnTo>
                <a:lnTo>
                  <a:pt x="978694" y="919163"/>
                </a:lnTo>
                <a:lnTo>
                  <a:pt x="933450" y="935831"/>
                </a:lnTo>
                <a:lnTo>
                  <a:pt x="883444" y="938213"/>
                </a:lnTo>
                <a:lnTo>
                  <a:pt x="840581" y="926306"/>
                </a:lnTo>
                <a:lnTo>
                  <a:pt x="776287" y="878681"/>
                </a:lnTo>
                <a:lnTo>
                  <a:pt x="742950" y="821531"/>
                </a:lnTo>
                <a:lnTo>
                  <a:pt x="681037" y="733425"/>
                </a:lnTo>
                <a:lnTo>
                  <a:pt x="592931" y="611981"/>
                </a:lnTo>
                <a:lnTo>
                  <a:pt x="447675" y="4500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3BAE66D-D91B-4429-8337-F7DC643819AB}"/>
              </a:ext>
            </a:extLst>
          </p:cNvPr>
          <p:cNvSpPr/>
          <p:nvPr/>
        </p:nvSpPr>
        <p:spPr>
          <a:xfrm>
            <a:off x="4751389" y="1508126"/>
            <a:ext cx="642937" cy="1482725"/>
          </a:xfrm>
          <a:custGeom>
            <a:avLst/>
            <a:gdLst>
              <a:gd name="connsiteX0" fmla="*/ 274031 w 643253"/>
              <a:gd name="connsiteY0" fmla="*/ 553832 h 1482655"/>
              <a:gd name="connsiteX1" fmla="*/ 242301 w 643253"/>
              <a:gd name="connsiteY1" fmla="*/ 409605 h 1482655"/>
              <a:gd name="connsiteX2" fmla="*/ 210571 w 643253"/>
              <a:gd name="connsiteY2" fmla="*/ 253840 h 1482655"/>
              <a:gd name="connsiteX3" fmla="*/ 184611 w 643253"/>
              <a:gd name="connsiteY3" fmla="*/ 190380 h 1482655"/>
              <a:gd name="connsiteX4" fmla="*/ 141342 w 643253"/>
              <a:gd name="connsiteY4" fmla="*/ 141342 h 1482655"/>
              <a:gd name="connsiteX5" fmla="*/ 92305 w 643253"/>
              <a:gd name="connsiteY5" fmla="*/ 89421 h 1482655"/>
              <a:gd name="connsiteX6" fmla="*/ 51922 w 643253"/>
              <a:gd name="connsiteY6" fmla="*/ 60575 h 1482655"/>
              <a:gd name="connsiteX7" fmla="*/ 17307 w 643253"/>
              <a:gd name="connsiteY7" fmla="*/ 49037 h 1482655"/>
              <a:gd name="connsiteX8" fmla="*/ 5769 w 643253"/>
              <a:gd name="connsiteY8" fmla="*/ 40383 h 1482655"/>
              <a:gd name="connsiteX9" fmla="*/ 0 w 643253"/>
              <a:gd name="connsiteY9" fmla="*/ 25961 h 1482655"/>
              <a:gd name="connsiteX10" fmla="*/ 2884 w 643253"/>
              <a:gd name="connsiteY10" fmla="*/ 8653 h 1482655"/>
              <a:gd name="connsiteX11" fmla="*/ 25961 w 643253"/>
              <a:gd name="connsiteY11" fmla="*/ 0 h 1482655"/>
              <a:gd name="connsiteX12" fmla="*/ 115381 w 643253"/>
              <a:gd name="connsiteY12" fmla="*/ 2884 h 1482655"/>
              <a:gd name="connsiteX13" fmla="*/ 230763 w 643253"/>
              <a:gd name="connsiteY13" fmla="*/ 14422 h 1482655"/>
              <a:gd name="connsiteX14" fmla="*/ 374990 w 643253"/>
              <a:gd name="connsiteY14" fmla="*/ 46152 h 1482655"/>
              <a:gd name="connsiteX15" fmla="*/ 432681 w 643253"/>
              <a:gd name="connsiteY15" fmla="*/ 69229 h 1482655"/>
              <a:gd name="connsiteX16" fmla="*/ 470180 w 643253"/>
              <a:gd name="connsiteY16" fmla="*/ 92305 h 1482655"/>
              <a:gd name="connsiteX17" fmla="*/ 487487 w 643253"/>
              <a:gd name="connsiteY17" fmla="*/ 126920 h 1482655"/>
              <a:gd name="connsiteX18" fmla="*/ 499026 w 643253"/>
              <a:gd name="connsiteY18" fmla="*/ 178841 h 1482655"/>
              <a:gd name="connsiteX19" fmla="*/ 487487 w 643253"/>
              <a:gd name="connsiteY19" fmla="*/ 233648 h 1482655"/>
              <a:gd name="connsiteX20" fmla="*/ 536525 w 643253"/>
              <a:gd name="connsiteY20" fmla="*/ 683636 h 1482655"/>
              <a:gd name="connsiteX21" fmla="*/ 579793 w 643253"/>
              <a:gd name="connsiteY21" fmla="*/ 902862 h 1482655"/>
              <a:gd name="connsiteX22" fmla="*/ 643253 w 643253"/>
              <a:gd name="connsiteY22" fmla="*/ 1286506 h 1482655"/>
              <a:gd name="connsiteX23" fmla="*/ 643253 w 643253"/>
              <a:gd name="connsiteY23" fmla="*/ 1361504 h 1482655"/>
              <a:gd name="connsiteX24" fmla="*/ 625946 w 643253"/>
              <a:gd name="connsiteY24" fmla="*/ 1442271 h 1482655"/>
              <a:gd name="connsiteX25" fmla="*/ 611523 w 643253"/>
              <a:gd name="connsiteY25" fmla="*/ 1468232 h 1482655"/>
              <a:gd name="connsiteX26" fmla="*/ 591331 w 643253"/>
              <a:gd name="connsiteY26" fmla="*/ 1482655 h 1482655"/>
              <a:gd name="connsiteX27" fmla="*/ 553832 w 643253"/>
              <a:gd name="connsiteY27" fmla="*/ 1482655 h 1482655"/>
              <a:gd name="connsiteX28" fmla="*/ 507679 w 643253"/>
              <a:gd name="connsiteY28" fmla="*/ 1468232 h 1482655"/>
              <a:gd name="connsiteX29" fmla="*/ 475949 w 643253"/>
              <a:gd name="connsiteY29" fmla="*/ 1439387 h 1482655"/>
              <a:gd name="connsiteX30" fmla="*/ 449988 w 643253"/>
              <a:gd name="connsiteY30" fmla="*/ 1399003 h 1482655"/>
              <a:gd name="connsiteX31" fmla="*/ 424028 w 643253"/>
              <a:gd name="connsiteY31" fmla="*/ 1352850 h 1482655"/>
              <a:gd name="connsiteX32" fmla="*/ 400951 w 643253"/>
              <a:gd name="connsiteY32" fmla="*/ 1231699 h 1482655"/>
              <a:gd name="connsiteX33" fmla="*/ 351914 w 643253"/>
              <a:gd name="connsiteY33" fmla="*/ 946130 h 1482655"/>
              <a:gd name="connsiteX34" fmla="*/ 308646 w 643253"/>
              <a:gd name="connsiteY34" fmla="*/ 735558 h 1482655"/>
              <a:gd name="connsiteX35" fmla="*/ 274031 w 643253"/>
              <a:gd name="connsiteY35" fmla="*/ 553832 h 148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3253" h="1482655">
                <a:moveTo>
                  <a:pt x="274031" y="553832"/>
                </a:moveTo>
                <a:lnTo>
                  <a:pt x="242301" y="409605"/>
                </a:lnTo>
                <a:lnTo>
                  <a:pt x="210571" y="253840"/>
                </a:lnTo>
                <a:lnTo>
                  <a:pt x="184611" y="190380"/>
                </a:lnTo>
                <a:lnTo>
                  <a:pt x="141342" y="141342"/>
                </a:lnTo>
                <a:lnTo>
                  <a:pt x="92305" y="89421"/>
                </a:lnTo>
                <a:lnTo>
                  <a:pt x="51922" y="60575"/>
                </a:lnTo>
                <a:lnTo>
                  <a:pt x="17307" y="49037"/>
                </a:lnTo>
                <a:lnTo>
                  <a:pt x="5769" y="40383"/>
                </a:lnTo>
                <a:lnTo>
                  <a:pt x="0" y="25961"/>
                </a:lnTo>
                <a:lnTo>
                  <a:pt x="2884" y="8653"/>
                </a:lnTo>
                <a:lnTo>
                  <a:pt x="25961" y="0"/>
                </a:lnTo>
                <a:lnTo>
                  <a:pt x="115381" y="2884"/>
                </a:lnTo>
                <a:lnTo>
                  <a:pt x="230763" y="14422"/>
                </a:lnTo>
                <a:lnTo>
                  <a:pt x="374990" y="46152"/>
                </a:lnTo>
                <a:lnTo>
                  <a:pt x="432681" y="69229"/>
                </a:lnTo>
                <a:lnTo>
                  <a:pt x="470180" y="92305"/>
                </a:lnTo>
                <a:lnTo>
                  <a:pt x="487487" y="126920"/>
                </a:lnTo>
                <a:lnTo>
                  <a:pt x="499026" y="178841"/>
                </a:lnTo>
                <a:lnTo>
                  <a:pt x="487487" y="233648"/>
                </a:lnTo>
                <a:lnTo>
                  <a:pt x="536525" y="683636"/>
                </a:lnTo>
                <a:lnTo>
                  <a:pt x="579793" y="902862"/>
                </a:lnTo>
                <a:lnTo>
                  <a:pt x="643253" y="1286506"/>
                </a:lnTo>
                <a:lnTo>
                  <a:pt x="643253" y="1361504"/>
                </a:lnTo>
                <a:lnTo>
                  <a:pt x="625946" y="1442271"/>
                </a:lnTo>
                <a:lnTo>
                  <a:pt x="611523" y="1468232"/>
                </a:lnTo>
                <a:lnTo>
                  <a:pt x="591331" y="1482655"/>
                </a:lnTo>
                <a:lnTo>
                  <a:pt x="553832" y="1482655"/>
                </a:lnTo>
                <a:lnTo>
                  <a:pt x="507679" y="1468232"/>
                </a:lnTo>
                <a:lnTo>
                  <a:pt x="475949" y="1439387"/>
                </a:lnTo>
                <a:lnTo>
                  <a:pt x="449988" y="1399003"/>
                </a:lnTo>
                <a:lnTo>
                  <a:pt x="424028" y="1352850"/>
                </a:lnTo>
                <a:lnTo>
                  <a:pt x="400951" y="1231699"/>
                </a:lnTo>
                <a:lnTo>
                  <a:pt x="351914" y="946130"/>
                </a:lnTo>
                <a:lnTo>
                  <a:pt x="308646" y="735558"/>
                </a:lnTo>
                <a:lnTo>
                  <a:pt x="274031" y="55383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9FE5599-886F-4DA0-8F3D-ACD5A2B0707D}"/>
              </a:ext>
            </a:extLst>
          </p:cNvPr>
          <p:cNvSpPr/>
          <p:nvPr/>
        </p:nvSpPr>
        <p:spPr>
          <a:xfrm>
            <a:off x="6519864" y="1393825"/>
            <a:ext cx="625475" cy="1479550"/>
          </a:xfrm>
          <a:custGeom>
            <a:avLst/>
            <a:gdLst>
              <a:gd name="connsiteX0" fmla="*/ 233648 w 625946"/>
              <a:gd name="connsiteY0" fmla="*/ 490372 h 1479770"/>
              <a:gd name="connsiteX1" fmla="*/ 253840 w 625946"/>
              <a:gd name="connsiteY1" fmla="*/ 337492 h 1479770"/>
              <a:gd name="connsiteX2" fmla="*/ 262494 w 625946"/>
              <a:gd name="connsiteY2" fmla="*/ 259609 h 1479770"/>
              <a:gd name="connsiteX3" fmla="*/ 262494 w 625946"/>
              <a:gd name="connsiteY3" fmla="*/ 233648 h 1479770"/>
              <a:gd name="connsiteX4" fmla="*/ 259609 w 625946"/>
              <a:gd name="connsiteY4" fmla="*/ 196149 h 1479770"/>
              <a:gd name="connsiteX5" fmla="*/ 248071 w 625946"/>
              <a:gd name="connsiteY5" fmla="*/ 161534 h 1479770"/>
              <a:gd name="connsiteX6" fmla="*/ 227879 w 625946"/>
              <a:gd name="connsiteY6" fmla="*/ 132689 h 1479770"/>
              <a:gd name="connsiteX7" fmla="*/ 204803 w 625946"/>
              <a:gd name="connsiteY7" fmla="*/ 109613 h 1479770"/>
              <a:gd name="connsiteX8" fmla="*/ 152881 w 625946"/>
              <a:gd name="connsiteY8" fmla="*/ 72114 h 1479770"/>
              <a:gd name="connsiteX9" fmla="*/ 126920 w 625946"/>
              <a:gd name="connsiteY9" fmla="*/ 54806 h 1479770"/>
              <a:gd name="connsiteX10" fmla="*/ 118267 w 625946"/>
              <a:gd name="connsiteY10" fmla="*/ 31730 h 1479770"/>
              <a:gd name="connsiteX11" fmla="*/ 124036 w 625946"/>
              <a:gd name="connsiteY11" fmla="*/ 11538 h 1479770"/>
              <a:gd name="connsiteX12" fmla="*/ 149997 w 625946"/>
              <a:gd name="connsiteY12" fmla="*/ 0 h 1479770"/>
              <a:gd name="connsiteX13" fmla="*/ 193265 w 625946"/>
              <a:gd name="connsiteY13" fmla="*/ 2885 h 1479770"/>
              <a:gd name="connsiteX14" fmla="*/ 308646 w 625946"/>
              <a:gd name="connsiteY14" fmla="*/ 25961 h 1479770"/>
              <a:gd name="connsiteX15" fmla="*/ 372106 w 625946"/>
              <a:gd name="connsiteY15" fmla="*/ 46153 h 1479770"/>
              <a:gd name="connsiteX16" fmla="*/ 444220 w 625946"/>
              <a:gd name="connsiteY16" fmla="*/ 74998 h 1479770"/>
              <a:gd name="connsiteX17" fmla="*/ 524987 w 625946"/>
              <a:gd name="connsiteY17" fmla="*/ 121151 h 1479770"/>
              <a:gd name="connsiteX18" fmla="*/ 588447 w 625946"/>
              <a:gd name="connsiteY18" fmla="*/ 173073 h 1479770"/>
              <a:gd name="connsiteX19" fmla="*/ 620177 w 625946"/>
              <a:gd name="connsiteY19" fmla="*/ 210572 h 1479770"/>
              <a:gd name="connsiteX20" fmla="*/ 625946 w 625946"/>
              <a:gd name="connsiteY20" fmla="*/ 239417 h 1479770"/>
              <a:gd name="connsiteX21" fmla="*/ 625946 w 625946"/>
              <a:gd name="connsiteY21" fmla="*/ 256724 h 1479770"/>
              <a:gd name="connsiteX22" fmla="*/ 617292 w 625946"/>
              <a:gd name="connsiteY22" fmla="*/ 276916 h 1479770"/>
              <a:gd name="connsiteX23" fmla="*/ 594216 w 625946"/>
              <a:gd name="connsiteY23" fmla="*/ 297108 h 1479770"/>
              <a:gd name="connsiteX24" fmla="*/ 478834 w 625946"/>
              <a:gd name="connsiteY24" fmla="*/ 663445 h 1479770"/>
              <a:gd name="connsiteX25" fmla="*/ 409605 w 625946"/>
              <a:gd name="connsiteY25" fmla="*/ 850940 h 1479770"/>
              <a:gd name="connsiteX26" fmla="*/ 331723 w 625946"/>
              <a:gd name="connsiteY26" fmla="*/ 1049974 h 1479770"/>
              <a:gd name="connsiteX27" fmla="*/ 250956 w 625946"/>
              <a:gd name="connsiteY27" fmla="*/ 1199970 h 1479770"/>
              <a:gd name="connsiteX28" fmla="*/ 152881 w 625946"/>
              <a:gd name="connsiteY28" fmla="*/ 1381696 h 1479770"/>
              <a:gd name="connsiteX29" fmla="*/ 95190 w 625946"/>
              <a:gd name="connsiteY29" fmla="*/ 1459579 h 1479770"/>
              <a:gd name="connsiteX30" fmla="*/ 83652 w 625946"/>
              <a:gd name="connsiteY30" fmla="*/ 1474001 h 1479770"/>
              <a:gd name="connsiteX31" fmla="*/ 60576 w 625946"/>
              <a:gd name="connsiteY31" fmla="*/ 1479770 h 1479770"/>
              <a:gd name="connsiteX32" fmla="*/ 34615 w 625946"/>
              <a:gd name="connsiteY32" fmla="*/ 1479770 h 1479770"/>
              <a:gd name="connsiteX33" fmla="*/ 14423 w 625946"/>
              <a:gd name="connsiteY33" fmla="*/ 1468232 h 1479770"/>
              <a:gd name="connsiteX34" fmla="*/ 0 w 625946"/>
              <a:gd name="connsiteY34" fmla="*/ 1436502 h 1479770"/>
              <a:gd name="connsiteX35" fmla="*/ 0 w 625946"/>
              <a:gd name="connsiteY35" fmla="*/ 1367273 h 1479770"/>
              <a:gd name="connsiteX36" fmla="*/ 17308 w 625946"/>
              <a:gd name="connsiteY36" fmla="*/ 1289391 h 1479770"/>
              <a:gd name="connsiteX37" fmla="*/ 95190 w 625946"/>
              <a:gd name="connsiteY37" fmla="*/ 1035551 h 1479770"/>
              <a:gd name="connsiteX38" fmla="*/ 138458 w 625946"/>
              <a:gd name="connsiteY38" fmla="*/ 859594 h 1479770"/>
              <a:gd name="connsiteX39" fmla="*/ 190380 w 625946"/>
              <a:gd name="connsiteY39" fmla="*/ 674983 h 1479770"/>
              <a:gd name="connsiteX40" fmla="*/ 233648 w 625946"/>
              <a:gd name="connsiteY40" fmla="*/ 490372 h 14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25946" h="1479770">
                <a:moveTo>
                  <a:pt x="233648" y="490372"/>
                </a:moveTo>
                <a:lnTo>
                  <a:pt x="253840" y="337492"/>
                </a:lnTo>
                <a:lnTo>
                  <a:pt x="262494" y="259609"/>
                </a:lnTo>
                <a:lnTo>
                  <a:pt x="262494" y="233648"/>
                </a:lnTo>
                <a:lnTo>
                  <a:pt x="259609" y="196149"/>
                </a:lnTo>
                <a:lnTo>
                  <a:pt x="248071" y="161534"/>
                </a:lnTo>
                <a:lnTo>
                  <a:pt x="227879" y="132689"/>
                </a:lnTo>
                <a:lnTo>
                  <a:pt x="204803" y="109613"/>
                </a:lnTo>
                <a:lnTo>
                  <a:pt x="152881" y="72114"/>
                </a:lnTo>
                <a:lnTo>
                  <a:pt x="126920" y="54806"/>
                </a:lnTo>
                <a:lnTo>
                  <a:pt x="118267" y="31730"/>
                </a:lnTo>
                <a:lnTo>
                  <a:pt x="124036" y="11538"/>
                </a:lnTo>
                <a:lnTo>
                  <a:pt x="149997" y="0"/>
                </a:lnTo>
                <a:lnTo>
                  <a:pt x="193265" y="2885"/>
                </a:lnTo>
                <a:lnTo>
                  <a:pt x="308646" y="25961"/>
                </a:lnTo>
                <a:lnTo>
                  <a:pt x="372106" y="46153"/>
                </a:lnTo>
                <a:lnTo>
                  <a:pt x="444220" y="74998"/>
                </a:lnTo>
                <a:lnTo>
                  <a:pt x="524987" y="121151"/>
                </a:lnTo>
                <a:lnTo>
                  <a:pt x="588447" y="173073"/>
                </a:lnTo>
                <a:lnTo>
                  <a:pt x="620177" y="210572"/>
                </a:lnTo>
                <a:lnTo>
                  <a:pt x="625946" y="239417"/>
                </a:lnTo>
                <a:lnTo>
                  <a:pt x="625946" y="256724"/>
                </a:lnTo>
                <a:lnTo>
                  <a:pt x="617292" y="276916"/>
                </a:lnTo>
                <a:lnTo>
                  <a:pt x="594216" y="297108"/>
                </a:lnTo>
                <a:lnTo>
                  <a:pt x="478834" y="663445"/>
                </a:lnTo>
                <a:lnTo>
                  <a:pt x="409605" y="850940"/>
                </a:lnTo>
                <a:lnTo>
                  <a:pt x="331723" y="1049974"/>
                </a:lnTo>
                <a:lnTo>
                  <a:pt x="250956" y="1199970"/>
                </a:lnTo>
                <a:lnTo>
                  <a:pt x="152881" y="1381696"/>
                </a:lnTo>
                <a:lnTo>
                  <a:pt x="95190" y="1459579"/>
                </a:lnTo>
                <a:lnTo>
                  <a:pt x="83652" y="1474001"/>
                </a:lnTo>
                <a:lnTo>
                  <a:pt x="60576" y="1479770"/>
                </a:lnTo>
                <a:lnTo>
                  <a:pt x="34615" y="1479770"/>
                </a:lnTo>
                <a:lnTo>
                  <a:pt x="14423" y="1468232"/>
                </a:lnTo>
                <a:lnTo>
                  <a:pt x="0" y="1436502"/>
                </a:lnTo>
                <a:lnTo>
                  <a:pt x="0" y="1367273"/>
                </a:lnTo>
                <a:lnTo>
                  <a:pt x="17308" y="1289391"/>
                </a:lnTo>
                <a:lnTo>
                  <a:pt x="95190" y="1035551"/>
                </a:lnTo>
                <a:lnTo>
                  <a:pt x="138458" y="859594"/>
                </a:lnTo>
                <a:lnTo>
                  <a:pt x="190380" y="674983"/>
                </a:lnTo>
                <a:lnTo>
                  <a:pt x="233648" y="49037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0F5734A-9D3E-46CB-9212-854F00C65849}"/>
              </a:ext>
            </a:extLst>
          </p:cNvPr>
          <p:cNvSpPr/>
          <p:nvPr/>
        </p:nvSpPr>
        <p:spPr>
          <a:xfrm>
            <a:off x="6007100" y="2895600"/>
            <a:ext cx="2590800" cy="1473200"/>
          </a:xfrm>
          <a:custGeom>
            <a:avLst/>
            <a:gdLst>
              <a:gd name="connsiteX0" fmla="*/ 714375 w 2590800"/>
              <a:gd name="connsiteY0" fmla="*/ 650875 h 1473200"/>
              <a:gd name="connsiteX1" fmla="*/ 330200 w 2590800"/>
              <a:gd name="connsiteY1" fmla="*/ 342900 h 1473200"/>
              <a:gd name="connsiteX2" fmla="*/ 0 w 2590800"/>
              <a:gd name="connsiteY2" fmla="*/ 85725 h 1473200"/>
              <a:gd name="connsiteX3" fmla="*/ 79375 w 2590800"/>
              <a:gd name="connsiteY3" fmla="*/ 0 h 1473200"/>
              <a:gd name="connsiteX4" fmla="*/ 155575 w 2590800"/>
              <a:gd name="connsiteY4" fmla="*/ 82550 h 1473200"/>
              <a:gd name="connsiteX5" fmla="*/ 581025 w 2590800"/>
              <a:gd name="connsiteY5" fmla="*/ 336550 h 1473200"/>
              <a:gd name="connsiteX6" fmla="*/ 1108075 w 2590800"/>
              <a:gd name="connsiteY6" fmla="*/ 647700 h 1473200"/>
              <a:gd name="connsiteX7" fmla="*/ 1428750 w 2590800"/>
              <a:gd name="connsiteY7" fmla="*/ 825500 h 1473200"/>
              <a:gd name="connsiteX8" fmla="*/ 1920875 w 2590800"/>
              <a:gd name="connsiteY8" fmla="*/ 1054100 h 1473200"/>
              <a:gd name="connsiteX9" fmla="*/ 2466975 w 2590800"/>
              <a:gd name="connsiteY9" fmla="*/ 1276350 h 1473200"/>
              <a:gd name="connsiteX10" fmla="*/ 2540000 w 2590800"/>
              <a:gd name="connsiteY10" fmla="*/ 1304925 h 1473200"/>
              <a:gd name="connsiteX11" fmla="*/ 2578100 w 2590800"/>
              <a:gd name="connsiteY11" fmla="*/ 1320800 h 1473200"/>
              <a:gd name="connsiteX12" fmla="*/ 2590800 w 2590800"/>
              <a:gd name="connsiteY12" fmla="*/ 1343025 h 1473200"/>
              <a:gd name="connsiteX13" fmla="*/ 2584450 w 2590800"/>
              <a:gd name="connsiteY13" fmla="*/ 1371600 h 1473200"/>
              <a:gd name="connsiteX14" fmla="*/ 2555875 w 2590800"/>
              <a:gd name="connsiteY14" fmla="*/ 1384300 h 1473200"/>
              <a:gd name="connsiteX15" fmla="*/ 2174875 w 2590800"/>
              <a:gd name="connsiteY15" fmla="*/ 1435100 h 1473200"/>
              <a:gd name="connsiteX16" fmla="*/ 1901825 w 2590800"/>
              <a:gd name="connsiteY16" fmla="*/ 1470025 h 1473200"/>
              <a:gd name="connsiteX17" fmla="*/ 1854200 w 2590800"/>
              <a:gd name="connsiteY17" fmla="*/ 1473200 h 1473200"/>
              <a:gd name="connsiteX18" fmla="*/ 1797050 w 2590800"/>
              <a:gd name="connsiteY18" fmla="*/ 1463675 h 1473200"/>
              <a:gd name="connsiteX19" fmla="*/ 1730375 w 2590800"/>
              <a:gd name="connsiteY19" fmla="*/ 1441450 h 1473200"/>
              <a:gd name="connsiteX20" fmla="*/ 1606550 w 2590800"/>
              <a:gd name="connsiteY20" fmla="*/ 1362075 h 1473200"/>
              <a:gd name="connsiteX21" fmla="*/ 1257300 w 2590800"/>
              <a:gd name="connsiteY21" fmla="*/ 1082675 h 1473200"/>
              <a:gd name="connsiteX22" fmla="*/ 714375 w 2590800"/>
              <a:gd name="connsiteY22" fmla="*/ 650875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90800" h="1473200">
                <a:moveTo>
                  <a:pt x="714375" y="650875"/>
                </a:moveTo>
                <a:lnTo>
                  <a:pt x="330200" y="342900"/>
                </a:lnTo>
                <a:lnTo>
                  <a:pt x="0" y="85725"/>
                </a:lnTo>
                <a:lnTo>
                  <a:pt x="79375" y="0"/>
                </a:lnTo>
                <a:lnTo>
                  <a:pt x="155575" y="82550"/>
                </a:lnTo>
                <a:lnTo>
                  <a:pt x="581025" y="336550"/>
                </a:lnTo>
                <a:lnTo>
                  <a:pt x="1108075" y="647700"/>
                </a:lnTo>
                <a:lnTo>
                  <a:pt x="1428750" y="825500"/>
                </a:lnTo>
                <a:lnTo>
                  <a:pt x="1920875" y="1054100"/>
                </a:lnTo>
                <a:lnTo>
                  <a:pt x="2466975" y="1276350"/>
                </a:lnTo>
                <a:lnTo>
                  <a:pt x="2540000" y="1304925"/>
                </a:lnTo>
                <a:lnTo>
                  <a:pt x="2578100" y="1320800"/>
                </a:lnTo>
                <a:lnTo>
                  <a:pt x="2590800" y="1343025"/>
                </a:lnTo>
                <a:lnTo>
                  <a:pt x="2584450" y="1371600"/>
                </a:lnTo>
                <a:lnTo>
                  <a:pt x="2555875" y="1384300"/>
                </a:lnTo>
                <a:lnTo>
                  <a:pt x="2174875" y="1435100"/>
                </a:lnTo>
                <a:lnTo>
                  <a:pt x="1901825" y="1470025"/>
                </a:lnTo>
                <a:lnTo>
                  <a:pt x="1854200" y="1473200"/>
                </a:lnTo>
                <a:lnTo>
                  <a:pt x="1797050" y="1463675"/>
                </a:lnTo>
                <a:lnTo>
                  <a:pt x="1730375" y="1441450"/>
                </a:lnTo>
                <a:lnTo>
                  <a:pt x="1606550" y="1362075"/>
                </a:lnTo>
                <a:lnTo>
                  <a:pt x="1257300" y="1082675"/>
                </a:lnTo>
                <a:lnTo>
                  <a:pt x="714375" y="650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452E88B-5488-4AFF-8FC2-994AD03F4076}"/>
              </a:ext>
            </a:extLst>
          </p:cNvPr>
          <p:cNvSpPr/>
          <p:nvPr/>
        </p:nvSpPr>
        <p:spPr>
          <a:xfrm rot="16200000">
            <a:off x="4843464" y="4514851"/>
            <a:ext cx="2365375" cy="485775"/>
          </a:xfrm>
          <a:custGeom>
            <a:avLst/>
            <a:gdLst>
              <a:gd name="connsiteX0" fmla="*/ 934442 w 2364914"/>
              <a:gd name="connsiteY0" fmla="*/ 147808 h 486010"/>
              <a:gd name="connsiteX1" fmla="*/ 1442998 w 2364914"/>
              <a:gd name="connsiteY1" fmla="*/ 150313 h 486010"/>
              <a:gd name="connsiteX2" fmla="*/ 1683498 w 2364914"/>
              <a:gd name="connsiteY2" fmla="*/ 150313 h 486010"/>
              <a:gd name="connsiteX3" fmla="*/ 2034227 w 2364914"/>
              <a:gd name="connsiteY3" fmla="*/ 152818 h 486010"/>
              <a:gd name="connsiteX4" fmla="*/ 2104373 w 2364914"/>
              <a:gd name="connsiteY4" fmla="*/ 145302 h 486010"/>
              <a:gd name="connsiteX5" fmla="*/ 2172013 w 2364914"/>
              <a:gd name="connsiteY5" fmla="*/ 125261 h 486010"/>
              <a:gd name="connsiteX6" fmla="*/ 2219612 w 2364914"/>
              <a:gd name="connsiteY6" fmla="*/ 97703 h 486010"/>
              <a:gd name="connsiteX7" fmla="*/ 2264706 w 2364914"/>
              <a:gd name="connsiteY7" fmla="*/ 62631 h 486010"/>
              <a:gd name="connsiteX8" fmla="*/ 2309799 w 2364914"/>
              <a:gd name="connsiteY8" fmla="*/ 15032 h 486010"/>
              <a:gd name="connsiteX9" fmla="*/ 2332346 w 2364914"/>
              <a:gd name="connsiteY9" fmla="*/ 0 h 486010"/>
              <a:gd name="connsiteX10" fmla="*/ 2347378 w 2364914"/>
              <a:gd name="connsiteY10" fmla="*/ 0 h 486010"/>
              <a:gd name="connsiteX11" fmla="*/ 2362409 w 2364914"/>
              <a:gd name="connsiteY11" fmla="*/ 7516 h 486010"/>
              <a:gd name="connsiteX12" fmla="*/ 2364914 w 2364914"/>
              <a:gd name="connsiteY12" fmla="*/ 25053 h 486010"/>
              <a:gd name="connsiteX13" fmla="*/ 2342367 w 2364914"/>
              <a:gd name="connsiteY13" fmla="*/ 115240 h 486010"/>
              <a:gd name="connsiteX14" fmla="*/ 2299779 w 2364914"/>
              <a:gd name="connsiteY14" fmla="*/ 250521 h 486010"/>
              <a:gd name="connsiteX15" fmla="*/ 2239654 w 2364914"/>
              <a:gd name="connsiteY15" fmla="*/ 378286 h 486010"/>
              <a:gd name="connsiteX16" fmla="*/ 2179529 w 2364914"/>
              <a:gd name="connsiteY16" fmla="*/ 468474 h 486010"/>
              <a:gd name="connsiteX17" fmla="*/ 2161992 w 2364914"/>
              <a:gd name="connsiteY17" fmla="*/ 478495 h 486010"/>
              <a:gd name="connsiteX18" fmla="*/ 2129425 w 2364914"/>
              <a:gd name="connsiteY18" fmla="*/ 486010 h 486010"/>
              <a:gd name="connsiteX19" fmla="*/ 2086836 w 2364914"/>
              <a:gd name="connsiteY19" fmla="*/ 486010 h 486010"/>
              <a:gd name="connsiteX20" fmla="*/ 2026711 w 2364914"/>
              <a:gd name="connsiteY20" fmla="*/ 468474 h 486010"/>
              <a:gd name="connsiteX21" fmla="*/ 1981618 w 2364914"/>
              <a:gd name="connsiteY21" fmla="*/ 445927 h 486010"/>
              <a:gd name="connsiteX22" fmla="*/ 1918987 w 2364914"/>
              <a:gd name="connsiteY22" fmla="*/ 425885 h 486010"/>
              <a:gd name="connsiteX23" fmla="*/ 1691014 w 2364914"/>
              <a:gd name="connsiteY23" fmla="*/ 398328 h 486010"/>
              <a:gd name="connsiteX24" fmla="*/ 1473061 w 2364914"/>
              <a:gd name="connsiteY24" fmla="*/ 398328 h 486010"/>
              <a:gd name="connsiteX25" fmla="*/ 1104796 w 2364914"/>
              <a:gd name="connsiteY25" fmla="*/ 393318 h 486010"/>
              <a:gd name="connsiteX26" fmla="*/ 478494 w 2364914"/>
              <a:gd name="connsiteY26" fmla="*/ 395823 h 486010"/>
              <a:gd name="connsiteX27" fmla="*/ 290604 w 2364914"/>
              <a:gd name="connsiteY27" fmla="*/ 390813 h 486010"/>
              <a:gd name="connsiteX28" fmla="*/ 237995 w 2364914"/>
              <a:gd name="connsiteY28" fmla="*/ 383297 h 486010"/>
              <a:gd name="connsiteX29" fmla="*/ 185385 w 2364914"/>
              <a:gd name="connsiteY29" fmla="*/ 370771 h 486010"/>
              <a:gd name="connsiteX30" fmla="*/ 112734 w 2364914"/>
              <a:gd name="connsiteY30" fmla="*/ 348224 h 486010"/>
              <a:gd name="connsiteX31" fmla="*/ 52609 w 2364914"/>
              <a:gd name="connsiteY31" fmla="*/ 320667 h 486010"/>
              <a:gd name="connsiteX32" fmla="*/ 17536 w 2364914"/>
              <a:gd name="connsiteY32" fmla="*/ 295615 h 486010"/>
              <a:gd name="connsiteX33" fmla="*/ 0 w 2364914"/>
              <a:gd name="connsiteY33" fmla="*/ 260542 h 486010"/>
              <a:gd name="connsiteX34" fmla="*/ 10021 w 2364914"/>
              <a:gd name="connsiteY34" fmla="*/ 227974 h 486010"/>
              <a:gd name="connsiteX35" fmla="*/ 40083 w 2364914"/>
              <a:gd name="connsiteY35" fmla="*/ 200417 h 486010"/>
              <a:gd name="connsiteX36" fmla="*/ 102713 w 2364914"/>
              <a:gd name="connsiteY36" fmla="*/ 170354 h 486010"/>
              <a:gd name="connsiteX37" fmla="*/ 167849 w 2364914"/>
              <a:gd name="connsiteY37" fmla="*/ 152818 h 486010"/>
              <a:gd name="connsiteX38" fmla="*/ 268057 w 2364914"/>
              <a:gd name="connsiteY38" fmla="*/ 150313 h 486010"/>
              <a:gd name="connsiteX39" fmla="*/ 934442 w 2364914"/>
              <a:gd name="connsiteY39" fmla="*/ 147808 h 48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64914" h="486010">
                <a:moveTo>
                  <a:pt x="934442" y="147808"/>
                </a:moveTo>
                <a:lnTo>
                  <a:pt x="1442998" y="150313"/>
                </a:lnTo>
                <a:lnTo>
                  <a:pt x="1683498" y="150313"/>
                </a:lnTo>
                <a:lnTo>
                  <a:pt x="2034227" y="152818"/>
                </a:lnTo>
                <a:lnTo>
                  <a:pt x="2104373" y="145302"/>
                </a:lnTo>
                <a:lnTo>
                  <a:pt x="2172013" y="125261"/>
                </a:lnTo>
                <a:lnTo>
                  <a:pt x="2219612" y="97703"/>
                </a:lnTo>
                <a:lnTo>
                  <a:pt x="2264706" y="62631"/>
                </a:lnTo>
                <a:lnTo>
                  <a:pt x="2309799" y="15032"/>
                </a:lnTo>
                <a:lnTo>
                  <a:pt x="2332346" y="0"/>
                </a:lnTo>
                <a:lnTo>
                  <a:pt x="2347378" y="0"/>
                </a:lnTo>
                <a:lnTo>
                  <a:pt x="2362409" y="7516"/>
                </a:lnTo>
                <a:lnTo>
                  <a:pt x="2364914" y="25053"/>
                </a:lnTo>
                <a:lnTo>
                  <a:pt x="2342367" y="115240"/>
                </a:lnTo>
                <a:lnTo>
                  <a:pt x="2299779" y="250521"/>
                </a:lnTo>
                <a:lnTo>
                  <a:pt x="2239654" y="378286"/>
                </a:lnTo>
                <a:lnTo>
                  <a:pt x="2179529" y="468474"/>
                </a:lnTo>
                <a:lnTo>
                  <a:pt x="2161992" y="478495"/>
                </a:lnTo>
                <a:lnTo>
                  <a:pt x="2129425" y="486010"/>
                </a:lnTo>
                <a:lnTo>
                  <a:pt x="2086836" y="486010"/>
                </a:lnTo>
                <a:lnTo>
                  <a:pt x="2026711" y="468474"/>
                </a:lnTo>
                <a:lnTo>
                  <a:pt x="1981618" y="445927"/>
                </a:lnTo>
                <a:lnTo>
                  <a:pt x="1918987" y="425885"/>
                </a:lnTo>
                <a:lnTo>
                  <a:pt x="1691014" y="398328"/>
                </a:lnTo>
                <a:lnTo>
                  <a:pt x="1473061" y="398328"/>
                </a:lnTo>
                <a:lnTo>
                  <a:pt x="1104796" y="393318"/>
                </a:lnTo>
                <a:lnTo>
                  <a:pt x="478494" y="395823"/>
                </a:lnTo>
                <a:lnTo>
                  <a:pt x="290604" y="390813"/>
                </a:lnTo>
                <a:lnTo>
                  <a:pt x="237995" y="383297"/>
                </a:lnTo>
                <a:lnTo>
                  <a:pt x="185385" y="370771"/>
                </a:lnTo>
                <a:lnTo>
                  <a:pt x="112734" y="348224"/>
                </a:lnTo>
                <a:lnTo>
                  <a:pt x="52609" y="320667"/>
                </a:lnTo>
                <a:lnTo>
                  <a:pt x="17536" y="295615"/>
                </a:lnTo>
                <a:lnTo>
                  <a:pt x="0" y="260542"/>
                </a:lnTo>
                <a:lnTo>
                  <a:pt x="10021" y="227974"/>
                </a:lnTo>
                <a:lnTo>
                  <a:pt x="40083" y="200417"/>
                </a:lnTo>
                <a:lnTo>
                  <a:pt x="102713" y="170354"/>
                </a:lnTo>
                <a:lnTo>
                  <a:pt x="167849" y="152818"/>
                </a:lnTo>
                <a:lnTo>
                  <a:pt x="268057" y="150313"/>
                </a:lnTo>
                <a:lnTo>
                  <a:pt x="934442" y="14780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0F0970-5338-4043-A2D9-A1247DDD9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60" y="1398512"/>
            <a:ext cx="4548010" cy="45419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A2C42F2-66D3-4A4A-88FC-E97CB3BAC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635" y="1398512"/>
            <a:ext cx="454801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7" grpId="0" animBg="1"/>
      <p:bldP spid="8" grpId="0" animBg="1"/>
      <p:bldP spid="11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BE6C62-3177-4C0E-88EF-8DA29069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95" y="1158043"/>
            <a:ext cx="454801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4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5C2C4B0-E94D-44F8-AEE8-9AF04BEBA689}"/>
              </a:ext>
            </a:extLst>
          </p:cNvPr>
          <p:cNvSpPr/>
          <p:nvPr/>
        </p:nvSpPr>
        <p:spPr>
          <a:xfrm>
            <a:off x="7413625" y="1544639"/>
            <a:ext cx="655638" cy="4467225"/>
          </a:xfrm>
          <a:custGeom>
            <a:avLst/>
            <a:gdLst>
              <a:gd name="connsiteX0" fmla="*/ 552090 w 655607"/>
              <a:gd name="connsiteY0" fmla="*/ 776378 h 4468483"/>
              <a:gd name="connsiteX1" fmla="*/ 560717 w 655607"/>
              <a:gd name="connsiteY1" fmla="*/ 2518914 h 4468483"/>
              <a:gd name="connsiteX2" fmla="*/ 560717 w 655607"/>
              <a:gd name="connsiteY2" fmla="*/ 3545457 h 4468483"/>
              <a:gd name="connsiteX3" fmla="*/ 560717 w 655607"/>
              <a:gd name="connsiteY3" fmla="*/ 3881887 h 4468483"/>
              <a:gd name="connsiteX4" fmla="*/ 552090 w 655607"/>
              <a:gd name="connsiteY4" fmla="*/ 4011283 h 4468483"/>
              <a:gd name="connsiteX5" fmla="*/ 543464 w 655607"/>
              <a:gd name="connsiteY5" fmla="*/ 4201064 h 4468483"/>
              <a:gd name="connsiteX6" fmla="*/ 543464 w 655607"/>
              <a:gd name="connsiteY6" fmla="*/ 4278702 h 4468483"/>
              <a:gd name="connsiteX7" fmla="*/ 526211 w 655607"/>
              <a:gd name="connsiteY7" fmla="*/ 4347714 h 4468483"/>
              <a:gd name="connsiteX8" fmla="*/ 491705 w 655607"/>
              <a:gd name="connsiteY8" fmla="*/ 4408098 h 4468483"/>
              <a:gd name="connsiteX9" fmla="*/ 465826 w 655607"/>
              <a:gd name="connsiteY9" fmla="*/ 4451230 h 4468483"/>
              <a:gd name="connsiteX10" fmla="*/ 431321 w 655607"/>
              <a:gd name="connsiteY10" fmla="*/ 4468483 h 4468483"/>
              <a:gd name="connsiteX11" fmla="*/ 396815 w 655607"/>
              <a:gd name="connsiteY11" fmla="*/ 4451230 h 4468483"/>
              <a:gd name="connsiteX12" fmla="*/ 353683 w 655607"/>
              <a:gd name="connsiteY12" fmla="*/ 4399472 h 4468483"/>
              <a:gd name="connsiteX13" fmla="*/ 327804 w 655607"/>
              <a:gd name="connsiteY13" fmla="*/ 4330461 h 4468483"/>
              <a:gd name="connsiteX14" fmla="*/ 284671 w 655607"/>
              <a:gd name="connsiteY14" fmla="*/ 4037163 h 4468483"/>
              <a:gd name="connsiteX15" fmla="*/ 250166 w 655607"/>
              <a:gd name="connsiteY15" fmla="*/ 3847381 h 4468483"/>
              <a:gd name="connsiteX16" fmla="*/ 250166 w 655607"/>
              <a:gd name="connsiteY16" fmla="*/ 3735238 h 4468483"/>
              <a:gd name="connsiteX17" fmla="*/ 258792 w 655607"/>
              <a:gd name="connsiteY17" fmla="*/ 3597215 h 4468483"/>
              <a:gd name="connsiteX18" fmla="*/ 267419 w 655607"/>
              <a:gd name="connsiteY18" fmla="*/ 3027872 h 4468483"/>
              <a:gd name="connsiteX19" fmla="*/ 267419 w 655607"/>
              <a:gd name="connsiteY19" fmla="*/ 2078966 h 4468483"/>
              <a:gd name="connsiteX20" fmla="*/ 267419 w 655607"/>
              <a:gd name="connsiteY20" fmla="*/ 828136 h 4468483"/>
              <a:gd name="connsiteX21" fmla="*/ 267419 w 655607"/>
              <a:gd name="connsiteY21" fmla="*/ 483080 h 4468483"/>
              <a:gd name="connsiteX22" fmla="*/ 258792 w 655607"/>
              <a:gd name="connsiteY22" fmla="*/ 370936 h 4468483"/>
              <a:gd name="connsiteX23" fmla="*/ 215660 w 655607"/>
              <a:gd name="connsiteY23" fmla="*/ 258793 h 4468483"/>
              <a:gd name="connsiteX24" fmla="*/ 146649 w 655607"/>
              <a:gd name="connsiteY24" fmla="*/ 163902 h 4468483"/>
              <a:gd name="connsiteX25" fmla="*/ 69011 w 655607"/>
              <a:gd name="connsiteY25" fmla="*/ 103517 h 4468483"/>
              <a:gd name="connsiteX26" fmla="*/ 8626 w 655607"/>
              <a:gd name="connsiteY26" fmla="*/ 69012 h 4468483"/>
              <a:gd name="connsiteX27" fmla="*/ 0 w 655607"/>
              <a:gd name="connsiteY27" fmla="*/ 51759 h 4468483"/>
              <a:gd name="connsiteX28" fmla="*/ 0 w 655607"/>
              <a:gd name="connsiteY28" fmla="*/ 17253 h 4468483"/>
              <a:gd name="connsiteX29" fmla="*/ 60385 w 655607"/>
              <a:gd name="connsiteY29" fmla="*/ 0 h 4468483"/>
              <a:gd name="connsiteX30" fmla="*/ 155275 w 655607"/>
              <a:gd name="connsiteY30" fmla="*/ 0 h 4468483"/>
              <a:gd name="connsiteX31" fmla="*/ 250166 w 655607"/>
              <a:gd name="connsiteY31" fmla="*/ 25880 h 4468483"/>
              <a:gd name="connsiteX32" fmla="*/ 336430 w 655607"/>
              <a:gd name="connsiteY32" fmla="*/ 51759 h 4468483"/>
              <a:gd name="connsiteX33" fmla="*/ 483079 w 655607"/>
              <a:gd name="connsiteY33" fmla="*/ 138023 h 4468483"/>
              <a:gd name="connsiteX34" fmla="*/ 586596 w 655607"/>
              <a:gd name="connsiteY34" fmla="*/ 215661 h 4468483"/>
              <a:gd name="connsiteX35" fmla="*/ 638354 w 655607"/>
              <a:gd name="connsiteY35" fmla="*/ 267419 h 4468483"/>
              <a:gd name="connsiteX36" fmla="*/ 655607 w 655607"/>
              <a:gd name="connsiteY36" fmla="*/ 301925 h 4468483"/>
              <a:gd name="connsiteX37" fmla="*/ 638354 w 655607"/>
              <a:gd name="connsiteY37" fmla="*/ 362310 h 4468483"/>
              <a:gd name="connsiteX38" fmla="*/ 603849 w 655607"/>
              <a:gd name="connsiteY38" fmla="*/ 405442 h 4468483"/>
              <a:gd name="connsiteX39" fmla="*/ 577970 w 655607"/>
              <a:gd name="connsiteY39" fmla="*/ 448574 h 4468483"/>
              <a:gd name="connsiteX40" fmla="*/ 552090 w 655607"/>
              <a:gd name="connsiteY40" fmla="*/ 776378 h 44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55607" h="4468483">
                <a:moveTo>
                  <a:pt x="552090" y="776378"/>
                </a:moveTo>
                <a:cubicBezTo>
                  <a:pt x="554966" y="1357223"/>
                  <a:pt x="557841" y="1938069"/>
                  <a:pt x="560717" y="2518914"/>
                </a:cubicBezTo>
                <a:lnTo>
                  <a:pt x="560717" y="3545457"/>
                </a:lnTo>
                <a:lnTo>
                  <a:pt x="560717" y="3881887"/>
                </a:lnTo>
                <a:lnTo>
                  <a:pt x="552090" y="4011283"/>
                </a:lnTo>
                <a:lnTo>
                  <a:pt x="543464" y="4201064"/>
                </a:lnTo>
                <a:lnTo>
                  <a:pt x="543464" y="4278702"/>
                </a:lnTo>
                <a:lnTo>
                  <a:pt x="526211" y="4347714"/>
                </a:lnTo>
                <a:lnTo>
                  <a:pt x="491705" y="4408098"/>
                </a:lnTo>
                <a:lnTo>
                  <a:pt x="465826" y="4451230"/>
                </a:lnTo>
                <a:lnTo>
                  <a:pt x="431321" y="4468483"/>
                </a:lnTo>
                <a:lnTo>
                  <a:pt x="396815" y="4451230"/>
                </a:lnTo>
                <a:lnTo>
                  <a:pt x="353683" y="4399472"/>
                </a:lnTo>
                <a:lnTo>
                  <a:pt x="327804" y="4330461"/>
                </a:lnTo>
                <a:lnTo>
                  <a:pt x="284671" y="4037163"/>
                </a:lnTo>
                <a:lnTo>
                  <a:pt x="250166" y="3847381"/>
                </a:lnTo>
                <a:lnTo>
                  <a:pt x="250166" y="3735238"/>
                </a:lnTo>
                <a:lnTo>
                  <a:pt x="258792" y="3597215"/>
                </a:lnTo>
                <a:lnTo>
                  <a:pt x="267419" y="3027872"/>
                </a:lnTo>
                <a:lnTo>
                  <a:pt x="267419" y="2078966"/>
                </a:lnTo>
                <a:lnTo>
                  <a:pt x="267419" y="828136"/>
                </a:lnTo>
                <a:lnTo>
                  <a:pt x="267419" y="483080"/>
                </a:lnTo>
                <a:lnTo>
                  <a:pt x="258792" y="370936"/>
                </a:lnTo>
                <a:lnTo>
                  <a:pt x="215660" y="258793"/>
                </a:lnTo>
                <a:lnTo>
                  <a:pt x="146649" y="163902"/>
                </a:lnTo>
                <a:lnTo>
                  <a:pt x="69011" y="103517"/>
                </a:lnTo>
                <a:lnTo>
                  <a:pt x="8626" y="69012"/>
                </a:lnTo>
                <a:lnTo>
                  <a:pt x="0" y="51759"/>
                </a:lnTo>
                <a:lnTo>
                  <a:pt x="0" y="17253"/>
                </a:lnTo>
                <a:lnTo>
                  <a:pt x="60385" y="0"/>
                </a:lnTo>
                <a:lnTo>
                  <a:pt x="155275" y="0"/>
                </a:lnTo>
                <a:lnTo>
                  <a:pt x="250166" y="25880"/>
                </a:lnTo>
                <a:lnTo>
                  <a:pt x="336430" y="51759"/>
                </a:lnTo>
                <a:lnTo>
                  <a:pt x="483079" y="138023"/>
                </a:lnTo>
                <a:lnTo>
                  <a:pt x="586596" y="215661"/>
                </a:lnTo>
                <a:lnTo>
                  <a:pt x="638354" y="267419"/>
                </a:lnTo>
                <a:lnTo>
                  <a:pt x="655607" y="301925"/>
                </a:lnTo>
                <a:lnTo>
                  <a:pt x="638354" y="362310"/>
                </a:lnTo>
                <a:lnTo>
                  <a:pt x="603849" y="405442"/>
                </a:lnTo>
                <a:lnTo>
                  <a:pt x="577970" y="448574"/>
                </a:lnTo>
                <a:lnTo>
                  <a:pt x="552090" y="7763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920F680-EBD3-4EC1-AA0E-C798E8643F4F}"/>
              </a:ext>
            </a:extLst>
          </p:cNvPr>
          <p:cNvSpPr/>
          <p:nvPr/>
        </p:nvSpPr>
        <p:spPr>
          <a:xfrm>
            <a:off x="4165600" y="1628776"/>
            <a:ext cx="1816100" cy="1292225"/>
          </a:xfrm>
          <a:custGeom>
            <a:avLst/>
            <a:gdLst>
              <a:gd name="connsiteX0" fmla="*/ 593725 w 1816100"/>
              <a:gd name="connsiteY0" fmla="*/ 269875 h 1292225"/>
              <a:gd name="connsiteX1" fmla="*/ 1003300 w 1816100"/>
              <a:gd name="connsiteY1" fmla="*/ 190500 h 1292225"/>
              <a:gd name="connsiteX2" fmla="*/ 1250950 w 1816100"/>
              <a:gd name="connsiteY2" fmla="*/ 133350 h 1292225"/>
              <a:gd name="connsiteX3" fmla="*/ 1365250 w 1816100"/>
              <a:gd name="connsiteY3" fmla="*/ 101600 h 1292225"/>
              <a:gd name="connsiteX4" fmla="*/ 1476375 w 1816100"/>
              <a:gd name="connsiteY4" fmla="*/ 0 h 1292225"/>
              <a:gd name="connsiteX5" fmla="*/ 1508125 w 1816100"/>
              <a:gd name="connsiteY5" fmla="*/ 3175 h 1292225"/>
              <a:gd name="connsiteX6" fmla="*/ 1565275 w 1816100"/>
              <a:gd name="connsiteY6" fmla="*/ 31750 h 1292225"/>
              <a:gd name="connsiteX7" fmla="*/ 1749425 w 1816100"/>
              <a:gd name="connsiteY7" fmla="*/ 158750 h 1292225"/>
              <a:gd name="connsiteX8" fmla="*/ 1800225 w 1816100"/>
              <a:gd name="connsiteY8" fmla="*/ 206375 h 1292225"/>
              <a:gd name="connsiteX9" fmla="*/ 1812925 w 1816100"/>
              <a:gd name="connsiteY9" fmla="*/ 234950 h 1292225"/>
              <a:gd name="connsiteX10" fmla="*/ 1816100 w 1816100"/>
              <a:gd name="connsiteY10" fmla="*/ 257175 h 1292225"/>
              <a:gd name="connsiteX11" fmla="*/ 1790700 w 1816100"/>
              <a:gd name="connsiteY11" fmla="*/ 285750 h 1292225"/>
              <a:gd name="connsiteX12" fmla="*/ 1752600 w 1816100"/>
              <a:gd name="connsiteY12" fmla="*/ 317500 h 1292225"/>
              <a:gd name="connsiteX13" fmla="*/ 1711325 w 1816100"/>
              <a:gd name="connsiteY13" fmla="*/ 368300 h 1292225"/>
              <a:gd name="connsiteX14" fmla="*/ 1657350 w 1816100"/>
              <a:gd name="connsiteY14" fmla="*/ 568325 h 1292225"/>
              <a:gd name="connsiteX15" fmla="*/ 1530350 w 1816100"/>
              <a:gd name="connsiteY15" fmla="*/ 1054100 h 1292225"/>
              <a:gd name="connsiteX16" fmla="*/ 1508125 w 1816100"/>
              <a:gd name="connsiteY16" fmla="*/ 1149350 h 1292225"/>
              <a:gd name="connsiteX17" fmla="*/ 1479550 w 1816100"/>
              <a:gd name="connsiteY17" fmla="*/ 1212850 h 1292225"/>
              <a:gd name="connsiteX18" fmla="*/ 1444625 w 1816100"/>
              <a:gd name="connsiteY18" fmla="*/ 1279525 h 1292225"/>
              <a:gd name="connsiteX19" fmla="*/ 1428750 w 1816100"/>
              <a:gd name="connsiteY19" fmla="*/ 1292225 h 1292225"/>
              <a:gd name="connsiteX20" fmla="*/ 1384300 w 1816100"/>
              <a:gd name="connsiteY20" fmla="*/ 1273175 h 1292225"/>
              <a:gd name="connsiteX21" fmla="*/ 1323975 w 1816100"/>
              <a:gd name="connsiteY21" fmla="*/ 1019175 h 1292225"/>
              <a:gd name="connsiteX22" fmla="*/ 1339850 w 1816100"/>
              <a:gd name="connsiteY22" fmla="*/ 895350 h 1292225"/>
              <a:gd name="connsiteX23" fmla="*/ 1387475 w 1816100"/>
              <a:gd name="connsiteY23" fmla="*/ 609600 h 1292225"/>
              <a:gd name="connsiteX24" fmla="*/ 1416050 w 1816100"/>
              <a:gd name="connsiteY24" fmla="*/ 431800 h 1292225"/>
              <a:gd name="connsiteX25" fmla="*/ 1416050 w 1816100"/>
              <a:gd name="connsiteY25" fmla="*/ 377825 h 1292225"/>
              <a:gd name="connsiteX26" fmla="*/ 1403350 w 1816100"/>
              <a:gd name="connsiteY26" fmla="*/ 342900 h 1292225"/>
              <a:gd name="connsiteX27" fmla="*/ 1374775 w 1816100"/>
              <a:gd name="connsiteY27" fmla="*/ 314325 h 1292225"/>
              <a:gd name="connsiteX28" fmla="*/ 1327150 w 1816100"/>
              <a:gd name="connsiteY28" fmla="*/ 304800 h 1292225"/>
              <a:gd name="connsiteX29" fmla="*/ 1241425 w 1816100"/>
              <a:gd name="connsiteY29" fmla="*/ 314325 h 1292225"/>
              <a:gd name="connsiteX30" fmla="*/ 1050925 w 1816100"/>
              <a:gd name="connsiteY30" fmla="*/ 352425 h 1292225"/>
              <a:gd name="connsiteX31" fmla="*/ 841375 w 1816100"/>
              <a:gd name="connsiteY31" fmla="*/ 400050 h 1292225"/>
              <a:gd name="connsiteX32" fmla="*/ 774700 w 1816100"/>
              <a:gd name="connsiteY32" fmla="*/ 412750 h 1292225"/>
              <a:gd name="connsiteX33" fmla="*/ 650875 w 1816100"/>
              <a:gd name="connsiteY33" fmla="*/ 460375 h 1292225"/>
              <a:gd name="connsiteX34" fmla="*/ 466725 w 1816100"/>
              <a:gd name="connsiteY34" fmla="*/ 533400 h 1292225"/>
              <a:gd name="connsiteX35" fmla="*/ 393700 w 1816100"/>
              <a:gd name="connsiteY35" fmla="*/ 571500 h 1292225"/>
              <a:gd name="connsiteX36" fmla="*/ 349250 w 1816100"/>
              <a:gd name="connsiteY36" fmla="*/ 565150 h 1292225"/>
              <a:gd name="connsiteX37" fmla="*/ 254000 w 1816100"/>
              <a:gd name="connsiteY37" fmla="*/ 514350 h 1292225"/>
              <a:gd name="connsiteX38" fmla="*/ 149225 w 1816100"/>
              <a:gd name="connsiteY38" fmla="*/ 419100 h 1292225"/>
              <a:gd name="connsiteX39" fmla="*/ 63500 w 1816100"/>
              <a:gd name="connsiteY39" fmla="*/ 320675 h 1292225"/>
              <a:gd name="connsiteX40" fmla="*/ 9525 w 1816100"/>
              <a:gd name="connsiteY40" fmla="*/ 254000 h 1292225"/>
              <a:gd name="connsiteX41" fmla="*/ 0 w 1816100"/>
              <a:gd name="connsiteY41" fmla="*/ 212725 h 1292225"/>
              <a:gd name="connsiteX42" fmla="*/ 28575 w 1816100"/>
              <a:gd name="connsiteY42" fmla="*/ 206375 h 1292225"/>
              <a:gd name="connsiteX43" fmla="*/ 79375 w 1816100"/>
              <a:gd name="connsiteY43" fmla="*/ 228600 h 1292225"/>
              <a:gd name="connsiteX44" fmla="*/ 206375 w 1816100"/>
              <a:gd name="connsiteY44" fmla="*/ 276225 h 1292225"/>
              <a:gd name="connsiteX45" fmla="*/ 330200 w 1816100"/>
              <a:gd name="connsiteY45" fmla="*/ 304800 h 1292225"/>
              <a:gd name="connsiteX46" fmla="*/ 419100 w 1816100"/>
              <a:gd name="connsiteY46" fmla="*/ 307975 h 1292225"/>
              <a:gd name="connsiteX47" fmla="*/ 593725 w 1816100"/>
              <a:gd name="connsiteY47" fmla="*/ 269875 h 129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816100" h="1292225">
                <a:moveTo>
                  <a:pt x="593725" y="269875"/>
                </a:moveTo>
                <a:lnTo>
                  <a:pt x="1003300" y="190500"/>
                </a:lnTo>
                <a:lnTo>
                  <a:pt x="1250950" y="133350"/>
                </a:lnTo>
                <a:lnTo>
                  <a:pt x="1365250" y="101600"/>
                </a:lnTo>
                <a:lnTo>
                  <a:pt x="1476375" y="0"/>
                </a:lnTo>
                <a:lnTo>
                  <a:pt x="1508125" y="3175"/>
                </a:lnTo>
                <a:lnTo>
                  <a:pt x="1565275" y="31750"/>
                </a:lnTo>
                <a:lnTo>
                  <a:pt x="1749425" y="158750"/>
                </a:lnTo>
                <a:lnTo>
                  <a:pt x="1800225" y="206375"/>
                </a:lnTo>
                <a:lnTo>
                  <a:pt x="1812925" y="234950"/>
                </a:lnTo>
                <a:lnTo>
                  <a:pt x="1816100" y="257175"/>
                </a:lnTo>
                <a:lnTo>
                  <a:pt x="1790700" y="285750"/>
                </a:lnTo>
                <a:lnTo>
                  <a:pt x="1752600" y="317500"/>
                </a:lnTo>
                <a:lnTo>
                  <a:pt x="1711325" y="368300"/>
                </a:lnTo>
                <a:lnTo>
                  <a:pt x="1657350" y="568325"/>
                </a:lnTo>
                <a:lnTo>
                  <a:pt x="1530350" y="1054100"/>
                </a:lnTo>
                <a:lnTo>
                  <a:pt x="1508125" y="1149350"/>
                </a:lnTo>
                <a:lnTo>
                  <a:pt x="1479550" y="1212850"/>
                </a:lnTo>
                <a:lnTo>
                  <a:pt x="1444625" y="1279525"/>
                </a:lnTo>
                <a:lnTo>
                  <a:pt x="1428750" y="1292225"/>
                </a:lnTo>
                <a:lnTo>
                  <a:pt x="1384300" y="1273175"/>
                </a:lnTo>
                <a:lnTo>
                  <a:pt x="1323975" y="1019175"/>
                </a:lnTo>
                <a:lnTo>
                  <a:pt x="1339850" y="895350"/>
                </a:lnTo>
                <a:lnTo>
                  <a:pt x="1387475" y="609600"/>
                </a:lnTo>
                <a:lnTo>
                  <a:pt x="1416050" y="431800"/>
                </a:lnTo>
                <a:lnTo>
                  <a:pt x="1416050" y="377825"/>
                </a:lnTo>
                <a:lnTo>
                  <a:pt x="1403350" y="342900"/>
                </a:lnTo>
                <a:lnTo>
                  <a:pt x="1374775" y="314325"/>
                </a:lnTo>
                <a:lnTo>
                  <a:pt x="1327150" y="304800"/>
                </a:lnTo>
                <a:lnTo>
                  <a:pt x="1241425" y="314325"/>
                </a:lnTo>
                <a:lnTo>
                  <a:pt x="1050925" y="352425"/>
                </a:lnTo>
                <a:lnTo>
                  <a:pt x="841375" y="400050"/>
                </a:lnTo>
                <a:lnTo>
                  <a:pt x="774700" y="412750"/>
                </a:lnTo>
                <a:lnTo>
                  <a:pt x="650875" y="460375"/>
                </a:lnTo>
                <a:lnTo>
                  <a:pt x="466725" y="533400"/>
                </a:lnTo>
                <a:lnTo>
                  <a:pt x="393700" y="571500"/>
                </a:lnTo>
                <a:lnTo>
                  <a:pt x="349250" y="565150"/>
                </a:lnTo>
                <a:lnTo>
                  <a:pt x="254000" y="514350"/>
                </a:lnTo>
                <a:lnTo>
                  <a:pt x="149225" y="419100"/>
                </a:lnTo>
                <a:lnTo>
                  <a:pt x="63500" y="320675"/>
                </a:lnTo>
                <a:lnTo>
                  <a:pt x="9525" y="254000"/>
                </a:lnTo>
                <a:lnTo>
                  <a:pt x="0" y="212725"/>
                </a:lnTo>
                <a:lnTo>
                  <a:pt x="28575" y="206375"/>
                </a:lnTo>
                <a:lnTo>
                  <a:pt x="79375" y="228600"/>
                </a:lnTo>
                <a:lnTo>
                  <a:pt x="206375" y="276225"/>
                </a:lnTo>
                <a:lnTo>
                  <a:pt x="330200" y="304800"/>
                </a:lnTo>
                <a:lnTo>
                  <a:pt x="419100" y="307975"/>
                </a:lnTo>
                <a:lnTo>
                  <a:pt x="593725" y="2698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A9F9C5C-A2E6-4BC2-B00E-1F1AE34D04D4}"/>
              </a:ext>
            </a:extLst>
          </p:cNvPr>
          <p:cNvSpPr/>
          <p:nvPr/>
        </p:nvSpPr>
        <p:spPr>
          <a:xfrm>
            <a:off x="4283076" y="2635250"/>
            <a:ext cx="1292225" cy="406400"/>
          </a:xfrm>
          <a:custGeom>
            <a:avLst/>
            <a:gdLst>
              <a:gd name="connsiteX0" fmla="*/ 450850 w 1292225"/>
              <a:gd name="connsiteY0" fmla="*/ 146050 h 406400"/>
              <a:gd name="connsiteX1" fmla="*/ 1292225 w 1292225"/>
              <a:gd name="connsiteY1" fmla="*/ 0 h 406400"/>
              <a:gd name="connsiteX2" fmla="*/ 1276350 w 1292225"/>
              <a:gd name="connsiteY2" fmla="*/ 266700 h 406400"/>
              <a:gd name="connsiteX3" fmla="*/ 1193800 w 1292225"/>
              <a:gd name="connsiteY3" fmla="*/ 247650 h 406400"/>
              <a:gd name="connsiteX4" fmla="*/ 1092200 w 1292225"/>
              <a:gd name="connsiteY4" fmla="*/ 234950 h 406400"/>
              <a:gd name="connsiteX5" fmla="*/ 962025 w 1292225"/>
              <a:gd name="connsiteY5" fmla="*/ 238125 h 406400"/>
              <a:gd name="connsiteX6" fmla="*/ 733425 w 1292225"/>
              <a:gd name="connsiteY6" fmla="*/ 276225 h 406400"/>
              <a:gd name="connsiteX7" fmla="*/ 342900 w 1292225"/>
              <a:gd name="connsiteY7" fmla="*/ 371475 h 406400"/>
              <a:gd name="connsiteX8" fmla="*/ 111125 w 1292225"/>
              <a:gd name="connsiteY8" fmla="*/ 406400 h 406400"/>
              <a:gd name="connsiteX9" fmla="*/ 88900 w 1292225"/>
              <a:gd name="connsiteY9" fmla="*/ 311150 h 406400"/>
              <a:gd name="connsiteX10" fmla="*/ 57150 w 1292225"/>
              <a:gd name="connsiteY10" fmla="*/ 238125 h 406400"/>
              <a:gd name="connsiteX11" fmla="*/ 15875 w 1292225"/>
              <a:gd name="connsiteY11" fmla="*/ 171450 h 406400"/>
              <a:gd name="connsiteX12" fmla="*/ 0 w 1292225"/>
              <a:gd name="connsiteY12" fmla="*/ 139700 h 406400"/>
              <a:gd name="connsiteX13" fmla="*/ 12700 w 1292225"/>
              <a:gd name="connsiteY13" fmla="*/ 114300 h 406400"/>
              <a:gd name="connsiteX14" fmla="*/ 85725 w 1292225"/>
              <a:gd name="connsiteY14" fmla="*/ 111125 h 406400"/>
              <a:gd name="connsiteX15" fmla="*/ 168275 w 1292225"/>
              <a:gd name="connsiteY15" fmla="*/ 127000 h 406400"/>
              <a:gd name="connsiteX16" fmla="*/ 333375 w 1292225"/>
              <a:gd name="connsiteY16" fmla="*/ 165100 h 406400"/>
              <a:gd name="connsiteX17" fmla="*/ 450850 w 1292225"/>
              <a:gd name="connsiteY17" fmla="*/ 1460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2225" h="406400">
                <a:moveTo>
                  <a:pt x="450850" y="146050"/>
                </a:moveTo>
                <a:lnTo>
                  <a:pt x="1292225" y="0"/>
                </a:lnTo>
                <a:lnTo>
                  <a:pt x="1276350" y="266700"/>
                </a:lnTo>
                <a:lnTo>
                  <a:pt x="1193800" y="247650"/>
                </a:lnTo>
                <a:lnTo>
                  <a:pt x="1092200" y="234950"/>
                </a:lnTo>
                <a:lnTo>
                  <a:pt x="962025" y="238125"/>
                </a:lnTo>
                <a:lnTo>
                  <a:pt x="733425" y="276225"/>
                </a:lnTo>
                <a:lnTo>
                  <a:pt x="342900" y="371475"/>
                </a:lnTo>
                <a:lnTo>
                  <a:pt x="111125" y="406400"/>
                </a:lnTo>
                <a:lnTo>
                  <a:pt x="88900" y="311150"/>
                </a:lnTo>
                <a:lnTo>
                  <a:pt x="57150" y="238125"/>
                </a:lnTo>
                <a:lnTo>
                  <a:pt x="15875" y="171450"/>
                </a:lnTo>
                <a:lnTo>
                  <a:pt x="0" y="139700"/>
                </a:lnTo>
                <a:lnTo>
                  <a:pt x="12700" y="114300"/>
                </a:lnTo>
                <a:lnTo>
                  <a:pt x="85725" y="111125"/>
                </a:lnTo>
                <a:lnTo>
                  <a:pt x="168275" y="127000"/>
                </a:lnTo>
                <a:lnTo>
                  <a:pt x="333375" y="165100"/>
                </a:lnTo>
                <a:lnTo>
                  <a:pt x="450850" y="1460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2CDC25B-FD3A-45A9-994F-6F84DC02877F}"/>
              </a:ext>
            </a:extLst>
          </p:cNvPr>
          <p:cNvSpPr/>
          <p:nvPr/>
        </p:nvSpPr>
        <p:spPr>
          <a:xfrm>
            <a:off x="4113213" y="2967038"/>
            <a:ext cx="525462" cy="857250"/>
          </a:xfrm>
          <a:custGeom>
            <a:avLst/>
            <a:gdLst>
              <a:gd name="connsiteX0" fmla="*/ 200025 w 526256"/>
              <a:gd name="connsiteY0" fmla="*/ 478631 h 857250"/>
              <a:gd name="connsiteX1" fmla="*/ 152400 w 526256"/>
              <a:gd name="connsiteY1" fmla="*/ 619125 h 857250"/>
              <a:gd name="connsiteX2" fmla="*/ 126206 w 526256"/>
              <a:gd name="connsiteY2" fmla="*/ 692943 h 857250"/>
              <a:gd name="connsiteX3" fmla="*/ 69056 w 526256"/>
              <a:gd name="connsiteY3" fmla="*/ 742950 h 857250"/>
              <a:gd name="connsiteX4" fmla="*/ 0 w 526256"/>
              <a:gd name="connsiteY4" fmla="*/ 807243 h 857250"/>
              <a:gd name="connsiteX5" fmla="*/ 7144 w 526256"/>
              <a:gd name="connsiteY5" fmla="*/ 857250 h 857250"/>
              <a:gd name="connsiteX6" fmla="*/ 335756 w 526256"/>
              <a:gd name="connsiteY6" fmla="*/ 740568 h 857250"/>
              <a:gd name="connsiteX7" fmla="*/ 345281 w 526256"/>
              <a:gd name="connsiteY7" fmla="*/ 681037 h 857250"/>
              <a:gd name="connsiteX8" fmla="*/ 400050 w 526256"/>
              <a:gd name="connsiteY8" fmla="*/ 526256 h 857250"/>
              <a:gd name="connsiteX9" fmla="*/ 459581 w 526256"/>
              <a:gd name="connsiteY9" fmla="*/ 333375 h 857250"/>
              <a:gd name="connsiteX10" fmla="*/ 519112 w 526256"/>
              <a:gd name="connsiteY10" fmla="*/ 100012 h 857250"/>
              <a:gd name="connsiteX11" fmla="*/ 526256 w 526256"/>
              <a:gd name="connsiteY11" fmla="*/ 0 h 857250"/>
              <a:gd name="connsiteX12" fmla="*/ 273844 w 526256"/>
              <a:gd name="connsiteY12" fmla="*/ 38100 h 857250"/>
              <a:gd name="connsiteX13" fmla="*/ 288131 w 526256"/>
              <a:gd name="connsiteY13" fmla="*/ 97631 h 857250"/>
              <a:gd name="connsiteX14" fmla="*/ 288131 w 526256"/>
              <a:gd name="connsiteY14" fmla="*/ 200025 h 857250"/>
              <a:gd name="connsiteX15" fmla="*/ 276225 w 526256"/>
              <a:gd name="connsiteY15" fmla="*/ 252412 h 857250"/>
              <a:gd name="connsiteX16" fmla="*/ 200025 w 526256"/>
              <a:gd name="connsiteY16" fmla="*/ 478631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256" h="857250">
                <a:moveTo>
                  <a:pt x="200025" y="478631"/>
                </a:moveTo>
                <a:lnTo>
                  <a:pt x="152400" y="619125"/>
                </a:lnTo>
                <a:lnTo>
                  <a:pt x="126206" y="692943"/>
                </a:lnTo>
                <a:lnTo>
                  <a:pt x="69056" y="742950"/>
                </a:lnTo>
                <a:lnTo>
                  <a:pt x="0" y="807243"/>
                </a:lnTo>
                <a:lnTo>
                  <a:pt x="7144" y="857250"/>
                </a:lnTo>
                <a:lnTo>
                  <a:pt x="335756" y="740568"/>
                </a:lnTo>
                <a:lnTo>
                  <a:pt x="345281" y="681037"/>
                </a:lnTo>
                <a:lnTo>
                  <a:pt x="400050" y="526256"/>
                </a:lnTo>
                <a:lnTo>
                  <a:pt x="459581" y="333375"/>
                </a:lnTo>
                <a:lnTo>
                  <a:pt x="519112" y="100012"/>
                </a:lnTo>
                <a:lnTo>
                  <a:pt x="526256" y="0"/>
                </a:lnTo>
                <a:lnTo>
                  <a:pt x="273844" y="38100"/>
                </a:lnTo>
                <a:lnTo>
                  <a:pt x="288131" y="97631"/>
                </a:lnTo>
                <a:lnTo>
                  <a:pt x="288131" y="200025"/>
                </a:lnTo>
                <a:lnTo>
                  <a:pt x="276225" y="252412"/>
                </a:lnTo>
                <a:lnTo>
                  <a:pt x="200025" y="4786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F75C951-B0F6-4556-A7F9-2FF1BCE98050}"/>
              </a:ext>
            </a:extLst>
          </p:cNvPr>
          <p:cNvSpPr/>
          <p:nvPr/>
        </p:nvSpPr>
        <p:spPr>
          <a:xfrm>
            <a:off x="4113213" y="3389314"/>
            <a:ext cx="1727200" cy="687387"/>
          </a:xfrm>
          <a:custGeom>
            <a:avLst/>
            <a:gdLst>
              <a:gd name="connsiteX0" fmla="*/ 440531 w 1728787"/>
              <a:gd name="connsiteY0" fmla="*/ 247650 h 688181"/>
              <a:gd name="connsiteX1" fmla="*/ 0 w 1728787"/>
              <a:gd name="connsiteY1" fmla="*/ 385762 h 688181"/>
              <a:gd name="connsiteX2" fmla="*/ 9525 w 1728787"/>
              <a:gd name="connsiteY2" fmla="*/ 461962 h 688181"/>
              <a:gd name="connsiteX3" fmla="*/ 26194 w 1728787"/>
              <a:gd name="connsiteY3" fmla="*/ 533400 h 688181"/>
              <a:gd name="connsiteX4" fmla="*/ 45244 w 1728787"/>
              <a:gd name="connsiteY4" fmla="*/ 581025 h 688181"/>
              <a:gd name="connsiteX5" fmla="*/ 80962 w 1728787"/>
              <a:gd name="connsiteY5" fmla="*/ 633412 h 688181"/>
              <a:gd name="connsiteX6" fmla="*/ 107156 w 1728787"/>
              <a:gd name="connsiteY6" fmla="*/ 659606 h 688181"/>
              <a:gd name="connsiteX7" fmla="*/ 133350 w 1728787"/>
              <a:gd name="connsiteY7" fmla="*/ 678656 h 688181"/>
              <a:gd name="connsiteX8" fmla="*/ 164306 w 1728787"/>
              <a:gd name="connsiteY8" fmla="*/ 688181 h 688181"/>
              <a:gd name="connsiteX9" fmla="*/ 200025 w 1728787"/>
              <a:gd name="connsiteY9" fmla="*/ 678656 h 688181"/>
              <a:gd name="connsiteX10" fmla="*/ 257175 w 1728787"/>
              <a:gd name="connsiteY10" fmla="*/ 645319 h 688181"/>
              <a:gd name="connsiteX11" fmla="*/ 378619 w 1728787"/>
              <a:gd name="connsiteY11" fmla="*/ 552450 h 688181"/>
              <a:gd name="connsiteX12" fmla="*/ 483394 w 1728787"/>
              <a:gd name="connsiteY12" fmla="*/ 485775 h 688181"/>
              <a:gd name="connsiteX13" fmla="*/ 654844 w 1728787"/>
              <a:gd name="connsiteY13" fmla="*/ 400050 h 688181"/>
              <a:gd name="connsiteX14" fmla="*/ 845344 w 1728787"/>
              <a:gd name="connsiteY14" fmla="*/ 328612 h 688181"/>
              <a:gd name="connsiteX15" fmla="*/ 1002506 w 1728787"/>
              <a:gd name="connsiteY15" fmla="*/ 278606 h 688181"/>
              <a:gd name="connsiteX16" fmla="*/ 1135856 w 1728787"/>
              <a:gd name="connsiteY16" fmla="*/ 242887 h 688181"/>
              <a:gd name="connsiteX17" fmla="*/ 1273969 w 1728787"/>
              <a:gd name="connsiteY17" fmla="*/ 216694 h 688181"/>
              <a:gd name="connsiteX18" fmla="*/ 1721644 w 1728787"/>
              <a:gd name="connsiteY18" fmla="*/ 302419 h 688181"/>
              <a:gd name="connsiteX19" fmla="*/ 1728787 w 1728787"/>
              <a:gd name="connsiteY19" fmla="*/ 273844 h 688181"/>
              <a:gd name="connsiteX20" fmla="*/ 1721644 w 1728787"/>
              <a:gd name="connsiteY20" fmla="*/ 245269 h 688181"/>
              <a:gd name="connsiteX21" fmla="*/ 1697831 w 1728787"/>
              <a:gd name="connsiteY21" fmla="*/ 219075 h 688181"/>
              <a:gd name="connsiteX22" fmla="*/ 1619250 w 1728787"/>
              <a:gd name="connsiteY22" fmla="*/ 154781 h 688181"/>
              <a:gd name="connsiteX23" fmla="*/ 1433512 w 1728787"/>
              <a:gd name="connsiteY23" fmla="*/ 33337 h 688181"/>
              <a:gd name="connsiteX24" fmla="*/ 1359694 w 1728787"/>
              <a:gd name="connsiteY24" fmla="*/ 0 h 688181"/>
              <a:gd name="connsiteX25" fmla="*/ 1307306 w 1728787"/>
              <a:gd name="connsiteY25" fmla="*/ 40481 h 688181"/>
              <a:gd name="connsiteX26" fmla="*/ 1273969 w 1728787"/>
              <a:gd name="connsiteY26" fmla="*/ 66675 h 688181"/>
              <a:gd name="connsiteX27" fmla="*/ 866775 w 1728787"/>
              <a:gd name="connsiteY27" fmla="*/ 140494 h 688181"/>
              <a:gd name="connsiteX28" fmla="*/ 440531 w 1728787"/>
              <a:gd name="connsiteY28" fmla="*/ 247650 h 6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28787" h="688181">
                <a:moveTo>
                  <a:pt x="440531" y="247650"/>
                </a:moveTo>
                <a:lnTo>
                  <a:pt x="0" y="385762"/>
                </a:lnTo>
                <a:lnTo>
                  <a:pt x="9525" y="461962"/>
                </a:lnTo>
                <a:lnTo>
                  <a:pt x="26194" y="533400"/>
                </a:lnTo>
                <a:lnTo>
                  <a:pt x="45244" y="581025"/>
                </a:lnTo>
                <a:lnTo>
                  <a:pt x="80962" y="633412"/>
                </a:lnTo>
                <a:lnTo>
                  <a:pt x="107156" y="659606"/>
                </a:lnTo>
                <a:lnTo>
                  <a:pt x="133350" y="678656"/>
                </a:lnTo>
                <a:lnTo>
                  <a:pt x="164306" y="688181"/>
                </a:lnTo>
                <a:lnTo>
                  <a:pt x="200025" y="678656"/>
                </a:lnTo>
                <a:lnTo>
                  <a:pt x="257175" y="645319"/>
                </a:lnTo>
                <a:lnTo>
                  <a:pt x="378619" y="552450"/>
                </a:lnTo>
                <a:lnTo>
                  <a:pt x="483394" y="485775"/>
                </a:lnTo>
                <a:lnTo>
                  <a:pt x="654844" y="400050"/>
                </a:lnTo>
                <a:lnTo>
                  <a:pt x="845344" y="328612"/>
                </a:lnTo>
                <a:lnTo>
                  <a:pt x="1002506" y="278606"/>
                </a:lnTo>
                <a:lnTo>
                  <a:pt x="1135856" y="242887"/>
                </a:lnTo>
                <a:lnTo>
                  <a:pt x="1273969" y="216694"/>
                </a:lnTo>
                <a:lnTo>
                  <a:pt x="1721644" y="302419"/>
                </a:lnTo>
                <a:lnTo>
                  <a:pt x="1728787" y="273844"/>
                </a:lnTo>
                <a:lnTo>
                  <a:pt x="1721644" y="245269"/>
                </a:lnTo>
                <a:lnTo>
                  <a:pt x="1697831" y="219075"/>
                </a:lnTo>
                <a:lnTo>
                  <a:pt x="1619250" y="154781"/>
                </a:lnTo>
                <a:lnTo>
                  <a:pt x="1433512" y="33337"/>
                </a:lnTo>
                <a:lnTo>
                  <a:pt x="1359694" y="0"/>
                </a:lnTo>
                <a:lnTo>
                  <a:pt x="1307306" y="40481"/>
                </a:lnTo>
                <a:lnTo>
                  <a:pt x="1273969" y="66675"/>
                </a:lnTo>
                <a:lnTo>
                  <a:pt x="866775" y="140494"/>
                </a:lnTo>
                <a:lnTo>
                  <a:pt x="440531" y="2476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39E4347-0D47-4525-9D19-21C66F6F7ED1}"/>
              </a:ext>
            </a:extLst>
          </p:cNvPr>
          <p:cNvSpPr/>
          <p:nvPr/>
        </p:nvSpPr>
        <p:spPr>
          <a:xfrm rot="16200000">
            <a:off x="4013995" y="4199732"/>
            <a:ext cx="2436812" cy="1209675"/>
          </a:xfrm>
          <a:custGeom>
            <a:avLst/>
            <a:gdLst>
              <a:gd name="connsiteX0" fmla="*/ 778669 w 2436019"/>
              <a:gd name="connsiteY0" fmla="*/ 433387 h 1209675"/>
              <a:gd name="connsiteX1" fmla="*/ 683419 w 2436019"/>
              <a:gd name="connsiteY1" fmla="*/ 378618 h 1209675"/>
              <a:gd name="connsiteX2" fmla="*/ 614362 w 2436019"/>
              <a:gd name="connsiteY2" fmla="*/ 333375 h 1209675"/>
              <a:gd name="connsiteX3" fmla="*/ 554831 w 2436019"/>
              <a:gd name="connsiteY3" fmla="*/ 273843 h 1209675"/>
              <a:gd name="connsiteX4" fmla="*/ 545306 w 2436019"/>
              <a:gd name="connsiteY4" fmla="*/ 259556 h 1209675"/>
              <a:gd name="connsiteX5" fmla="*/ 519112 w 2436019"/>
              <a:gd name="connsiteY5" fmla="*/ 214312 h 1209675"/>
              <a:gd name="connsiteX6" fmla="*/ 111919 w 2436019"/>
              <a:gd name="connsiteY6" fmla="*/ 0 h 1209675"/>
              <a:gd name="connsiteX7" fmla="*/ 59531 w 2436019"/>
              <a:gd name="connsiteY7" fmla="*/ 33337 h 1209675"/>
              <a:gd name="connsiteX8" fmla="*/ 23812 w 2436019"/>
              <a:gd name="connsiteY8" fmla="*/ 69056 h 1209675"/>
              <a:gd name="connsiteX9" fmla="*/ 4762 w 2436019"/>
              <a:gd name="connsiteY9" fmla="*/ 102393 h 1209675"/>
              <a:gd name="connsiteX10" fmla="*/ 0 w 2436019"/>
              <a:gd name="connsiteY10" fmla="*/ 119062 h 1209675"/>
              <a:gd name="connsiteX11" fmla="*/ 33337 w 2436019"/>
              <a:gd name="connsiteY11" fmla="*/ 190500 h 1209675"/>
              <a:gd name="connsiteX12" fmla="*/ 90487 w 2436019"/>
              <a:gd name="connsiteY12" fmla="*/ 269081 h 1209675"/>
              <a:gd name="connsiteX13" fmla="*/ 171450 w 2436019"/>
              <a:gd name="connsiteY13" fmla="*/ 347662 h 1209675"/>
              <a:gd name="connsiteX14" fmla="*/ 316706 w 2436019"/>
              <a:gd name="connsiteY14" fmla="*/ 461962 h 1209675"/>
              <a:gd name="connsiteX15" fmla="*/ 557212 w 2436019"/>
              <a:gd name="connsiteY15" fmla="*/ 609600 h 1209675"/>
              <a:gd name="connsiteX16" fmla="*/ 735806 w 2436019"/>
              <a:gd name="connsiteY16" fmla="*/ 702468 h 1209675"/>
              <a:gd name="connsiteX17" fmla="*/ 978694 w 2436019"/>
              <a:gd name="connsiteY17" fmla="*/ 800100 h 1209675"/>
              <a:gd name="connsiteX18" fmla="*/ 1243012 w 2436019"/>
              <a:gd name="connsiteY18" fmla="*/ 892968 h 1209675"/>
              <a:gd name="connsiteX19" fmla="*/ 1597819 w 2436019"/>
              <a:gd name="connsiteY19" fmla="*/ 995362 h 1209675"/>
              <a:gd name="connsiteX20" fmla="*/ 1888331 w 2436019"/>
              <a:gd name="connsiteY20" fmla="*/ 1062037 h 1209675"/>
              <a:gd name="connsiteX21" fmla="*/ 2055019 w 2436019"/>
              <a:gd name="connsiteY21" fmla="*/ 1097756 h 1209675"/>
              <a:gd name="connsiteX22" fmla="*/ 2207419 w 2436019"/>
              <a:gd name="connsiteY22" fmla="*/ 1133475 h 1209675"/>
              <a:gd name="connsiteX23" fmla="*/ 2266950 w 2436019"/>
              <a:gd name="connsiteY23" fmla="*/ 1159668 h 1209675"/>
              <a:gd name="connsiteX24" fmla="*/ 2331244 w 2436019"/>
              <a:gd name="connsiteY24" fmla="*/ 1202531 h 1209675"/>
              <a:gd name="connsiteX25" fmla="*/ 2359819 w 2436019"/>
              <a:gd name="connsiteY25" fmla="*/ 1209675 h 1209675"/>
              <a:gd name="connsiteX26" fmla="*/ 2436019 w 2436019"/>
              <a:gd name="connsiteY26" fmla="*/ 819150 h 1209675"/>
              <a:gd name="connsiteX27" fmla="*/ 2405062 w 2436019"/>
              <a:gd name="connsiteY27" fmla="*/ 819150 h 1209675"/>
              <a:gd name="connsiteX28" fmla="*/ 2383631 w 2436019"/>
              <a:gd name="connsiteY28" fmla="*/ 828675 h 1209675"/>
              <a:gd name="connsiteX29" fmla="*/ 2355056 w 2436019"/>
              <a:gd name="connsiteY29" fmla="*/ 847725 h 1209675"/>
              <a:gd name="connsiteX30" fmla="*/ 2331244 w 2436019"/>
              <a:gd name="connsiteY30" fmla="*/ 857250 h 1209675"/>
              <a:gd name="connsiteX31" fmla="*/ 2269331 w 2436019"/>
              <a:gd name="connsiteY31" fmla="*/ 859631 h 1209675"/>
              <a:gd name="connsiteX32" fmla="*/ 2019300 w 2436019"/>
              <a:gd name="connsiteY32" fmla="*/ 831056 h 1209675"/>
              <a:gd name="connsiteX33" fmla="*/ 1885950 w 2436019"/>
              <a:gd name="connsiteY33" fmla="*/ 809625 h 1209675"/>
              <a:gd name="connsiteX34" fmla="*/ 1662112 w 2436019"/>
              <a:gd name="connsiteY34" fmla="*/ 754856 h 1209675"/>
              <a:gd name="connsiteX35" fmla="*/ 1383506 w 2436019"/>
              <a:gd name="connsiteY35" fmla="*/ 676275 h 1209675"/>
              <a:gd name="connsiteX36" fmla="*/ 1243012 w 2436019"/>
              <a:gd name="connsiteY36" fmla="*/ 626268 h 1209675"/>
              <a:gd name="connsiteX37" fmla="*/ 1040606 w 2436019"/>
              <a:gd name="connsiteY37" fmla="*/ 554831 h 1209675"/>
              <a:gd name="connsiteX38" fmla="*/ 885825 w 2436019"/>
              <a:gd name="connsiteY38" fmla="*/ 488156 h 1209675"/>
              <a:gd name="connsiteX39" fmla="*/ 778669 w 2436019"/>
              <a:gd name="connsiteY39" fmla="*/ 433387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6019" h="1209675">
                <a:moveTo>
                  <a:pt x="778669" y="433387"/>
                </a:moveTo>
                <a:lnTo>
                  <a:pt x="683419" y="378618"/>
                </a:lnTo>
                <a:lnTo>
                  <a:pt x="614362" y="333375"/>
                </a:lnTo>
                <a:lnTo>
                  <a:pt x="554831" y="273843"/>
                </a:lnTo>
                <a:lnTo>
                  <a:pt x="545306" y="259556"/>
                </a:lnTo>
                <a:lnTo>
                  <a:pt x="519112" y="214312"/>
                </a:lnTo>
                <a:lnTo>
                  <a:pt x="111919" y="0"/>
                </a:lnTo>
                <a:lnTo>
                  <a:pt x="59531" y="33337"/>
                </a:lnTo>
                <a:lnTo>
                  <a:pt x="23812" y="69056"/>
                </a:lnTo>
                <a:lnTo>
                  <a:pt x="4762" y="102393"/>
                </a:lnTo>
                <a:lnTo>
                  <a:pt x="0" y="119062"/>
                </a:lnTo>
                <a:lnTo>
                  <a:pt x="33337" y="190500"/>
                </a:lnTo>
                <a:lnTo>
                  <a:pt x="90487" y="269081"/>
                </a:lnTo>
                <a:lnTo>
                  <a:pt x="171450" y="347662"/>
                </a:lnTo>
                <a:lnTo>
                  <a:pt x="316706" y="461962"/>
                </a:lnTo>
                <a:lnTo>
                  <a:pt x="557212" y="609600"/>
                </a:lnTo>
                <a:lnTo>
                  <a:pt x="735806" y="702468"/>
                </a:lnTo>
                <a:lnTo>
                  <a:pt x="978694" y="800100"/>
                </a:lnTo>
                <a:lnTo>
                  <a:pt x="1243012" y="892968"/>
                </a:lnTo>
                <a:lnTo>
                  <a:pt x="1597819" y="995362"/>
                </a:lnTo>
                <a:lnTo>
                  <a:pt x="1888331" y="1062037"/>
                </a:lnTo>
                <a:lnTo>
                  <a:pt x="2055019" y="1097756"/>
                </a:lnTo>
                <a:lnTo>
                  <a:pt x="2207419" y="1133475"/>
                </a:lnTo>
                <a:lnTo>
                  <a:pt x="2266950" y="1159668"/>
                </a:lnTo>
                <a:lnTo>
                  <a:pt x="2331244" y="1202531"/>
                </a:lnTo>
                <a:lnTo>
                  <a:pt x="2359819" y="1209675"/>
                </a:lnTo>
                <a:lnTo>
                  <a:pt x="2436019" y="819150"/>
                </a:lnTo>
                <a:lnTo>
                  <a:pt x="2405062" y="819150"/>
                </a:lnTo>
                <a:lnTo>
                  <a:pt x="2383631" y="828675"/>
                </a:lnTo>
                <a:lnTo>
                  <a:pt x="2355056" y="847725"/>
                </a:lnTo>
                <a:lnTo>
                  <a:pt x="2331244" y="857250"/>
                </a:lnTo>
                <a:lnTo>
                  <a:pt x="2269331" y="859631"/>
                </a:lnTo>
                <a:lnTo>
                  <a:pt x="2019300" y="831056"/>
                </a:lnTo>
                <a:lnTo>
                  <a:pt x="1885950" y="809625"/>
                </a:lnTo>
                <a:lnTo>
                  <a:pt x="1662112" y="754856"/>
                </a:lnTo>
                <a:lnTo>
                  <a:pt x="1383506" y="676275"/>
                </a:lnTo>
                <a:lnTo>
                  <a:pt x="1243012" y="626268"/>
                </a:lnTo>
                <a:lnTo>
                  <a:pt x="1040606" y="554831"/>
                </a:lnTo>
                <a:lnTo>
                  <a:pt x="885825" y="488156"/>
                </a:lnTo>
                <a:lnTo>
                  <a:pt x="778669" y="433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9F518B3-E3E3-415E-99C5-9B3D42143446}"/>
              </a:ext>
            </a:extLst>
          </p:cNvPr>
          <p:cNvSpPr/>
          <p:nvPr/>
        </p:nvSpPr>
        <p:spPr>
          <a:xfrm>
            <a:off x="4078289" y="5248276"/>
            <a:ext cx="808037" cy="696913"/>
          </a:xfrm>
          <a:custGeom>
            <a:avLst/>
            <a:gdLst>
              <a:gd name="connsiteX0" fmla="*/ 519113 w 883444"/>
              <a:gd name="connsiteY0" fmla="*/ 271463 h 697706"/>
              <a:gd name="connsiteX1" fmla="*/ 211932 w 883444"/>
              <a:gd name="connsiteY1" fmla="*/ 116681 h 697706"/>
              <a:gd name="connsiteX2" fmla="*/ 64294 w 883444"/>
              <a:gd name="connsiteY2" fmla="*/ 28575 h 697706"/>
              <a:gd name="connsiteX3" fmla="*/ 9525 w 883444"/>
              <a:gd name="connsiteY3" fmla="*/ 0 h 697706"/>
              <a:gd name="connsiteX4" fmla="*/ 0 w 883444"/>
              <a:gd name="connsiteY4" fmla="*/ 40481 h 697706"/>
              <a:gd name="connsiteX5" fmla="*/ 50007 w 883444"/>
              <a:gd name="connsiteY5" fmla="*/ 90488 h 697706"/>
              <a:gd name="connsiteX6" fmla="*/ 228600 w 883444"/>
              <a:gd name="connsiteY6" fmla="*/ 254794 h 697706"/>
              <a:gd name="connsiteX7" fmla="*/ 340519 w 883444"/>
              <a:gd name="connsiteY7" fmla="*/ 373856 h 697706"/>
              <a:gd name="connsiteX8" fmla="*/ 438150 w 883444"/>
              <a:gd name="connsiteY8" fmla="*/ 490538 h 697706"/>
              <a:gd name="connsiteX9" fmla="*/ 497682 w 883444"/>
              <a:gd name="connsiteY9" fmla="*/ 573881 h 697706"/>
              <a:gd name="connsiteX10" fmla="*/ 566738 w 883444"/>
              <a:gd name="connsiteY10" fmla="*/ 697706 h 697706"/>
              <a:gd name="connsiteX11" fmla="*/ 883444 w 883444"/>
              <a:gd name="connsiteY11" fmla="*/ 169069 h 697706"/>
              <a:gd name="connsiteX12" fmla="*/ 807244 w 883444"/>
              <a:gd name="connsiteY12" fmla="*/ 228600 h 697706"/>
              <a:gd name="connsiteX13" fmla="*/ 740569 w 883444"/>
              <a:gd name="connsiteY13" fmla="*/ 266700 h 697706"/>
              <a:gd name="connsiteX14" fmla="*/ 683419 w 883444"/>
              <a:gd name="connsiteY14" fmla="*/ 285750 h 697706"/>
              <a:gd name="connsiteX15" fmla="*/ 631032 w 883444"/>
              <a:gd name="connsiteY15" fmla="*/ 292894 h 697706"/>
              <a:gd name="connsiteX16" fmla="*/ 585788 w 883444"/>
              <a:gd name="connsiteY16" fmla="*/ 292894 h 697706"/>
              <a:gd name="connsiteX17" fmla="*/ 519113 w 883444"/>
              <a:gd name="connsiteY17" fmla="*/ 271463 h 697706"/>
              <a:gd name="connsiteX0" fmla="*/ 519113 w 980812"/>
              <a:gd name="connsiteY0" fmla="*/ 271463 h 697706"/>
              <a:gd name="connsiteX1" fmla="*/ 211932 w 980812"/>
              <a:gd name="connsiteY1" fmla="*/ 116681 h 697706"/>
              <a:gd name="connsiteX2" fmla="*/ 64294 w 980812"/>
              <a:gd name="connsiteY2" fmla="*/ 28575 h 697706"/>
              <a:gd name="connsiteX3" fmla="*/ 9525 w 980812"/>
              <a:gd name="connsiteY3" fmla="*/ 0 h 697706"/>
              <a:gd name="connsiteX4" fmla="*/ 0 w 980812"/>
              <a:gd name="connsiteY4" fmla="*/ 40481 h 697706"/>
              <a:gd name="connsiteX5" fmla="*/ 50007 w 980812"/>
              <a:gd name="connsiteY5" fmla="*/ 90488 h 697706"/>
              <a:gd name="connsiteX6" fmla="*/ 228600 w 980812"/>
              <a:gd name="connsiteY6" fmla="*/ 254794 h 697706"/>
              <a:gd name="connsiteX7" fmla="*/ 340519 w 980812"/>
              <a:gd name="connsiteY7" fmla="*/ 373856 h 697706"/>
              <a:gd name="connsiteX8" fmla="*/ 438150 w 980812"/>
              <a:gd name="connsiteY8" fmla="*/ 490538 h 697706"/>
              <a:gd name="connsiteX9" fmla="*/ 497682 w 980812"/>
              <a:gd name="connsiteY9" fmla="*/ 573881 h 697706"/>
              <a:gd name="connsiteX10" fmla="*/ 566738 w 980812"/>
              <a:gd name="connsiteY10" fmla="*/ 697706 h 697706"/>
              <a:gd name="connsiteX11" fmla="*/ 980812 w 980812"/>
              <a:gd name="connsiteY11" fmla="*/ 13827 h 697706"/>
              <a:gd name="connsiteX12" fmla="*/ 807244 w 980812"/>
              <a:gd name="connsiteY12" fmla="*/ 228600 h 697706"/>
              <a:gd name="connsiteX13" fmla="*/ 740569 w 980812"/>
              <a:gd name="connsiteY13" fmla="*/ 266700 h 697706"/>
              <a:gd name="connsiteX14" fmla="*/ 683419 w 980812"/>
              <a:gd name="connsiteY14" fmla="*/ 285750 h 697706"/>
              <a:gd name="connsiteX15" fmla="*/ 631032 w 980812"/>
              <a:gd name="connsiteY15" fmla="*/ 292894 h 697706"/>
              <a:gd name="connsiteX16" fmla="*/ 585788 w 980812"/>
              <a:gd name="connsiteY16" fmla="*/ 292894 h 697706"/>
              <a:gd name="connsiteX17" fmla="*/ 519113 w 980812"/>
              <a:gd name="connsiteY17" fmla="*/ 271463 h 697706"/>
              <a:gd name="connsiteX0" fmla="*/ 519113 w 980812"/>
              <a:gd name="connsiteY0" fmla="*/ 271463 h 697706"/>
              <a:gd name="connsiteX1" fmla="*/ 211932 w 980812"/>
              <a:gd name="connsiteY1" fmla="*/ 116681 h 697706"/>
              <a:gd name="connsiteX2" fmla="*/ 64294 w 980812"/>
              <a:gd name="connsiteY2" fmla="*/ 28575 h 697706"/>
              <a:gd name="connsiteX3" fmla="*/ 9525 w 980812"/>
              <a:gd name="connsiteY3" fmla="*/ 0 h 697706"/>
              <a:gd name="connsiteX4" fmla="*/ 0 w 980812"/>
              <a:gd name="connsiteY4" fmla="*/ 40481 h 697706"/>
              <a:gd name="connsiteX5" fmla="*/ 50007 w 980812"/>
              <a:gd name="connsiteY5" fmla="*/ 90488 h 697706"/>
              <a:gd name="connsiteX6" fmla="*/ 228600 w 980812"/>
              <a:gd name="connsiteY6" fmla="*/ 254794 h 697706"/>
              <a:gd name="connsiteX7" fmla="*/ 340519 w 980812"/>
              <a:gd name="connsiteY7" fmla="*/ 373856 h 697706"/>
              <a:gd name="connsiteX8" fmla="*/ 438150 w 980812"/>
              <a:gd name="connsiteY8" fmla="*/ 490538 h 697706"/>
              <a:gd name="connsiteX9" fmla="*/ 497682 w 980812"/>
              <a:gd name="connsiteY9" fmla="*/ 573881 h 697706"/>
              <a:gd name="connsiteX10" fmla="*/ 566738 w 980812"/>
              <a:gd name="connsiteY10" fmla="*/ 697706 h 697706"/>
              <a:gd name="connsiteX11" fmla="*/ 980812 w 980812"/>
              <a:gd name="connsiteY11" fmla="*/ 13827 h 697706"/>
              <a:gd name="connsiteX12" fmla="*/ 836725 w 980812"/>
              <a:gd name="connsiteY12" fmla="*/ 188913 h 697706"/>
              <a:gd name="connsiteX13" fmla="*/ 807244 w 980812"/>
              <a:gd name="connsiteY13" fmla="*/ 228600 h 697706"/>
              <a:gd name="connsiteX14" fmla="*/ 740569 w 980812"/>
              <a:gd name="connsiteY14" fmla="*/ 266700 h 697706"/>
              <a:gd name="connsiteX15" fmla="*/ 683419 w 980812"/>
              <a:gd name="connsiteY15" fmla="*/ 285750 h 697706"/>
              <a:gd name="connsiteX16" fmla="*/ 631032 w 980812"/>
              <a:gd name="connsiteY16" fmla="*/ 292894 h 697706"/>
              <a:gd name="connsiteX17" fmla="*/ 585788 w 980812"/>
              <a:gd name="connsiteY17" fmla="*/ 292894 h 697706"/>
              <a:gd name="connsiteX18" fmla="*/ 519113 w 980812"/>
              <a:gd name="connsiteY18" fmla="*/ 271463 h 697706"/>
              <a:gd name="connsiteX0" fmla="*/ 519113 w 836725"/>
              <a:gd name="connsiteY0" fmla="*/ 271463 h 697706"/>
              <a:gd name="connsiteX1" fmla="*/ 211932 w 836725"/>
              <a:gd name="connsiteY1" fmla="*/ 116681 h 697706"/>
              <a:gd name="connsiteX2" fmla="*/ 64294 w 836725"/>
              <a:gd name="connsiteY2" fmla="*/ 28575 h 697706"/>
              <a:gd name="connsiteX3" fmla="*/ 9525 w 836725"/>
              <a:gd name="connsiteY3" fmla="*/ 0 h 697706"/>
              <a:gd name="connsiteX4" fmla="*/ 0 w 836725"/>
              <a:gd name="connsiteY4" fmla="*/ 40481 h 697706"/>
              <a:gd name="connsiteX5" fmla="*/ 50007 w 836725"/>
              <a:gd name="connsiteY5" fmla="*/ 90488 h 697706"/>
              <a:gd name="connsiteX6" fmla="*/ 228600 w 836725"/>
              <a:gd name="connsiteY6" fmla="*/ 254794 h 697706"/>
              <a:gd name="connsiteX7" fmla="*/ 340519 w 836725"/>
              <a:gd name="connsiteY7" fmla="*/ 373856 h 697706"/>
              <a:gd name="connsiteX8" fmla="*/ 438150 w 836725"/>
              <a:gd name="connsiteY8" fmla="*/ 490538 h 697706"/>
              <a:gd name="connsiteX9" fmla="*/ 497682 w 836725"/>
              <a:gd name="connsiteY9" fmla="*/ 573881 h 697706"/>
              <a:gd name="connsiteX10" fmla="*/ 566738 w 836725"/>
              <a:gd name="connsiteY10" fmla="*/ 697706 h 697706"/>
              <a:gd name="connsiteX11" fmla="*/ 836725 w 836725"/>
              <a:gd name="connsiteY11" fmla="*/ 188913 h 697706"/>
              <a:gd name="connsiteX12" fmla="*/ 807244 w 836725"/>
              <a:gd name="connsiteY12" fmla="*/ 228600 h 697706"/>
              <a:gd name="connsiteX13" fmla="*/ 740569 w 836725"/>
              <a:gd name="connsiteY13" fmla="*/ 266700 h 697706"/>
              <a:gd name="connsiteX14" fmla="*/ 683419 w 836725"/>
              <a:gd name="connsiteY14" fmla="*/ 285750 h 697706"/>
              <a:gd name="connsiteX15" fmla="*/ 631032 w 836725"/>
              <a:gd name="connsiteY15" fmla="*/ 292894 h 697706"/>
              <a:gd name="connsiteX16" fmla="*/ 585788 w 836725"/>
              <a:gd name="connsiteY16" fmla="*/ 292894 h 697706"/>
              <a:gd name="connsiteX17" fmla="*/ 519113 w 836725"/>
              <a:gd name="connsiteY17" fmla="*/ 271463 h 697706"/>
              <a:gd name="connsiteX0" fmla="*/ 519113 w 807244"/>
              <a:gd name="connsiteY0" fmla="*/ 271463 h 697706"/>
              <a:gd name="connsiteX1" fmla="*/ 211932 w 807244"/>
              <a:gd name="connsiteY1" fmla="*/ 116681 h 697706"/>
              <a:gd name="connsiteX2" fmla="*/ 64294 w 807244"/>
              <a:gd name="connsiteY2" fmla="*/ 28575 h 697706"/>
              <a:gd name="connsiteX3" fmla="*/ 9525 w 807244"/>
              <a:gd name="connsiteY3" fmla="*/ 0 h 697706"/>
              <a:gd name="connsiteX4" fmla="*/ 0 w 807244"/>
              <a:gd name="connsiteY4" fmla="*/ 40481 h 697706"/>
              <a:gd name="connsiteX5" fmla="*/ 50007 w 807244"/>
              <a:gd name="connsiteY5" fmla="*/ 90488 h 697706"/>
              <a:gd name="connsiteX6" fmla="*/ 228600 w 807244"/>
              <a:gd name="connsiteY6" fmla="*/ 254794 h 697706"/>
              <a:gd name="connsiteX7" fmla="*/ 340519 w 807244"/>
              <a:gd name="connsiteY7" fmla="*/ 373856 h 697706"/>
              <a:gd name="connsiteX8" fmla="*/ 438150 w 807244"/>
              <a:gd name="connsiteY8" fmla="*/ 490538 h 697706"/>
              <a:gd name="connsiteX9" fmla="*/ 497682 w 807244"/>
              <a:gd name="connsiteY9" fmla="*/ 573881 h 697706"/>
              <a:gd name="connsiteX10" fmla="*/ 566738 w 807244"/>
              <a:gd name="connsiteY10" fmla="*/ 697706 h 697706"/>
              <a:gd name="connsiteX11" fmla="*/ 807244 w 807244"/>
              <a:gd name="connsiteY11" fmla="*/ 228600 h 697706"/>
              <a:gd name="connsiteX12" fmla="*/ 740569 w 807244"/>
              <a:gd name="connsiteY12" fmla="*/ 266700 h 697706"/>
              <a:gd name="connsiteX13" fmla="*/ 683419 w 807244"/>
              <a:gd name="connsiteY13" fmla="*/ 285750 h 697706"/>
              <a:gd name="connsiteX14" fmla="*/ 631032 w 807244"/>
              <a:gd name="connsiteY14" fmla="*/ 292894 h 697706"/>
              <a:gd name="connsiteX15" fmla="*/ 585788 w 807244"/>
              <a:gd name="connsiteY15" fmla="*/ 292894 h 697706"/>
              <a:gd name="connsiteX16" fmla="*/ 519113 w 807244"/>
              <a:gd name="connsiteY16" fmla="*/ 271463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7244" h="697706">
                <a:moveTo>
                  <a:pt x="519113" y="271463"/>
                </a:moveTo>
                <a:lnTo>
                  <a:pt x="211932" y="116681"/>
                </a:lnTo>
                <a:lnTo>
                  <a:pt x="64294" y="28575"/>
                </a:lnTo>
                <a:lnTo>
                  <a:pt x="9525" y="0"/>
                </a:lnTo>
                <a:lnTo>
                  <a:pt x="0" y="40481"/>
                </a:lnTo>
                <a:lnTo>
                  <a:pt x="50007" y="90488"/>
                </a:lnTo>
                <a:lnTo>
                  <a:pt x="228600" y="254794"/>
                </a:lnTo>
                <a:lnTo>
                  <a:pt x="340519" y="373856"/>
                </a:lnTo>
                <a:lnTo>
                  <a:pt x="438150" y="490538"/>
                </a:lnTo>
                <a:lnTo>
                  <a:pt x="497682" y="573881"/>
                </a:lnTo>
                <a:lnTo>
                  <a:pt x="566738" y="697706"/>
                </a:lnTo>
                <a:lnTo>
                  <a:pt x="807244" y="228600"/>
                </a:lnTo>
                <a:lnTo>
                  <a:pt x="740569" y="266700"/>
                </a:lnTo>
                <a:lnTo>
                  <a:pt x="683419" y="285750"/>
                </a:lnTo>
                <a:lnTo>
                  <a:pt x="631032" y="292894"/>
                </a:lnTo>
                <a:lnTo>
                  <a:pt x="585788" y="292894"/>
                </a:lnTo>
                <a:lnTo>
                  <a:pt x="519113" y="2714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7E8AF93-E07D-40DF-B1EC-0591254A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395" y="1583814"/>
            <a:ext cx="3993226" cy="44809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5C0F8B7-04CF-42D9-B569-75AA8C725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213" y="1557365"/>
            <a:ext cx="3999323" cy="448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11" grpId="0" animBg="1"/>
      <p:bldP spid="35" grpId="0" animBg="1"/>
      <p:bldP spid="18" grpId="0" animBg="1"/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83FEC4-6188-4787-9E15-84E0A6C17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87" y="1188526"/>
            <a:ext cx="3993226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85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C58E119C-627B-40D2-9ABB-52611CE37E4F}"/>
              </a:ext>
            </a:extLst>
          </p:cNvPr>
          <p:cNvSpPr/>
          <p:nvPr/>
        </p:nvSpPr>
        <p:spPr>
          <a:xfrm>
            <a:off x="4335464" y="1525588"/>
            <a:ext cx="1474787" cy="1598612"/>
          </a:xfrm>
          <a:custGeom>
            <a:avLst/>
            <a:gdLst>
              <a:gd name="connsiteX0" fmla="*/ 900113 w 1473994"/>
              <a:gd name="connsiteY0" fmla="*/ 600075 h 1597819"/>
              <a:gd name="connsiteX1" fmla="*/ 950119 w 1473994"/>
              <a:gd name="connsiteY1" fmla="*/ 519113 h 1597819"/>
              <a:gd name="connsiteX2" fmla="*/ 1004888 w 1473994"/>
              <a:gd name="connsiteY2" fmla="*/ 421482 h 1597819"/>
              <a:gd name="connsiteX3" fmla="*/ 1040607 w 1473994"/>
              <a:gd name="connsiteY3" fmla="*/ 340519 h 1597819"/>
              <a:gd name="connsiteX4" fmla="*/ 1057275 w 1473994"/>
              <a:gd name="connsiteY4" fmla="*/ 280988 h 1597819"/>
              <a:gd name="connsiteX5" fmla="*/ 1059657 w 1473994"/>
              <a:gd name="connsiteY5" fmla="*/ 242888 h 1597819"/>
              <a:gd name="connsiteX6" fmla="*/ 1050132 w 1473994"/>
              <a:gd name="connsiteY6" fmla="*/ 197644 h 1597819"/>
              <a:gd name="connsiteX7" fmla="*/ 1016794 w 1473994"/>
              <a:gd name="connsiteY7" fmla="*/ 140494 h 1597819"/>
              <a:gd name="connsiteX8" fmla="*/ 976313 w 1473994"/>
              <a:gd name="connsiteY8" fmla="*/ 95250 h 1597819"/>
              <a:gd name="connsiteX9" fmla="*/ 935832 w 1473994"/>
              <a:gd name="connsiteY9" fmla="*/ 57150 h 1597819"/>
              <a:gd name="connsiteX10" fmla="*/ 914400 w 1473994"/>
              <a:gd name="connsiteY10" fmla="*/ 26194 h 1597819"/>
              <a:gd name="connsiteX11" fmla="*/ 919163 w 1473994"/>
              <a:gd name="connsiteY11" fmla="*/ 7144 h 1597819"/>
              <a:gd name="connsiteX12" fmla="*/ 945357 w 1473994"/>
              <a:gd name="connsiteY12" fmla="*/ 0 h 1597819"/>
              <a:gd name="connsiteX13" fmla="*/ 1171575 w 1473994"/>
              <a:gd name="connsiteY13" fmla="*/ 42863 h 1597819"/>
              <a:gd name="connsiteX14" fmla="*/ 1193007 w 1473994"/>
              <a:gd name="connsiteY14" fmla="*/ 52388 h 1597819"/>
              <a:gd name="connsiteX15" fmla="*/ 1264444 w 1473994"/>
              <a:gd name="connsiteY15" fmla="*/ 95250 h 1597819"/>
              <a:gd name="connsiteX16" fmla="*/ 1383507 w 1473994"/>
              <a:gd name="connsiteY16" fmla="*/ 192882 h 1597819"/>
              <a:gd name="connsiteX17" fmla="*/ 1428750 w 1473994"/>
              <a:gd name="connsiteY17" fmla="*/ 233363 h 1597819"/>
              <a:gd name="connsiteX18" fmla="*/ 1459707 w 1473994"/>
              <a:gd name="connsiteY18" fmla="*/ 269082 h 1597819"/>
              <a:gd name="connsiteX19" fmla="*/ 1471613 w 1473994"/>
              <a:gd name="connsiteY19" fmla="*/ 300038 h 1597819"/>
              <a:gd name="connsiteX20" fmla="*/ 1473994 w 1473994"/>
              <a:gd name="connsiteY20" fmla="*/ 330994 h 1597819"/>
              <a:gd name="connsiteX21" fmla="*/ 1464469 w 1473994"/>
              <a:gd name="connsiteY21" fmla="*/ 357188 h 1597819"/>
              <a:gd name="connsiteX22" fmla="*/ 1431132 w 1473994"/>
              <a:gd name="connsiteY22" fmla="*/ 373857 h 1597819"/>
              <a:gd name="connsiteX23" fmla="*/ 1371600 w 1473994"/>
              <a:gd name="connsiteY23" fmla="*/ 421482 h 1597819"/>
              <a:gd name="connsiteX24" fmla="*/ 1335882 w 1473994"/>
              <a:gd name="connsiteY24" fmla="*/ 461963 h 1597819"/>
              <a:gd name="connsiteX25" fmla="*/ 1304925 w 1473994"/>
              <a:gd name="connsiteY25" fmla="*/ 502444 h 1597819"/>
              <a:gd name="connsiteX26" fmla="*/ 1116807 w 1473994"/>
              <a:gd name="connsiteY26" fmla="*/ 711994 h 1597819"/>
              <a:gd name="connsiteX27" fmla="*/ 997744 w 1473994"/>
              <a:gd name="connsiteY27" fmla="*/ 854869 h 1597819"/>
              <a:gd name="connsiteX28" fmla="*/ 852488 w 1473994"/>
              <a:gd name="connsiteY28" fmla="*/ 1004888 h 1597819"/>
              <a:gd name="connsiteX29" fmla="*/ 697707 w 1473994"/>
              <a:gd name="connsiteY29" fmla="*/ 1152525 h 1597819"/>
              <a:gd name="connsiteX30" fmla="*/ 573882 w 1473994"/>
              <a:gd name="connsiteY30" fmla="*/ 1250157 h 1597819"/>
              <a:gd name="connsiteX31" fmla="*/ 440532 w 1473994"/>
              <a:gd name="connsiteY31" fmla="*/ 1333500 h 1597819"/>
              <a:gd name="connsiteX32" fmla="*/ 133350 w 1473994"/>
              <a:gd name="connsiteY32" fmla="*/ 1543050 h 1597819"/>
              <a:gd name="connsiteX33" fmla="*/ 50007 w 1473994"/>
              <a:gd name="connsiteY33" fmla="*/ 1593057 h 1597819"/>
              <a:gd name="connsiteX34" fmla="*/ 21432 w 1473994"/>
              <a:gd name="connsiteY34" fmla="*/ 1597819 h 1597819"/>
              <a:gd name="connsiteX35" fmla="*/ 7144 w 1473994"/>
              <a:gd name="connsiteY35" fmla="*/ 1593057 h 1597819"/>
              <a:gd name="connsiteX36" fmla="*/ 0 w 1473994"/>
              <a:gd name="connsiteY36" fmla="*/ 1578769 h 1597819"/>
              <a:gd name="connsiteX37" fmla="*/ 4763 w 1473994"/>
              <a:gd name="connsiteY37" fmla="*/ 1552575 h 1597819"/>
              <a:gd name="connsiteX38" fmla="*/ 26194 w 1473994"/>
              <a:gd name="connsiteY38" fmla="*/ 1533525 h 1597819"/>
              <a:gd name="connsiteX39" fmla="*/ 197644 w 1473994"/>
              <a:gd name="connsiteY39" fmla="*/ 1397794 h 1597819"/>
              <a:gd name="connsiteX40" fmla="*/ 378619 w 1473994"/>
              <a:gd name="connsiteY40" fmla="*/ 1238250 h 1597819"/>
              <a:gd name="connsiteX41" fmla="*/ 516732 w 1473994"/>
              <a:gd name="connsiteY41" fmla="*/ 1097757 h 1597819"/>
              <a:gd name="connsiteX42" fmla="*/ 666750 w 1473994"/>
              <a:gd name="connsiteY42" fmla="*/ 928688 h 1597819"/>
              <a:gd name="connsiteX43" fmla="*/ 800100 w 1473994"/>
              <a:gd name="connsiteY43" fmla="*/ 754857 h 1597819"/>
              <a:gd name="connsiteX44" fmla="*/ 900113 w 1473994"/>
              <a:gd name="connsiteY44" fmla="*/ 600075 h 159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73994" h="1597819">
                <a:moveTo>
                  <a:pt x="900113" y="600075"/>
                </a:moveTo>
                <a:lnTo>
                  <a:pt x="950119" y="519113"/>
                </a:lnTo>
                <a:lnTo>
                  <a:pt x="1004888" y="421482"/>
                </a:lnTo>
                <a:lnTo>
                  <a:pt x="1040607" y="340519"/>
                </a:lnTo>
                <a:lnTo>
                  <a:pt x="1057275" y="280988"/>
                </a:lnTo>
                <a:lnTo>
                  <a:pt x="1059657" y="242888"/>
                </a:lnTo>
                <a:lnTo>
                  <a:pt x="1050132" y="197644"/>
                </a:lnTo>
                <a:lnTo>
                  <a:pt x="1016794" y="140494"/>
                </a:lnTo>
                <a:lnTo>
                  <a:pt x="976313" y="95250"/>
                </a:lnTo>
                <a:lnTo>
                  <a:pt x="935832" y="57150"/>
                </a:lnTo>
                <a:lnTo>
                  <a:pt x="914400" y="26194"/>
                </a:lnTo>
                <a:lnTo>
                  <a:pt x="919163" y="7144"/>
                </a:lnTo>
                <a:lnTo>
                  <a:pt x="945357" y="0"/>
                </a:lnTo>
                <a:lnTo>
                  <a:pt x="1171575" y="42863"/>
                </a:lnTo>
                <a:lnTo>
                  <a:pt x="1193007" y="52388"/>
                </a:lnTo>
                <a:lnTo>
                  <a:pt x="1264444" y="95250"/>
                </a:lnTo>
                <a:lnTo>
                  <a:pt x="1383507" y="192882"/>
                </a:lnTo>
                <a:lnTo>
                  <a:pt x="1428750" y="233363"/>
                </a:lnTo>
                <a:lnTo>
                  <a:pt x="1459707" y="269082"/>
                </a:lnTo>
                <a:lnTo>
                  <a:pt x="1471613" y="300038"/>
                </a:lnTo>
                <a:lnTo>
                  <a:pt x="1473994" y="330994"/>
                </a:lnTo>
                <a:lnTo>
                  <a:pt x="1464469" y="357188"/>
                </a:lnTo>
                <a:lnTo>
                  <a:pt x="1431132" y="373857"/>
                </a:lnTo>
                <a:lnTo>
                  <a:pt x="1371600" y="421482"/>
                </a:lnTo>
                <a:lnTo>
                  <a:pt x="1335882" y="461963"/>
                </a:lnTo>
                <a:lnTo>
                  <a:pt x="1304925" y="502444"/>
                </a:lnTo>
                <a:lnTo>
                  <a:pt x="1116807" y="711994"/>
                </a:lnTo>
                <a:lnTo>
                  <a:pt x="997744" y="854869"/>
                </a:lnTo>
                <a:lnTo>
                  <a:pt x="852488" y="1004888"/>
                </a:lnTo>
                <a:lnTo>
                  <a:pt x="697707" y="1152525"/>
                </a:lnTo>
                <a:lnTo>
                  <a:pt x="573882" y="1250157"/>
                </a:lnTo>
                <a:lnTo>
                  <a:pt x="440532" y="1333500"/>
                </a:lnTo>
                <a:lnTo>
                  <a:pt x="133350" y="1543050"/>
                </a:lnTo>
                <a:lnTo>
                  <a:pt x="50007" y="1593057"/>
                </a:lnTo>
                <a:lnTo>
                  <a:pt x="21432" y="1597819"/>
                </a:lnTo>
                <a:lnTo>
                  <a:pt x="7144" y="1593057"/>
                </a:lnTo>
                <a:lnTo>
                  <a:pt x="0" y="1578769"/>
                </a:lnTo>
                <a:lnTo>
                  <a:pt x="4763" y="1552575"/>
                </a:lnTo>
                <a:lnTo>
                  <a:pt x="26194" y="1533525"/>
                </a:lnTo>
                <a:lnTo>
                  <a:pt x="197644" y="1397794"/>
                </a:lnTo>
                <a:lnTo>
                  <a:pt x="378619" y="1238250"/>
                </a:lnTo>
                <a:lnTo>
                  <a:pt x="516732" y="1097757"/>
                </a:lnTo>
                <a:lnTo>
                  <a:pt x="666750" y="928688"/>
                </a:lnTo>
                <a:lnTo>
                  <a:pt x="800100" y="754857"/>
                </a:lnTo>
                <a:lnTo>
                  <a:pt x="900113" y="6000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1FCEC6CA-FE8E-486E-8B95-5B189AA7A79F}"/>
              </a:ext>
            </a:extLst>
          </p:cNvPr>
          <p:cNvSpPr/>
          <p:nvPr/>
        </p:nvSpPr>
        <p:spPr>
          <a:xfrm>
            <a:off x="5313364" y="2000250"/>
            <a:ext cx="2047875" cy="439738"/>
          </a:xfrm>
          <a:custGeom>
            <a:avLst/>
            <a:gdLst>
              <a:gd name="connsiteX0" fmla="*/ 864394 w 2047875"/>
              <a:gd name="connsiteY0" fmla="*/ 157163 h 440531"/>
              <a:gd name="connsiteX1" fmla="*/ 509587 w 2047875"/>
              <a:gd name="connsiteY1" fmla="*/ 207169 h 440531"/>
              <a:gd name="connsiteX2" fmla="*/ 373856 w 2047875"/>
              <a:gd name="connsiteY2" fmla="*/ 223838 h 440531"/>
              <a:gd name="connsiteX3" fmla="*/ 273844 w 2047875"/>
              <a:gd name="connsiteY3" fmla="*/ 226219 h 440531"/>
              <a:gd name="connsiteX4" fmla="*/ 150019 w 2047875"/>
              <a:gd name="connsiteY4" fmla="*/ 221456 h 440531"/>
              <a:gd name="connsiteX5" fmla="*/ 0 w 2047875"/>
              <a:gd name="connsiteY5" fmla="*/ 159544 h 440531"/>
              <a:gd name="connsiteX6" fmla="*/ 54769 w 2047875"/>
              <a:gd name="connsiteY6" fmla="*/ 333375 h 440531"/>
              <a:gd name="connsiteX7" fmla="*/ 102394 w 2047875"/>
              <a:gd name="connsiteY7" fmla="*/ 371475 h 440531"/>
              <a:gd name="connsiteX8" fmla="*/ 142875 w 2047875"/>
              <a:gd name="connsiteY8" fmla="*/ 400050 h 440531"/>
              <a:gd name="connsiteX9" fmla="*/ 176212 w 2047875"/>
              <a:gd name="connsiteY9" fmla="*/ 416719 h 440531"/>
              <a:gd name="connsiteX10" fmla="*/ 211931 w 2047875"/>
              <a:gd name="connsiteY10" fmla="*/ 426244 h 440531"/>
              <a:gd name="connsiteX11" fmla="*/ 252412 w 2047875"/>
              <a:gd name="connsiteY11" fmla="*/ 435769 h 440531"/>
              <a:gd name="connsiteX12" fmla="*/ 290512 w 2047875"/>
              <a:gd name="connsiteY12" fmla="*/ 440531 h 440531"/>
              <a:gd name="connsiteX13" fmla="*/ 333375 w 2047875"/>
              <a:gd name="connsiteY13" fmla="*/ 438150 h 440531"/>
              <a:gd name="connsiteX14" fmla="*/ 426244 w 2047875"/>
              <a:gd name="connsiteY14" fmla="*/ 426244 h 440531"/>
              <a:gd name="connsiteX15" fmla="*/ 719137 w 2047875"/>
              <a:gd name="connsiteY15" fmla="*/ 388144 h 440531"/>
              <a:gd name="connsiteX16" fmla="*/ 1150144 w 2047875"/>
              <a:gd name="connsiteY16" fmla="*/ 330994 h 440531"/>
              <a:gd name="connsiteX17" fmla="*/ 1445419 w 2047875"/>
              <a:gd name="connsiteY17" fmla="*/ 290513 h 440531"/>
              <a:gd name="connsiteX18" fmla="*/ 1766887 w 2047875"/>
              <a:gd name="connsiteY18" fmla="*/ 247650 h 440531"/>
              <a:gd name="connsiteX19" fmla="*/ 1919287 w 2047875"/>
              <a:gd name="connsiteY19" fmla="*/ 223838 h 440531"/>
              <a:gd name="connsiteX20" fmla="*/ 1955006 w 2047875"/>
              <a:gd name="connsiteY20" fmla="*/ 216694 h 440531"/>
              <a:gd name="connsiteX21" fmla="*/ 1988344 w 2047875"/>
              <a:gd name="connsiteY21" fmla="*/ 204788 h 440531"/>
              <a:gd name="connsiteX22" fmla="*/ 2012156 w 2047875"/>
              <a:gd name="connsiteY22" fmla="*/ 192881 h 440531"/>
              <a:gd name="connsiteX23" fmla="*/ 2035969 w 2047875"/>
              <a:gd name="connsiteY23" fmla="*/ 166688 h 440531"/>
              <a:gd name="connsiteX24" fmla="*/ 2045494 w 2047875"/>
              <a:gd name="connsiteY24" fmla="*/ 145256 h 440531"/>
              <a:gd name="connsiteX25" fmla="*/ 2047875 w 2047875"/>
              <a:gd name="connsiteY25" fmla="*/ 119063 h 440531"/>
              <a:gd name="connsiteX26" fmla="*/ 2043112 w 2047875"/>
              <a:gd name="connsiteY26" fmla="*/ 88106 h 440531"/>
              <a:gd name="connsiteX27" fmla="*/ 2024062 w 2047875"/>
              <a:gd name="connsiteY27" fmla="*/ 52388 h 440531"/>
              <a:gd name="connsiteX28" fmla="*/ 1993106 w 2047875"/>
              <a:gd name="connsiteY28" fmla="*/ 33338 h 440531"/>
              <a:gd name="connsiteX29" fmla="*/ 1935956 w 2047875"/>
              <a:gd name="connsiteY29" fmla="*/ 21431 h 440531"/>
              <a:gd name="connsiteX30" fmla="*/ 1800225 w 2047875"/>
              <a:gd name="connsiteY30" fmla="*/ 4763 h 440531"/>
              <a:gd name="connsiteX31" fmla="*/ 1681162 w 2047875"/>
              <a:gd name="connsiteY31" fmla="*/ 0 h 440531"/>
              <a:gd name="connsiteX32" fmla="*/ 1635919 w 2047875"/>
              <a:gd name="connsiteY32" fmla="*/ 2381 h 440531"/>
              <a:gd name="connsiteX33" fmla="*/ 1595437 w 2047875"/>
              <a:gd name="connsiteY33" fmla="*/ 14288 h 440531"/>
              <a:gd name="connsiteX34" fmla="*/ 1478756 w 2047875"/>
              <a:gd name="connsiteY34" fmla="*/ 61913 h 440531"/>
              <a:gd name="connsiteX35" fmla="*/ 1445419 w 2047875"/>
              <a:gd name="connsiteY35" fmla="*/ 73819 h 440531"/>
              <a:gd name="connsiteX36" fmla="*/ 1247775 w 2047875"/>
              <a:gd name="connsiteY36" fmla="*/ 100013 h 440531"/>
              <a:gd name="connsiteX37" fmla="*/ 864394 w 2047875"/>
              <a:gd name="connsiteY37" fmla="*/ 157163 h 44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47875" h="440531">
                <a:moveTo>
                  <a:pt x="864394" y="157163"/>
                </a:moveTo>
                <a:lnTo>
                  <a:pt x="509587" y="207169"/>
                </a:lnTo>
                <a:lnTo>
                  <a:pt x="373856" y="223838"/>
                </a:lnTo>
                <a:lnTo>
                  <a:pt x="273844" y="226219"/>
                </a:lnTo>
                <a:lnTo>
                  <a:pt x="150019" y="221456"/>
                </a:lnTo>
                <a:lnTo>
                  <a:pt x="0" y="159544"/>
                </a:lnTo>
                <a:lnTo>
                  <a:pt x="54769" y="333375"/>
                </a:lnTo>
                <a:lnTo>
                  <a:pt x="102394" y="371475"/>
                </a:lnTo>
                <a:lnTo>
                  <a:pt x="142875" y="400050"/>
                </a:lnTo>
                <a:lnTo>
                  <a:pt x="176212" y="416719"/>
                </a:lnTo>
                <a:lnTo>
                  <a:pt x="211931" y="426244"/>
                </a:lnTo>
                <a:lnTo>
                  <a:pt x="252412" y="435769"/>
                </a:lnTo>
                <a:lnTo>
                  <a:pt x="290512" y="440531"/>
                </a:lnTo>
                <a:lnTo>
                  <a:pt x="333375" y="438150"/>
                </a:lnTo>
                <a:cubicBezTo>
                  <a:pt x="364318" y="434079"/>
                  <a:pt x="395034" y="426244"/>
                  <a:pt x="426244" y="426244"/>
                </a:cubicBezTo>
                <a:lnTo>
                  <a:pt x="719137" y="388144"/>
                </a:lnTo>
                <a:lnTo>
                  <a:pt x="1150144" y="330994"/>
                </a:lnTo>
                <a:lnTo>
                  <a:pt x="1445419" y="290513"/>
                </a:lnTo>
                <a:lnTo>
                  <a:pt x="1766887" y="247650"/>
                </a:lnTo>
                <a:lnTo>
                  <a:pt x="1919287" y="223838"/>
                </a:lnTo>
                <a:lnTo>
                  <a:pt x="1955006" y="216694"/>
                </a:lnTo>
                <a:lnTo>
                  <a:pt x="1988344" y="204788"/>
                </a:lnTo>
                <a:lnTo>
                  <a:pt x="2012156" y="192881"/>
                </a:lnTo>
                <a:lnTo>
                  <a:pt x="2035969" y="166688"/>
                </a:lnTo>
                <a:lnTo>
                  <a:pt x="2045494" y="145256"/>
                </a:lnTo>
                <a:lnTo>
                  <a:pt x="2047875" y="119063"/>
                </a:lnTo>
                <a:lnTo>
                  <a:pt x="2043112" y="88106"/>
                </a:lnTo>
                <a:lnTo>
                  <a:pt x="2024062" y="52388"/>
                </a:lnTo>
                <a:lnTo>
                  <a:pt x="1993106" y="33338"/>
                </a:lnTo>
                <a:lnTo>
                  <a:pt x="1935956" y="21431"/>
                </a:lnTo>
                <a:lnTo>
                  <a:pt x="1800225" y="4763"/>
                </a:lnTo>
                <a:lnTo>
                  <a:pt x="1681162" y="0"/>
                </a:lnTo>
                <a:lnTo>
                  <a:pt x="1635919" y="2381"/>
                </a:lnTo>
                <a:lnTo>
                  <a:pt x="1595437" y="14288"/>
                </a:lnTo>
                <a:lnTo>
                  <a:pt x="1478756" y="61913"/>
                </a:lnTo>
                <a:lnTo>
                  <a:pt x="1445419" y="73819"/>
                </a:lnTo>
                <a:lnTo>
                  <a:pt x="1247775" y="100013"/>
                </a:lnTo>
                <a:lnTo>
                  <a:pt x="864394" y="157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036FDA0-F814-4EE9-A428-A144AD541966}"/>
              </a:ext>
            </a:extLst>
          </p:cNvPr>
          <p:cNvSpPr/>
          <p:nvPr/>
        </p:nvSpPr>
        <p:spPr>
          <a:xfrm>
            <a:off x="4573588" y="2720975"/>
            <a:ext cx="3098800" cy="2914650"/>
          </a:xfrm>
          <a:custGeom>
            <a:avLst/>
            <a:gdLst>
              <a:gd name="connsiteX0" fmla="*/ 870509 w 3097987"/>
              <a:gd name="connsiteY0" fmla="*/ 716890 h 2915108"/>
              <a:gd name="connsiteX1" fmla="*/ 972921 w 3097987"/>
              <a:gd name="connsiteY1" fmla="*/ 471831 h 2915108"/>
              <a:gd name="connsiteX2" fmla="*/ 1027785 w 3097987"/>
              <a:gd name="connsiteY2" fmla="*/ 336500 h 2915108"/>
              <a:gd name="connsiteX3" fmla="*/ 1049731 w 3097987"/>
              <a:gd name="connsiteY3" fmla="*/ 252375 h 2915108"/>
              <a:gd name="connsiteX4" fmla="*/ 1046073 w 3097987"/>
              <a:gd name="connsiteY4" fmla="*/ 171908 h 2915108"/>
              <a:gd name="connsiteX5" fmla="*/ 998525 w 3097987"/>
              <a:gd name="connsiteY5" fmla="*/ 128016 h 2915108"/>
              <a:gd name="connsiteX6" fmla="*/ 899769 w 3097987"/>
              <a:gd name="connsiteY6" fmla="*/ 69495 h 2915108"/>
              <a:gd name="connsiteX7" fmla="*/ 808329 w 3097987"/>
              <a:gd name="connsiteY7" fmla="*/ 25604 h 2915108"/>
              <a:gd name="connsiteX8" fmla="*/ 753465 w 3097987"/>
              <a:gd name="connsiteY8" fmla="*/ 0 h 2915108"/>
              <a:gd name="connsiteX9" fmla="*/ 724205 w 3097987"/>
              <a:gd name="connsiteY9" fmla="*/ 3658 h 2915108"/>
              <a:gd name="connsiteX10" fmla="*/ 709574 w 3097987"/>
              <a:gd name="connsiteY10" fmla="*/ 40234 h 2915108"/>
              <a:gd name="connsiteX11" fmla="*/ 720547 w 3097987"/>
              <a:gd name="connsiteY11" fmla="*/ 69495 h 2915108"/>
              <a:gd name="connsiteX12" fmla="*/ 738835 w 3097987"/>
              <a:gd name="connsiteY12" fmla="*/ 98756 h 2915108"/>
              <a:gd name="connsiteX13" fmla="*/ 757123 w 3097987"/>
              <a:gd name="connsiteY13" fmla="*/ 138989 h 2915108"/>
              <a:gd name="connsiteX14" fmla="*/ 768096 w 3097987"/>
              <a:gd name="connsiteY14" fmla="*/ 171908 h 2915108"/>
              <a:gd name="connsiteX15" fmla="*/ 775411 w 3097987"/>
              <a:gd name="connsiteY15" fmla="*/ 201168 h 2915108"/>
              <a:gd name="connsiteX16" fmla="*/ 782726 w 3097987"/>
              <a:gd name="connsiteY16" fmla="*/ 248717 h 2915108"/>
              <a:gd name="connsiteX17" fmla="*/ 779069 w 3097987"/>
              <a:gd name="connsiteY17" fmla="*/ 299924 h 2915108"/>
              <a:gd name="connsiteX18" fmla="*/ 768096 w 3097987"/>
              <a:gd name="connsiteY18" fmla="*/ 358445 h 2915108"/>
              <a:gd name="connsiteX19" fmla="*/ 662025 w 3097987"/>
              <a:gd name="connsiteY19" fmla="*/ 621792 h 2915108"/>
              <a:gd name="connsiteX20" fmla="*/ 438912 w 3097987"/>
              <a:gd name="connsiteY20" fmla="*/ 1192378 h 2915108"/>
              <a:gd name="connsiteX21" fmla="*/ 259689 w 3097987"/>
              <a:gd name="connsiteY21" fmla="*/ 1561796 h 2915108"/>
              <a:gd name="connsiteX22" fmla="*/ 160934 w 3097987"/>
              <a:gd name="connsiteY22" fmla="*/ 1744676 h 2915108"/>
              <a:gd name="connsiteX23" fmla="*/ 138989 w 3097987"/>
              <a:gd name="connsiteY23" fmla="*/ 1792224 h 2915108"/>
              <a:gd name="connsiteX24" fmla="*/ 124358 w 3097987"/>
              <a:gd name="connsiteY24" fmla="*/ 1806855 h 2915108"/>
              <a:gd name="connsiteX25" fmla="*/ 98755 w 3097987"/>
              <a:gd name="connsiteY25" fmla="*/ 1821485 h 2915108"/>
              <a:gd name="connsiteX26" fmla="*/ 73152 w 3097987"/>
              <a:gd name="connsiteY26" fmla="*/ 1843431 h 2915108"/>
              <a:gd name="connsiteX27" fmla="*/ 51206 w 3097987"/>
              <a:gd name="connsiteY27" fmla="*/ 1869034 h 2915108"/>
              <a:gd name="connsiteX28" fmla="*/ 25603 w 3097987"/>
              <a:gd name="connsiteY28" fmla="*/ 1909268 h 2915108"/>
              <a:gd name="connsiteX29" fmla="*/ 7315 w 3097987"/>
              <a:gd name="connsiteY29" fmla="*/ 1956816 h 2915108"/>
              <a:gd name="connsiteX30" fmla="*/ 0 w 3097987"/>
              <a:gd name="connsiteY30" fmla="*/ 2011680 h 2915108"/>
              <a:gd name="connsiteX31" fmla="*/ 0 w 3097987"/>
              <a:gd name="connsiteY31" fmla="*/ 2070202 h 2915108"/>
              <a:gd name="connsiteX32" fmla="*/ 0 w 3097987"/>
              <a:gd name="connsiteY32" fmla="*/ 2161642 h 2915108"/>
              <a:gd name="connsiteX33" fmla="*/ 7315 w 3097987"/>
              <a:gd name="connsiteY33" fmla="*/ 2227479 h 2915108"/>
              <a:gd name="connsiteX34" fmla="*/ 18288 w 3097987"/>
              <a:gd name="connsiteY34" fmla="*/ 2267712 h 2915108"/>
              <a:gd name="connsiteX35" fmla="*/ 29261 w 3097987"/>
              <a:gd name="connsiteY35" fmla="*/ 2286000 h 2915108"/>
              <a:gd name="connsiteX36" fmla="*/ 54864 w 3097987"/>
              <a:gd name="connsiteY36" fmla="*/ 2304288 h 2915108"/>
              <a:gd name="connsiteX37" fmla="*/ 69494 w 3097987"/>
              <a:gd name="connsiteY37" fmla="*/ 2307946 h 2915108"/>
              <a:gd name="connsiteX38" fmla="*/ 87782 w 3097987"/>
              <a:gd name="connsiteY38" fmla="*/ 2315261 h 2915108"/>
              <a:gd name="connsiteX39" fmla="*/ 120701 w 3097987"/>
              <a:gd name="connsiteY39" fmla="*/ 2311604 h 2915108"/>
              <a:gd name="connsiteX40" fmla="*/ 149961 w 3097987"/>
              <a:gd name="connsiteY40" fmla="*/ 2307946 h 2915108"/>
              <a:gd name="connsiteX41" fmla="*/ 179222 w 3097987"/>
              <a:gd name="connsiteY41" fmla="*/ 2289658 h 2915108"/>
              <a:gd name="connsiteX42" fmla="*/ 219456 w 3097987"/>
              <a:gd name="connsiteY42" fmla="*/ 2267712 h 2915108"/>
              <a:gd name="connsiteX43" fmla="*/ 270662 w 3097987"/>
              <a:gd name="connsiteY43" fmla="*/ 2249424 h 2915108"/>
              <a:gd name="connsiteX44" fmla="*/ 340157 w 3097987"/>
              <a:gd name="connsiteY44" fmla="*/ 2234794 h 2915108"/>
              <a:gd name="connsiteX45" fmla="*/ 431597 w 3097987"/>
              <a:gd name="connsiteY45" fmla="*/ 2223821 h 2915108"/>
              <a:gd name="connsiteX46" fmla="*/ 563270 w 3097987"/>
              <a:gd name="connsiteY46" fmla="*/ 2227479 h 2915108"/>
              <a:gd name="connsiteX47" fmla="*/ 768096 w 3097987"/>
              <a:gd name="connsiteY47" fmla="*/ 2234794 h 2915108"/>
              <a:gd name="connsiteX48" fmla="*/ 1009497 w 3097987"/>
              <a:gd name="connsiteY48" fmla="*/ 2260397 h 2915108"/>
              <a:gd name="connsiteX49" fmla="*/ 1309421 w 3097987"/>
              <a:gd name="connsiteY49" fmla="*/ 2304288 h 2915108"/>
              <a:gd name="connsiteX50" fmla="*/ 1598371 w 3097987"/>
              <a:gd name="connsiteY50" fmla="*/ 2362810 h 2915108"/>
              <a:gd name="connsiteX51" fmla="*/ 1843430 w 3097987"/>
              <a:gd name="connsiteY51" fmla="*/ 2428647 h 2915108"/>
              <a:gd name="connsiteX52" fmla="*/ 2055571 w 3097987"/>
              <a:gd name="connsiteY52" fmla="*/ 2494484 h 2915108"/>
              <a:gd name="connsiteX53" fmla="*/ 2293315 w 3097987"/>
              <a:gd name="connsiteY53" fmla="*/ 2589581 h 2915108"/>
              <a:gd name="connsiteX54" fmla="*/ 2516429 w 3097987"/>
              <a:gd name="connsiteY54" fmla="*/ 2670048 h 2915108"/>
              <a:gd name="connsiteX55" fmla="*/ 2713939 w 3097987"/>
              <a:gd name="connsiteY55" fmla="*/ 2761488 h 2915108"/>
              <a:gd name="connsiteX56" fmla="*/ 2922422 w 3097987"/>
              <a:gd name="connsiteY56" fmla="*/ 2860244 h 2915108"/>
              <a:gd name="connsiteX57" fmla="*/ 2995574 w 3097987"/>
              <a:gd name="connsiteY57" fmla="*/ 2900477 h 2915108"/>
              <a:gd name="connsiteX58" fmla="*/ 3032150 w 3097987"/>
              <a:gd name="connsiteY58" fmla="*/ 2915108 h 2915108"/>
              <a:gd name="connsiteX59" fmla="*/ 3057753 w 3097987"/>
              <a:gd name="connsiteY59" fmla="*/ 2911450 h 2915108"/>
              <a:gd name="connsiteX60" fmla="*/ 3079699 w 3097987"/>
              <a:gd name="connsiteY60" fmla="*/ 2893162 h 2915108"/>
              <a:gd name="connsiteX61" fmla="*/ 3094329 w 3097987"/>
              <a:gd name="connsiteY61" fmla="*/ 2867559 h 2915108"/>
              <a:gd name="connsiteX62" fmla="*/ 3097987 w 3097987"/>
              <a:gd name="connsiteY62" fmla="*/ 2830983 h 2915108"/>
              <a:gd name="connsiteX63" fmla="*/ 3087014 w 3097987"/>
              <a:gd name="connsiteY63" fmla="*/ 2783434 h 2915108"/>
              <a:gd name="connsiteX64" fmla="*/ 3065069 w 3097987"/>
              <a:gd name="connsiteY64" fmla="*/ 2743200 h 2915108"/>
              <a:gd name="connsiteX65" fmla="*/ 3010205 w 3097987"/>
              <a:gd name="connsiteY65" fmla="*/ 2688336 h 2915108"/>
              <a:gd name="connsiteX66" fmla="*/ 2922422 w 3097987"/>
              <a:gd name="connsiteY66" fmla="*/ 2607869 h 2915108"/>
              <a:gd name="connsiteX67" fmla="*/ 2809037 w 3097987"/>
              <a:gd name="connsiteY67" fmla="*/ 2523744 h 2915108"/>
              <a:gd name="connsiteX68" fmla="*/ 2695651 w 3097987"/>
              <a:gd name="connsiteY68" fmla="*/ 2443277 h 2915108"/>
              <a:gd name="connsiteX69" fmla="*/ 2618841 w 3097987"/>
              <a:gd name="connsiteY69" fmla="*/ 2399386 h 2915108"/>
              <a:gd name="connsiteX70" fmla="*/ 2487168 w 3097987"/>
              <a:gd name="connsiteY70" fmla="*/ 2340864 h 2915108"/>
              <a:gd name="connsiteX71" fmla="*/ 2344521 w 3097987"/>
              <a:gd name="connsiteY71" fmla="*/ 2286000 h 2915108"/>
              <a:gd name="connsiteX72" fmla="*/ 2117750 w 3097987"/>
              <a:gd name="connsiteY72" fmla="*/ 2242109 h 2915108"/>
              <a:gd name="connsiteX73" fmla="*/ 1748333 w 3097987"/>
              <a:gd name="connsiteY73" fmla="*/ 2183588 h 2915108"/>
              <a:gd name="connsiteX74" fmla="*/ 1324051 w 3097987"/>
              <a:gd name="connsiteY74" fmla="*/ 2128724 h 2915108"/>
              <a:gd name="connsiteX75" fmla="*/ 1133856 w 3097987"/>
              <a:gd name="connsiteY75" fmla="*/ 2106778 h 2915108"/>
              <a:gd name="connsiteX76" fmla="*/ 947318 w 3097987"/>
              <a:gd name="connsiteY76" fmla="*/ 2088490 h 2915108"/>
              <a:gd name="connsiteX77" fmla="*/ 676656 w 3097987"/>
              <a:gd name="connsiteY77" fmla="*/ 2081175 h 2915108"/>
              <a:gd name="connsiteX78" fmla="*/ 373075 w 3097987"/>
              <a:gd name="connsiteY78" fmla="*/ 2070202 h 2915108"/>
              <a:gd name="connsiteX79" fmla="*/ 292608 w 3097987"/>
              <a:gd name="connsiteY79" fmla="*/ 2070202 h 2915108"/>
              <a:gd name="connsiteX80" fmla="*/ 292608 w 3097987"/>
              <a:gd name="connsiteY80" fmla="*/ 2055572 h 2915108"/>
              <a:gd name="connsiteX81" fmla="*/ 413309 w 3097987"/>
              <a:gd name="connsiteY81" fmla="*/ 1792224 h 2915108"/>
              <a:gd name="connsiteX82" fmla="*/ 632765 w 3097987"/>
              <a:gd name="connsiteY82" fmla="*/ 1302106 h 2915108"/>
              <a:gd name="connsiteX83" fmla="*/ 779069 w 3097987"/>
              <a:gd name="connsiteY83" fmla="*/ 936346 h 2915108"/>
              <a:gd name="connsiteX84" fmla="*/ 870509 w 3097987"/>
              <a:gd name="connsiteY84" fmla="*/ 716890 h 29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097987" h="2915108">
                <a:moveTo>
                  <a:pt x="870509" y="716890"/>
                </a:moveTo>
                <a:lnTo>
                  <a:pt x="972921" y="471831"/>
                </a:lnTo>
                <a:lnTo>
                  <a:pt x="1027785" y="336500"/>
                </a:lnTo>
                <a:lnTo>
                  <a:pt x="1049731" y="252375"/>
                </a:lnTo>
                <a:lnTo>
                  <a:pt x="1046073" y="171908"/>
                </a:lnTo>
                <a:lnTo>
                  <a:pt x="998525" y="128016"/>
                </a:lnTo>
                <a:lnTo>
                  <a:pt x="899769" y="69495"/>
                </a:lnTo>
                <a:lnTo>
                  <a:pt x="808329" y="25604"/>
                </a:lnTo>
                <a:lnTo>
                  <a:pt x="753465" y="0"/>
                </a:lnTo>
                <a:lnTo>
                  <a:pt x="724205" y="3658"/>
                </a:lnTo>
                <a:lnTo>
                  <a:pt x="709574" y="40234"/>
                </a:lnTo>
                <a:lnTo>
                  <a:pt x="720547" y="69495"/>
                </a:lnTo>
                <a:lnTo>
                  <a:pt x="738835" y="98756"/>
                </a:lnTo>
                <a:lnTo>
                  <a:pt x="757123" y="138989"/>
                </a:lnTo>
                <a:lnTo>
                  <a:pt x="768096" y="171908"/>
                </a:lnTo>
                <a:lnTo>
                  <a:pt x="775411" y="201168"/>
                </a:lnTo>
                <a:lnTo>
                  <a:pt x="782726" y="248717"/>
                </a:lnTo>
                <a:lnTo>
                  <a:pt x="779069" y="299924"/>
                </a:lnTo>
                <a:lnTo>
                  <a:pt x="768096" y="358445"/>
                </a:lnTo>
                <a:lnTo>
                  <a:pt x="662025" y="621792"/>
                </a:lnTo>
                <a:lnTo>
                  <a:pt x="438912" y="1192378"/>
                </a:lnTo>
                <a:lnTo>
                  <a:pt x="259689" y="1561796"/>
                </a:lnTo>
                <a:lnTo>
                  <a:pt x="160934" y="1744676"/>
                </a:lnTo>
                <a:lnTo>
                  <a:pt x="138989" y="1792224"/>
                </a:lnTo>
                <a:lnTo>
                  <a:pt x="124358" y="1806855"/>
                </a:lnTo>
                <a:lnTo>
                  <a:pt x="98755" y="1821485"/>
                </a:lnTo>
                <a:lnTo>
                  <a:pt x="73152" y="1843431"/>
                </a:lnTo>
                <a:lnTo>
                  <a:pt x="51206" y="1869034"/>
                </a:lnTo>
                <a:lnTo>
                  <a:pt x="25603" y="1909268"/>
                </a:lnTo>
                <a:lnTo>
                  <a:pt x="7315" y="1956816"/>
                </a:lnTo>
                <a:lnTo>
                  <a:pt x="0" y="2011680"/>
                </a:lnTo>
                <a:lnTo>
                  <a:pt x="0" y="2070202"/>
                </a:lnTo>
                <a:lnTo>
                  <a:pt x="0" y="2161642"/>
                </a:lnTo>
                <a:lnTo>
                  <a:pt x="7315" y="2227479"/>
                </a:lnTo>
                <a:lnTo>
                  <a:pt x="18288" y="2267712"/>
                </a:lnTo>
                <a:lnTo>
                  <a:pt x="29261" y="2286000"/>
                </a:lnTo>
                <a:lnTo>
                  <a:pt x="54864" y="2304288"/>
                </a:lnTo>
                <a:lnTo>
                  <a:pt x="69494" y="2307946"/>
                </a:lnTo>
                <a:lnTo>
                  <a:pt x="87782" y="2315261"/>
                </a:lnTo>
                <a:lnTo>
                  <a:pt x="120701" y="2311604"/>
                </a:lnTo>
                <a:lnTo>
                  <a:pt x="149961" y="2307946"/>
                </a:lnTo>
                <a:lnTo>
                  <a:pt x="179222" y="2289658"/>
                </a:lnTo>
                <a:lnTo>
                  <a:pt x="219456" y="2267712"/>
                </a:lnTo>
                <a:lnTo>
                  <a:pt x="270662" y="2249424"/>
                </a:lnTo>
                <a:lnTo>
                  <a:pt x="340157" y="2234794"/>
                </a:lnTo>
                <a:lnTo>
                  <a:pt x="431597" y="2223821"/>
                </a:lnTo>
                <a:lnTo>
                  <a:pt x="563270" y="2227479"/>
                </a:lnTo>
                <a:lnTo>
                  <a:pt x="768096" y="2234794"/>
                </a:lnTo>
                <a:lnTo>
                  <a:pt x="1009497" y="2260397"/>
                </a:lnTo>
                <a:lnTo>
                  <a:pt x="1309421" y="2304288"/>
                </a:lnTo>
                <a:lnTo>
                  <a:pt x="1598371" y="2362810"/>
                </a:lnTo>
                <a:lnTo>
                  <a:pt x="1843430" y="2428647"/>
                </a:lnTo>
                <a:lnTo>
                  <a:pt x="2055571" y="2494484"/>
                </a:lnTo>
                <a:lnTo>
                  <a:pt x="2293315" y="2589581"/>
                </a:lnTo>
                <a:lnTo>
                  <a:pt x="2516429" y="2670048"/>
                </a:lnTo>
                <a:lnTo>
                  <a:pt x="2713939" y="2761488"/>
                </a:lnTo>
                <a:lnTo>
                  <a:pt x="2922422" y="2860244"/>
                </a:lnTo>
                <a:lnTo>
                  <a:pt x="2995574" y="2900477"/>
                </a:lnTo>
                <a:lnTo>
                  <a:pt x="3032150" y="2915108"/>
                </a:lnTo>
                <a:lnTo>
                  <a:pt x="3057753" y="2911450"/>
                </a:lnTo>
                <a:lnTo>
                  <a:pt x="3079699" y="2893162"/>
                </a:lnTo>
                <a:lnTo>
                  <a:pt x="3094329" y="2867559"/>
                </a:lnTo>
                <a:lnTo>
                  <a:pt x="3097987" y="2830983"/>
                </a:lnTo>
                <a:lnTo>
                  <a:pt x="3087014" y="2783434"/>
                </a:lnTo>
                <a:lnTo>
                  <a:pt x="3065069" y="2743200"/>
                </a:lnTo>
                <a:lnTo>
                  <a:pt x="3010205" y="2688336"/>
                </a:lnTo>
                <a:lnTo>
                  <a:pt x="2922422" y="2607869"/>
                </a:lnTo>
                <a:lnTo>
                  <a:pt x="2809037" y="2523744"/>
                </a:lnTo>
                <a:lnTo>
                  <a:pt x="2695651" y="2443277"/>
                </a:lnTo>
                <a:lnTo>
                  <a:pt x="2618841" y="2399386"/>
                </a:lnTo>
                <a:lnTo>
                  <a:pt x="2487168" y="2340864"/>
                </a:lnTo>
                <a:lnTo>
                  <a:pt x="2344521" y="2286000"/>
                </a:lnTo>
                <a:lnTo>
                  <a:pt x="2117750" y="2242109"/>
                </a:lnTo>
                <a:lnTo>
                  <a:pt x="1748333" y="2183588"/>
                </a:lnTo>
                <a:lnTo>
                  <a:pt x="1324051" y="2128724"/>
                </a:lnTo>
                <a:lnTo>
                  <a:pt x="1133856" y="2106778"/>
                </a:lnTo>
                <a:lnTo>
                  <a:pt x="947318" y="2088490"/>
                </a:lnTo>
                <a:lnTo>
                  <a:pt x="676656" y="2081175"/>
                </a:lnTo>
                <a:lnTo>
                  <a:pt x="373075" y="2070202"/>
                </a:lnTo>
                <a:lnTo>
                  <a:pt x="292608" y="2070202"/>
                </a:lnTo>
                <a:lnTo>
                  <a:pt x="292608" y="2055572"/>
                </a:lnTo>
                <a:lnTo>
                  <a:pt x="413309" y="1792224"/>
                </a:lnTo>
                <a:lnTo>
                  <a:pt x="632765" y="1302106"/>
                </a:lnTo>
                <a:lnTo>
                  <a:pt x="779069" y="936346"/>
                </a:lnTo>
                <a:lnTo>
                  <a:pt x="870509" y="71689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B9075DB-3260-43B6-8DC8-77D59984F6A7}"/>
              </a:ext>
            </a:extLst>
          </p:cNvPr>
          <p:cNvSpPr/>
          <p:nvPr/>
        </p:nvSpPr>
        <p:spPr>
          <a:xfrm>
            <a:off x="5454651" y="2676525"/>
            <a:ext cx="1870075" cy="3302000"/>
          </a:xfrm>
          <a:custGeom>
            <a:avLst/>
            <a:gdLst>
              <a:gd name="connsiteX0" fmla="*/ 682697 w 1870176"/>
              <a:gd name="connsiteY0" fmla="*/ 148952 h 3301770"/>
              <a:gd name="connsiteX1" fmla="*/ 256528 w 1870176"/>
              <a:gd name="connsiteY1" fmla="*/ 202740 h 3301770"/>
              <a:gd name="connsiteX2" fmla="*/ 119989 w 1870176"/>
              <a:gd name="connsiteY2" fmla="*/ 219291 h 3301770"/>
              <a:gd name="connsiteX3" fmla="*/ 0 w 1870176"/>
              <a:gd name="connsiteY3" fmla="*/ 219291 h 3301770"/>
              <a:gd name="connsiteX4" fmla="*/ 124127 w 1870176"/>
              <a:gd name="connsiteY4" fmla="*/ 397206 h 3301770"/>
              <a:gd name="connsiteX5" fmla="*/ 273079 w 1870176"/>
              <a:gd name="connsiteY5" fmla="*/ 380655 h 3301770"/>
              <a:gd name="connsiteX6" fmla="*/ 566845 w 1870176"/>
              <a:gd name="connsiteY6" fmla="*/ 347555 h 3301770"/>
              <a:gd name="connsiteX7" fmla="*/ 827511 w 1870176"/>
              <a:gd name="connsiteY7" fmla="*/ 310317 h 3301770"/>
              <a:gd name="connsiteX8" fmla="*/ 1253680 w 1870176"/>
              <a:gd name="connsiteY8" fmla="*/ 260666 h 3301770"/>
              <a:gd name="connsiteX9" fmla="*/ 1406769 w 1870176"/>
              <a:gd name="connsiteY9" fmla="*/ 239978 h 3301770"/>
              <a:gd name="connsiteX10" fmla="*/ 1464695 w 1870176"/>
              <a:gd name="connsiteY10" fmla="*/ 239978 h 3301770"/>
              <a:gd name="connsiteX11" fmla="*/ 1501933 w 1870176"/>
              <a:gd name="connsiteY11" fmla="*/ 244116 h 3301770"/>
              <a:gd name="connsiteX12" fmla="*/ 1535033 w 1870176"/>
              <a:gd name="connsiteY12" fmla="*/ 256529 h 3301770"/>
              <a:gd name="connsiteX13" fmla="*/ 1555721 w 1870176"/>
              <a:gd name="connsiteY13" fmla="*/ 268941 h 3301770"/>
              <a:gd name="connsiteX14" fmla="*/ 1568134 w 1870176"/>
              <a:gd name="connsiteY14" fmla="*/ 297904 h 3301770"/>
              <a:gd name="connsiteX15" fmla="*/ 1568134 w 1870176"/>
              <a:gd name="connsiteY15" fmla="*/ 351692 h 3301770"/>
              <a:gd name="connsiteX16" fmla="*/ 1559859 w 1870176"/>
              <a:gd name="connsiteY16" fmla="*/ 484094 h 3301770"/>
              <a:gd name="connsiteX17" fmla="*/ 1543309 w 1870176"/>
              <a:gd name="connsiteY17" fmla="*/ 732348 h 3301770"/>
              <a:gd name="connsiteX18" fmla="*/ 1501933 w 1870176"/>
              <a:gd name="connsiteY18" fmla="*/ 1088177 h 3301770"/>
              <a:gd name="connsiteX19" fmla="*/ 1472970 w 1870176"/>
              <a:gd name="connsiteY19" fmla="*/ 1319881 h 3301770"/>
              <a:gd name="connsiteX20" fmla="*/ 1439870 w 1870176"/>
              <a:gd name="connsiteY20" fmla="*/ 1501933 h 3301770"/>
              <a:gd name="connsiteX21" fmla="*/ 1402632 w 1870176"/>
              <a:gd name="connsiteY21" fmla="*/ 1683986 h 3301770"/>
              <a:gd name="connsiteX22" fmla="*/ 1369531 w 1870176"/>
              <a:gd name="connsiteY22" fmla="*/ 1820525 h 3301770"/>
              <a:gd name="connsiteX23" fmla="*/ 1319880 w 1870176"/>
              <a:gd name="connsiteY23" fmla="*/ 2023265 h 3301770"/>
              <a:gd name="connsiteX24" fmla="*/ 1241267 w 1870176"/>
              <a:gd name="connsiteY24" fmla="*/ 2292206 h 3301770"/>
              <a:gd name="connsiteX25" fmla="*/ 1141966 w 1870176"/>
              <a:gd name="connsiteY25" fmla="*/ 2619073 h 3301770"/>
              <a:gd name="connsiteX26" fmla="*/ 1088177 w 1870176"/>
              <a:gd name="connsiteY26" fmla="*/ 2739063 h 3301770"/>
              <a:gd name="connsiteX27" fmla="*/ 1038527 w 1870176"/>
              <a:gd name="connsiteY27" fmla="*/ 2834226 h 3301770"/>
              <a:gd name="connsiteX28" fmla="*/ 997151 w 1870176"/>
              <a:gd name="connsiteY28" fmla="*/ 2896290 h 3301770"/>
              <a:gd name="connsiteX29" fmla="*/ 885437 w 1870176"/>
              <a:gd name="connsiteY29" fmla="*/ 2995591 h 3301770"/>
              <a:gd name="connsiteX30" fmla="*/ 794411 w 1870176"/>
              <a:gd name="connsiteY30" fmla="*/ 3194194 h 3301770"/>
              <a:gd name="connsiteX31" fmla="*/ 794411 w 1870176"/>
              <a:gd name="connsiteY31" fmla="*/ 3235569 h 3301770"/>
              <a:gd name="connsiteX32" fmla="*/ 806823 w 1870176"/>
              <a:gd name="connsiteY32" fmla="*/ 3264532 h 3301770"/>
              <a:gd name="connsiteX33" fmla="*/ 823374 w 1870176"/>
              <a:gd name="connsiteY33" fmla="*/ 3281082 h 3301770"/>
              <a:gd name="connsiteX34" fmla="*/ 844061 w 1870176"/>
              <a:gd name="connsiteY34" fmla="*/ 3293495 h 3301770"/>
              <a:gd name="connsiteX35" fmla="*/ 868887 w 1870176"/>
              <a:gd name="connsiteY35" fmla="*/ 3301770 h 3301770"/>
              <a:gd name="connsiteX36" fmla="*/ 910262 w 1870176"/>
              <a:gd name="connsiteY36" fmla="*/ 3301770 h 3301770"/>
              <a:gd name="connsiteX37" fmla="*/ 959913 w 1870176"/>
              <a:gd name="connsiteY37" fmla="*/ 3289358 h 3301770"/>
              <a:gd name="connsiteX38" fmla="*/ 1001289 w 1870176"/>
              <a:gd name="connsiteY38" fmla="*/ 3264532 h 3301770"/>
              <a:gd name="connsiteX39" fmla="*/ 1042664 w 1870176"/>
              <a:gd name="connsiteY39" fmla="*/ 3227294 h 3301770"/>
              <a:gd name="connsiteX40" fmla="*/ 1092315 w 1870176"/>
              <a:gd name="connsiteY40" fmla="*/ 3181781 h 3301770"/>
              <a:gd name="connsiteX41" fmla="*/ 1137828 w 1870176"/>
              <a:gd name="connsiteY41" fmla="*/ 3132130 h 3301770"/>
              <a:gd name="connsiteX42" fmla="*/ 1187479 w 1870176"/>
              <a:gd name="connsiteY42" fmla="*/ 3057654 h 3301770"/>
              <a:gd name="connsiteX43" fmla="*/ 1249542 w 1870176"/>
              <a:gd name="connsiteY43" fmla="*/ 2954215 h 3301770"/>
              <a:gd name="connsiteX44" fmla="*/ 1307468 w 1870176"/>
              <a:gd name="connsiteY44" fmla="*/ 2838364 h 3301770"/>
              <a:gd name="connsiteX45" fmla="*/ 1381944 w 1870176"/>
              <a:gd name="connsiteY45" fmla="*/ 2660449 h 3301770"/>
              <a:gd name="connsiteX46" fmla="*/ 1481245 w 1870176"/>
              <a:gd name="connsiteY46" fmla="*/ 2333582 h 3301770"/>
              <a:gd name="connsiteX47" fmla="*/ 1506071 w 1870176"/>
              <a:gd name="connsiteY47" fmla="*/ 2250831 h 3301770"/>
              <a:gd name="connsiteX48" fmla="*/ 1543309 w 1870176"/>
              <a:gd name="connsiteY48" fmla="*/ 2118429 h 3301770"/>
              <a:gd name="connsiteX49" fmla="*/ 1584684 w 1870176"/>
              <a:gd name="connsiteY49" fmla="*/ 1961202 h 3301770"/>
              <a:gd name="connsiteX50" fmla="*/ 1626060 w 1870176"/>
              <a:gd name="connsiteY50" fmla="*/ 1779149 h 3301770"/>
              <a:gd name="connsiteX51" fmla="*/ 1671573 w 1870176"/>
              <a:gd name="connsiteY51" fmla="*/ 1563996 h 3301770"/>
              <a:gd name="connsiteX52" fmla="*/ 1717086 w 1870176"/>
              <a:gd name="connsiteY52" fmla="*/ 1315743 h 3301770"/>
              <a:gd name="connsiteX53" fmla="*/ 1729499 w 1870176"/>
              <a:gd name="connsiteY53" fmla="*/ 1237130 h 3301770"/>
              <a:gd name="connsiteX54" fmla="*/ 1758461 w 1870176"/>
              <a:gd name="connsiteY54" fmla="*/ 1005426 h 3301770"/>
              <a:gd name="connsiteX55" fmla="*/ 1787424 w 1870176"/>
              <a:gd name="connsiteY55" fmla="*/ 732348 h 3301770"/>
              <a:gd name="connsiteX56" fmla="*/ 1808112 w 1870176"/>
              <a:gd name="connsiteY56" fmla="*/ 517195 h 3301770"/>
              <a:gd name="connsiteX57" fmla="*/ 1816387 w 1870176"/>
              <a:gd name="connsiteY57" fmla="*/ 384793 h 3301770"/>
              <a:gd name="connsiteX58" fmla="*/ 1824662 w 1870176"/>
              <a:gd name="connsiteY58" fmla="*/ 355830 h 3301770"/>
              <a:gd name="connsiteX59" fmla="*/ 1853625 w 1870176"/>
              <a:gd name="connsiteY59" fmla="*/ 285491 h 3301770"/>
              <a:gd name="connsiteX60" fmla="*/ 1866038 w 1870176"/>
              <a:gd name="connsiteY60" fmla="*/ 235841 h 3301770"/>
              <a:gd name="connsiteX61" fmla="*/ 1870176 w 1870176"/>
              <a:gd name="connsiteY61" fmla="*/ 177915 h 3301770"/>
              <a:gd name="connsiteX62" fmla="*/ 1853625 w 1870176"/>
              <a:gd name="connsiteY62" fmla="*/ 157227 h 3301770"/>
              <a:gd name="connsiteX63" fmla="*/ 1762599 w 1870176"/>
              <a:gd name="connsiteY63" fmla="*/ 107577 h 3301770"/>
              <a:gd name="connsiteX64" fmla="*/ 1634335 w 1870176"/>
              <a:gd name="connsiteY64" fmla="*/ 37238 h 3301770"/>
              <a:gd name="connsiteX65" fmla="*/ 1551584 w 1870176"/>
              <a:gd name="connsiteY65" fmla="*/ 0 h 3301770"/>
              <a:gd name="connsiteX66" fmla="*/ 1506071 w 1870176"/>
              <a:gd name="connsiteY66" fmla="*/ 0 h 3301770"/>
              <a:gd name="connsiteX67" fmla="*/ 1452282 w 1870176"/>
              <a:gd name="connsiteY67" fmla="*/ 16550 h 3301770"/>
              <a:gd name="connsiteX68" fmla="*/ 1410907 w 1870176"/>
              <a:gd name="connsiteY68" fmla="*/ 45513 h 3301770"/>
              <a:gd name="connsiteX69" fmla="*/ 1381944 w 1870176"/>
              <a:gd name="connsiteY69" fmla="*/ 62063 h 3301770"/>
              <a:gd name="connsiteX70" fmla="*/ 1162653 w 1870176"/>
              <a:gd name="connsiteY70" fmla="*/ 86889 h 3301770"/>
              <a:gd name="connsiteX71" fmla="*/ 740623 w 1870176"/>
              <a:gd name="connsiteY71" fmla="*/ 140677 h 3301770"/>
              <a:gd name="connsiteX72" fmla="*/ 682697 w 1870176"/>
              <a:gd name="connsiteY72" fmla="*/ 148952 h 330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870176" h="3301770">
                <a:moveTo>
                  <a:pt x="682697" y="148952"/>
                </a:moveTo>
                <a:lnTo>
                  <a:pt x="256528" y="202740"/>
                </a:lnTo>
                <a:lnTo>
                  <a:pt x="119989" y="219291"/>
                </a:lnTo>
                <a:lnTo>
                  <a:pt x="0" y="219291"/>
                </a:lnTo>
                <a:lnTo>
                  <a:pt x="124127" y="397206"/>
                </a:lnTo>
                <a:lnTo>
                  <a:pt x="273079" y="380655"/>
                </a:lnTo>
                <a:lnTo>
                  <a:pt x="566845" y="347555"/>
                </a:lnTo>
                <a:lnTo>
                  <a:pt x="827511" y="310317"/>
                </a:lnTo>
                <a:lnTo>
                  <a:pt x="1253680" y="260666"/>
                </a:lnTo>
                <a:lnTo>
                  <a:pt x="1406769" y="239978"/>
                </a:lnTo>
                <a:lnTo>
                  <a:pt x="1464695" y="239978"/>
                </a:lnTo>
                <a:lnTo>
                  <a:pt x="1501933" y="244116"/>
                </a:lnTo>
                <a:lnTo>
                  <a:pt x="1535033" y="256529"/>
                </a:lnTo>
                <a:lnTo>
                  <a:pt x="1555721" y="268941"/>
                </a:lnTo>
                <a:lnTo>
                  <a:pt x="1568134" y="297904"/>
                </a:lnTo>
                <a:lnTo>
                  <a:pt x="1568134" y="351692"/>
                </a:lnTo>
                <a:lnTo>
                  <a:pt x="1559859" y="484094"/>
                </a:lnTo>
                <a:lnTo>
                  <a:pt x="1543309" y="732348"/>
                </a:lnTo>
                <a:lnTo>
                  <a:pt x="1501933" y="1088177"/>
                </a:lnTo>
                <a:lnTo>
                  <a:pt x="1472970" y="1319881"/>
                </a:lnTo>
                <a:lnTo>
                  <a:pt x="1439870" y="1501933"/>
                </a:lnTo>
                <a:lnTo>
                  <a:pt x="1402632" y="1683986"/>
                </a:lnTo>
                <a:lnTo>
                  <a:pt x="1369531" y="1820525"/>
                </a:lnTo>
                <a:lnTo>
                  <a:pt x="1319880" y="2023265"/>
                </a:lnTo>
                <a:lnTo>
                  <a:pt x="1241267" y="2292206"/>
                </a:lnTo>
                <a:lnTo>
                  <a:pt x="1141966" y="2619073"/>
                </a:lnTo>
                <a:lnTo>
                  <a:pt x="1088177" y="2739063"/>
                </a:lnTo>
                <a:lnTo>
                  <a:pt x="1038527" y="2834226"/>
                </a:lnTo>
                <a:lnTo>
                  <a:pt x="997151" y="2896290"/>
                </a:lnTo>
                <a:lnTo>
                  <a:pt x="885437" y="2995591"/>
                </a:lnTo>
                <a:lnTo>
                  <a:pt x="794411" y="3194194"/>
                </a:lnTo>
                <a:lnTo>
                  <a:pt x="794411" y="3235569"/>
                </a:lnTo>
                <a:lnTo>
                  <a:pt x="806823" y="3264532"/>
                </a:lnTo>
                <a:lnTo>
                  <a:pt x="823374" y="3281082"/>
                </a:lnTo>
                <a:lnTo>
                  <a:pt x="844061" y="3293495"/>
                </a:lnTo>
                <a:lnTo>
                  <a:pt x="868887" y="3301770"/>
                </a:lnTo>
                <a:lnTo>
                  <a:pt x="910262" y="3301770"/>
                </a:lnTo>
                <a:lnTo>
                  <a:pt x="959913" y="3289358"/>
                </a:lnTo>
                <a:lnTo>
                  <a:pt x="1001289" y="3264532"/>
                </a:lnTo>
                <a:lnTo>
                  <a:pt x="1042664" y="3227294"/>
                </a:lnTo>
                <a:lnTo>
                  <a:pt x="1092315" y="3181781"/>
                </a:lnTo>
                <a:lnTo>
                  <a:pt x="1137828" y="3132130"/>
                </a:lnTo>
                <a:lnTo>
                  <a:pt x="1187479" y="3057654"/>
                </a:lnTo>
                <a:lnTo>
                  <a:pt x="1249542" y="2954215"/>
                </a:lnTo>
                <a:lnTo>
                  <a:pt x="1307468" y="2838364"/>
                </a:lnTo>
                <a:lnTo>
                  <a:pt x="1381944" y="2660449"/>
                </a:lnTo>
                <a:lnTo>
                  <a:pt x="1481245" y="2333582"/>
                </a:lnTo>
                <a:lnTo>
                  <a:pt x="1506071" y="2250831"/>
                </a:lnTo>
                <a:lnTo>
                  <a:pt x="1543309" y="2118429"/>
                </a:lnTo>
                <a:lnTo>
                  <a:pt x="1584684" y="1961202"/>
                </a:lnTo>
                <a:lnTo>
                  <a:pt x="1626060" y="1779149"/>
                </a:lnTo>
                <a:lnTo>
                  <a:pt x="1671573" y="1563996"/>
                </a:lnTo>
                <a:lnTo>
                  <a:pt x="1717086" y="1315743"/>
                </a:lnTo>
                <a:lnTo>
                  <a:pt x="1729499" y="1237130"/>
                </a:lnTo>
                <a:lnTo>
                  <a:pt x="1758461" y="1005426"/>
                </a:lnTo>
                <a:lnTo>
                  <a:pt x="1787424" y="732348"/>
                </a:lnTo>
                <a:lnTo>
                  <a:pt x="1808112" y="517195"/>
                </a:lnTo>
                <a:lnTo>
                  <a:pt x="1816387" y="384793"/>
                </a:lnTo>
                <a:lnTo>
                  <a:pt x="1824662" y="355830"/>
                </a:lnTo>
                <a:lnTo>
                  <a:pt x="1853625" y="285491"/>
                </a:lnTo>
                <a:lnTo>
                  <a:pt x="1866038" y="235841"/>
                </a:lnTo>
                <a:lnTo>
                  <a:pt x="1870176" y="177915"/>
                </a:lnTo>
                <a:lnTo>
                  <a:pt x="1853625" y="157227"/>
                </a:lnTo>
                <a:lnTo>
                  <a:pt x="1762599" y="107577"/>
                </a:lnTo>
                <a:lnTo>
                  <a:pt x="1634335" y="37238"/>
                </a:lnTo>
                <a:lnTo>
                  <a:pt x="1551584" y="0"/>
                </a:lnTo>
                <a:lnTo>
                  <a:pt x="1506071" y="0"/>
                </a:lnTo>
                <a:lnTo>
                  <a:pt x="1452282" y="16550"/>
                </a:lnTo>
                <a:lnTo>
                  <a:pt x="1410907" y="45513"/>
                </a:lnTo>
                <a:lnTo>
                  <a:pt x="1381944" y="62063"/>
                </a:lnTo>
                <a:lnTo>
                  <a:pt x="1162653" y="86889"/>
                </a:lnTo>
                <a:lnTo>
                  <a:pt x="740623" y="140677"/>
                </a:lnTo>
                <a:lnTo>
                  <a:pt x="682697" y="14895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72C98E7-3587-43B1-9640-A6CD052AA0F8}"/>
              </a:ext>
            </a:extLst>
          </p:cNvPr>
          <p:cNvSpPr/>
          <p:nvPr/>
        </p:nvSpPr>
        <p:spPr>
          <a:xfrm>
            <a:off x="5821363" y="5348289"/>
            <a:ext cx="654050" cy="561975"/>
          </a:xfrm>
          <a:custGeom>
            <a:avLst/>
            <a:gdLst>
              <a:gd name="connsiteX0" fmla="*/ 302419 w 652463"/>
              <a:gd name="connsiteY0" fmla="*/ 130968 h 561975"/>
              <a:gd name="connsiteX1" fmla="*/ 426244 w 652463"/>
              <a:gd name="connsiteY1" fmla="*/ 192881 h 561975"/>
              <a:gd name="connsiteX2" fmla="*/ 483394 w 652463"/>
              <a:gd name="connsiteY2" fmla="*/ 226218 h 561975"/>
              <a:gd name="connsiteX3" fmla="*/ 521494 w 652463"/>
              <a:gd name="connsiteY3" fmla="*/ 240506 h 561975"/>
              <a:gd name="connsiteX4" fmla="*/ 552450 w 652463"/>
              <a:gd name="connsiteY4" fmla="*/ 242887 h 561975"/>
              <a:gd name="connsiteX5" fmla="*/ 590550 w 652463"/>
              <a:gd name="connsiteY5" fmla="*/ 240506 h 561975"/>
              <a:gd name="connsiteX6" fmla="*/ 611982 w 652463"/>
              <a:gd name="connsiteY6" fmla="*/ 238125 h 561975"/>
              <a:gd name="connsiteX7" fmla="*/ 652463 w 652463"/>
              <a:gd name="connsiteY7" fmla="*/ 214312 h 561975"/>
              <a:gd name="connsiteX8" fmla="*/ 428625 w 652463"/>
              <a:gd name="connsiteY8" fmla="*/ 561975 h 561975"/>
              <a:gd name="connsiteX9" fmla="*/ 423863 w 652463"/>
              <a:gd name="connsiteY9" fmla="*/ 500062 h 561975"/>
              <a:gd name="connsiteX10" fmla="*/ 409575 w 652463"/>
              <a:gd name="connsiteY10" fmla="*/ 466725 h 561975"/>
              <a:gd name="connsiteX11" fmla="*/ 366713 w 652463"/>
              <a:gd name="connsiteY11" fmla="*/ 397668 h 561975"/>
              <a:gd name="connsiteX12" fmla="*/ 304800 w 652463"/>
              <a:gd name="connsiteY12" fmla="*/ 330993 h 561975"/>
              <a:gd name="connsiteX13" fmla="*/ 207169 w 652463"/>
              <a:gd name="connsiteY13" fmla="*/ 221456 h 561975"/>
              <a:gd name="connsiteX14" fmla="*/ 76200 w 652463"/>
              <a:gd name="connsiteY14" fmla="*/ 111918 h 561975"/>
              <a:gd name="connsiteX15" fmla="*/ 7144 w 652463"/>
              <a:gd name="connsiteY15" fmla="*/ 52387 h 561975"/>
              <a:gd name="connsiteX16" fmla="*/ 0 w 652463"/>
              <a:gd name="connsiteY16" fmla="*/ 30956 h 561975"/>
              <a:gd name="connsiteX17" fmla="*/ 2382 w 652463"/>
              <a:gd name="connsiteY17" fmla="*/ 7143 h 561975"/>
              <a:gd name="connsiteX18" fmla="*/ 19050 w 652463"/>
              <a:gd name="connsiteY18" fmla="*/ 0 h 561975"/>
              <a:gd name="connsiteX19" fmla="*/ 57150 w 652463"/>
              <a:gd name="connsiteY19" fmla="*/ 9525 h 561975"/>
              <a:gd name="connsiteX20" fmla="*/ 130969 w 652463"/>
              <a:gd name="connsiteY20" fmla="*/ 42862 h 561975"/>
              <a:gd name="connsiteX21" fmla="*/ 302419 w 652463"/>
              <a:gd name="connsiteY21" fmla="*/ 130968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2463" h="561975">
                <a:moveTo>
                  <a:pt x="302419" y="130968"/>
                </a:moveTo>
                <a:lnTo>
                  <a:pt x="426244" y="192881"/>
                </a:lnTo>
                <a:lnTo>
                  <a:pt x="483394" y="226218"/>
                </a:lnTo>
                <a:lnTo>
                  <a:pt x="521494" y="240506"/>
                </a:lnTo>
                <a:lnTo>
                  <a:pt x="552450" y="242887"/>
                </a:lnTo>
                <a:lnTo>
                  <a:pt x="590550" y="240506"/>
                </a:lnTo>
                <a:lnTo>
                  <a:pt x="611982" y="238125"/>
                </a:lnTo>
                <a:lnTo>
                  <a:pt x="652463" y="214312"/>
                </a:lnTo>
                <a:lnTo>
                  <a:pt x="428625" y="561975"/>
                </a:lnTo>
                <a:lnTo>
                  <a:pt x="423863" y="500062"/>
                </a:lnTo>
                <a:lnTo>
                  <a:pt x="409575" y="466725"/>
                </a:lnTo>
                <a:lnTo>
                  <a:pt x="366713" y="397668"/>
                </a:lnTo>
                <a:lnTo>
                  <a:pt x="304800" y="330993"/>
                </a:lnTo>
                <a:lnTo>
                  <a:pt x="207169" y="221456"/>
                </a:lnTo>
                <a:lnTo>
                  <a:pt x="76200" y="111918"/>
                </a:lnTo>
                <a:lnTo>
                  <a:pt x="7144" y="52387"/>
                </a:lnTo>
                <a:lnTo>
                  <a:pt x="0" y="30956"/>
                </a:lnTo>
                <a:lnTo>
                  <a:pt x="2382" y="7143"/>
                </a:lnTo>
                <a:lnTo>
                  <a:pt x="19050" y="0"/>
                </a:lnTo>
                <a:lnTo>
                  <a:pt x="57150" y="9525"/>
                </a:lnTo>
                <a:lnTo>
                  <a:pt x="130969" y="42862"/>
                </a:lnTo>
                <a:lnTo>
                  <a:pt x="302419" y="13096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4FE56D3-D4A4-4013-9A68-C3D9EF5C7757}"/>
              </a:ext>
            </a:extLst>
          </p:cNvPr>
          <p:cNvSpPr/>
          <p:nvPr/>
        </p:nvSpPr>
        <p:spPr>
          <a:xfrm>
            <a:off x="5575300" y="2905125"/>
            <a:ext cx="782638" cy="2032000"/>
          </a:xfrm>
          <a:custGeom>
            <a:avLst/>
            <a:gdLst>
              <a:gd name="connsiteX0" fmla="*/ 436058 w 782261"/>
              <a:gd name="connsiteY0" fmla="*/ 784904 h 2032294"/>
              <a:gd name="connsiteX1" fmla="*/ 462485 w 782261"/>
              <a:gd name="connsiteY1" fmla="*/ 679193 h 2032294"/>
              <a:gd name="connsiteX2" fmla="*/ 488913 w 782261"/>
              <a:gd name="connsiteY2" fmla="*/ 533841 h 2032294"/>
              <a:gd name="connsiteX3" fmla="*/ 512698 w 782261"/>
              <a:gd name="connsiteY3" fmla="*/ 356775 h 2032294"/>
              <a:gd name="connsiteX4" fmla="*/ 512698 w 782261"/>
              <a:gd name="connsiteY4" fmla="*/ 311848 h 2032294"/>
              <a:gd name="connsiteX5" fmla="*/ 483628 w 782261"/>
              <a:gd name="connsiteY5" fmla="*/ 240493 h 2032294"/>
              <a:gd name="connsiteX6" fmla="*/ 436058 w 782261"/>
              <a:gd name="connsiteY6" fmla="*/ 169138 h 2032294"/>
              <a:gd name="connsiteX7" fmla="*/ 404344 w 782261"/>
              <a:gd name="connsiteY7" fmla="*/ 121568 h 2032294"/>
              <a:gd name="connsiteX8" fmla="*/ 325061 w 782261"/>
              <a:gd name="connsiteY8" fmla="*/ 0 h 2032294"/>
              <a:gd name="connsiteX9" fmla="*/ 581410 w 782261"/>
              <a:gd name="connsiteY9" fmla="*/ 97783 h 2032294"/>
              <a:gd name="connsiteX10" fmla="*/ 634266 w 782261"/>
              <a:gd name="connsiteY10" fmla="*/ 187637 h 2032294"/>
              <a:gd name="connsiteX11" fmla="*/ 708264 w 782261"/>
              <a:gd name="connsiteY11" fmla="*/ 306562 h 2032294"/>
              <a:gd name="connsiteX12" fmla="*/ 739977 w 782261"/>
              <a:gd name="connsiteY12" fmla="*/ 351489 h 2032294"/>
              <a:gd name="connsiteX13" fmla="*/ 761119 w 782261"/>
              <a:gd name="connsiteY13" fmla="*/ 377917 h 2032294"/>
              <a:gd name="connsiteX14" fmla="*/ 779618 w 782261"/>
              <a:gd name="connsiteY14" fmla="*/ 414916 h 2032294"/>
              <a:gd name="connsiteX15" fmla="*/ 782261 w 782261"/>
              <a:gd name="connsiteY15" fmla="*/ 443986 h 2032294"/>
              <a:gd name="connsiteX16" fmla="*/ 761119 w 782261"/>
              <a:gd name="connsiteY16" fmla="*/ 523270 h 2032294"/>
              <a:gd name="connsiteX17" fmla="*/ 713549 w 782261"/>
              <a:gd name="connsiteY17" fmla="*/ 676551 h 2032294"/>
              <a:gd name="connsiteX18" fmla="*/ 621052 w 782261"/>
              <a:gd name="connsiteY18" fmla="*/ 901186 h 2032294"/>
              <a:gd name="connsiteX19" fmla="*/ 552340 w 782261"/>
              <a:gd name="connsiteY19" fmla="*/ 1072967 h 2032294"/>
              <a:gd name="connsiteX20" fmla="*/ 470414 w 782261"/>
              <a:gd name="connsiteY20" fmla="*/ 1250033 h 2032294"/>
              <a:gd name="connsiteX21" fmla="*/ 369988 w 782261"/>
              <a:gd name="connsiteY21" fmla="*/ 1474668 h 2032294"/>
              <a:gd name="connsiteX22" fmla="*/ 229921 w 782261"/>
              <a:gd name="connsiteY22" fmla="*/ 1783873 h 2032294"/>
              <a:gd name="connsiteX23" fmla="*/ 153281 w 782261"/>
              <a:gd name="connsiteY23" fmla="*/ 1934511 h 2032294"/>
              <a:gd name="connsiteX24" fmla="*/ 34356 w 782261"/>
              <a:gd name="connsiteY24" fmla="*/ 2032294 h 2032294"/>
              <a:gd name="connsiteX25" fmla="*/ 0 w 782261"/>
              <a:gd name="connsiteY25" fmla="*/ 1913369 h 2032294"/>
              <a:gd name="connsiteX26" fmla="*/ 81926 w 782261"/>
              <a:gd name="connsiteY26" fmla="*/ 1717804 h 2032294"/>
              <a:gd name="connsiteX27" fmla="*/ 166495 w 782261"/>
              <a:gd name="connsiteY27" fmla="*/ 1498453 h 2032294"/>
              <a:gd name="connsiteX28" fmla="*/ 256349 w 782261"/>
              <a:gd name="connsiteY28" fmla="*/ 1284389 h 2032294"/>
              <a:gd name="connsiteX29" fmla="*/ 346203 w 782261"/>
              <a:gd name="connsiteY29" fmla="*/ 1065038 h 2032294"/>
              <a:gd name="connsiteX30" fmla="*/ 409630 w 782261"/>
              <a:gd name="connsiteY30" fmla="*/ 893258 h 2032294"/>
              <a:gd name="connsiteX31" fmla="*/ 436058 w 782261"/>
              <a:gd name="connsiteY31" fmla="*/ 784904 h 203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82261" h="2032294">
                <a:moveTo>
                  <a:pt x="436058" y="784904"/>
                </a:moveTo>
                <a:lnTo>
                  <a:pt x="462485" y="679193"/>
                </a:lnTo>
                <a:lnTo>
                  <a:pt x="488913" y="533841"/>
                </a:lnTo>
                <a:lnTo>
                  <a:pt x="512698" y="356775"/>
                </a:lnTo>
                <a:lnTo>
                  <a:pt x="512698" y="311848"/>
                </a:lnTo>
                <a:lnTo>
                  <a:pt x="483628" y="240493"/>
                </a:lnTo>
                <a:lnTo>
                  <a:pt x="436058" y="169138"/>
                </a:lnTo>
                <a:lnTo>
                  <a:pt x="404344" y="121568"/>
                </a:lnTo>
                <a:lnTo>
                  <a:pt x="325061" y="0"/>
                </a:lnTo>
                <a:lnTo>
                  <a:pt x="581410" y="97783"/>
                </a:lnTo>
                <a:lnTo>
                  <a:pt x="634266" y="187637"/>
                </a:lnTo>
                <a:lnTo>
                  <a:pt x="708264" y="306562"/>
                </a:lnTo>
                <a:lnTo>
                  <a:pt x="739977" y="351489"/>
                </a:lnTo>
                <a:lnTo>
                  <a:pt x="761119" y="377917"/>
                </a:lnTo>
                <a:lnTo>
                  <a:pt x="779618" y="414916"/>
                </a:lnTo>
                <a:lnTo>
                  <a:pt x="782261" y="443986"/>
                </a:lnTo>
                <a:lnTo>
                  <a:pt x="761119" y="523270"/>
                </a:lnTo>
                <a:lnTo>
                  <a:pt x="713549" y="676551"/>
                </a:lnTo>
                <a:lnTo>
                  <a:pt x="621052" y="901186"/>
                </a:lnTo>
                <a:lnTo>
                  <a:pt x="552340" y="1072967"/>
                </a:lnTo>
                <a:lnTo>
                  <a:pt x="470414" y="1250033"/>
                </a:lnTo>
                <a:lnTo>
                  <a:pt x="369988" y="1474668"/>
                </a:lnTo>
                <a:lnTo>
                  <a:pt x="229921" y="1783873"/>
                </a:lnTo>
                <a:lnTo>
                  <a:pt x="153281" y="1934511"/>
                </a:lnTo>
                <a:lnTo>
                  <a:pt x="34356" y="2032294"/>
                </a:lnTo>
                <a:lnTo>
                  <a:pt x="0" y="1913369"/>
                </a:lnTo>
                <a:lnTo>
                  <a:pt x="81926" y="1717804"/>
                </a:lnTo>
                <a:lnTo>
                  <a:pt x="166495" y="1498453"/>
                </a:lnTo>
                <a:lnTo>
                  <a:pt x="256349" y="1284389"/>
                </a:lnTo>
                <a:lnTo>
                  <a:pt x="346203" y="1065038"/>
                </a:lnTo>
                <a:lnTo>
                  <a:pt x="409630" y="893258"/>
                </a:lnTo>
                <a:lnTo>
                  <a:pt x="436058" y="78490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A6D0994-2913-46FA-A082-D5C3080252C5}"/>
              </a:ext>
            </a:extLst>
          </p:cNvPr>
          <p:cNvSpPr/>
          <p:nvPr/>
        </p:nvSpPr>
        <p:spPr>
          <a:xfrm>
            <a:off x="3805239" y="3676650"/>
            <a:ext cx="4429125" cy="558800"/>
          </a:xfrm>
          <a:custGeom>
            <a:avLst/>
            <a:gdLst>
              <a:gd name="connsiteX0" fmla="*/ 972921 w 4429353"/>
              <a:gd name="connsiteY0" fmla="*/ 248717 h 559613"/>
              <a:gd name="connsiteX1" fmla="*/ 665683 w 4429353"/>
              <a:gd name="connsiteY1" fmla="*/ 281635 h 559613"/>
              <a:gd name="connsiteX2" fmla="*/ 599846 w 4429353"/>
              <a:gd name="connsiteY2" fmla="*/ 288950 h 559613"/>
              <a:gd name="connsiteX3" fmla="*/ 486461 w 4429353"/>
              <a:gd name="connsiteY3" fmla="*/ 288950 h 559613"/>
              <a:gd name="connsiteX4" fmla="*/ 292608 w 4429353"/>
              <a:gd name="connsiteY4" fmla="*/ 281635 h 559613"/>
              <a:gd name="connsiteX5" fmla="*/ 230429 w 4429353"/>
              <a:gd name="connsiteY5" fmla="*/ 270662 h 559613"/>
              <a:gd name="connsiteX6" fmla="*/ 175565 w 4429353"/>
              <a:gd name="connsiteY6" fmla="*/ 241402 h 559613"/>
              <a:gd name="connsiteX7" fmla="*/ 87782 w 4429353"/>
              <a:gd name="connsiteY7" fmla="*/ 182880 h 559613"/>
              <a:gd name="connsiteX8" fmla="*/ 47549 w 4429353"/>
              <a:gd name="connsiteY8" fmla="*/ 157277 h 559613"/>
              <a:gd name="connsiteX9" fmla="*/ 21945 w 4429353"/>
              <a:gd name="connsiteY9" fmla="*/ 157277 h 559613"/>
              <a:gd name="connsiteX10" fmla="*/ 0 w 4429353"/>
              <a:gd name="connsiteY10" fmla="*/ 168250 h 559613"/>
              <a:gd name="connsiteX11" fmla="*/ 3657 w 4429353"/>
              <a:gd name="connsiteY11" fmla="*/ 190195 h 559613"/>
              <a:gd name="connsiteX12" fmla="*/ 29261 w 4429353"/>
              <a:gd name="connsiteY12" fmla="*/ 223114 h 559613"/>
              <a:gd name="connsiteX13" fmla="*/ 106070 w 4429353"/>
              <a:gd name="connsiteY13" fmla="*/ 303581 h 559613"/>
              <a:gd name="connsiteX14" fmla="*/ 208483 w 4429353"/>
              <a:gd name="connsiteY14" fmla="*/ 387706 h 559613"/>
              <a:gd name="connsiteX15" fmla="*/ 307238 w 4429353"/>
              <a:gd name="connsiteY15" fmla="*/ 464515 h 559613"/>
              <a:gd name="connsiteX16" fmla="*/ 380390 w 4429353"/>
              <a:gd name="connsiteY16" fmla="*/ 504749 h 559613"/>
              <a:gd name="connsiteX17" fmla="*/ 438912 w 4429353"/>
              <a:gd name="connsiteY17" fmla="*/ 530352 h 559613"/>
              <a:gd name="connsiteX18" fmla="*/ 497433 w 4429353"/>
              <a:gd name="connsiteY18" fmla="*/ 548640 h 559613"/>
              <a:gd name="connsiteX19" fmla="*/ 541325 w 4429353"/>
              <a:gd name="connsiteY19" fmla="*/ 555955 h 559613"/>
              <a:gd name="connsiteX20" fmla="*/ 596189 w 4429353"/>
              <a:gd name="connsiteY20" fmla="*/ 559613 h 559613"/>
              <a:gd name="connsiteX21" fmla="*/ 658368 w 4429353"/>
              <a:gd name="connsiteY21" fmla="*/ 541325 h 559613"/>
              <a:gd name="connsiteX22" fmla="*/ 709574 w 4429353"/>
              <a:gd name="connsiteY22" fmla="*/ 515722 h 559613"/>
              <a:gd name="connsiteX23" fmla="*/ 881481 w 4429353"/>
              <a:gd name="connsiteY23" fmla="*/ 464515 h 559613"/>
              <a:gd name="connsiteX24" fmla="*/ 1137513 w 4429353"/>
              <a:gd name="connsiteY24" fmla="*/ 420624 h 559613"/>
              <a:gd name="connsiteX25" fmla="*/ 1422806 w 4429353"/>
              <a:gd name="connsiteY25" fmla="*/ 373075 h 559613"/>
              <a:gd name="connsiteX26" fmla="*/ 1686153 w 4429353"/>
              <a:gd name="connsiteY26" fmla="*/ 351130 h 559613"/>
              <a:gd name="connsiteX27" fmla="*/ 2000707 w 4429353"/>
              <a:gd name="connsiteY27" fmla="*/ 321869 h 559613"/>
              <a:gd name="connsiteX28" fmla="*/ 2194560 w 4429353"/>
              <a:gd name="connsiteY28" fmla="*/ 303581 h 559613"/>
              <a:gd name="connsiteX29" fmla="*/ 2344521 w 4429353"/>
              <a:gd name="connsiteY29" fmla="*/ 288950 h 559613"/>
              <a:gd name="connsiteX30" fmla="*/ 2706624 w 4429353"/>
              <a:gd name="connsiteY30" fmla="*/ 277978 h 559613"/>
              <a:gd name="connsiteX31" fmla="*/ 3134563 w 4429353"/>
              <a:gd name="connsiteY31" fmla="*/ 267005 h 559613"/>
              <a:gd name="connsiteX32" fmla="*/ 3394253 w 4429353"/>
              <a:gd name="connsiteY32" fmla="*/ 267005 h 559613"/>
              <a:gd name="connsiteX33" fmla="*/ 3763670 w 4429353"/>
              <a:gd name="connsiteY33" fmla="*/ 292608 h 559613"/>
              <a:gd name="connsiteX34" fmla="*/ 4034333 w 4429353"/>
              <a:gd name="connsiteY34" fmla="*/ 307238 h 559613"/>
              <a:gd name="connsiteX35" fmla="*/ 4089197 w 4429353"/>
              <a:gd name="connsiteY35" fmla="*/ 310896 h 559613"/>
              <a:gd name="connsiteX36" fmla="*/ 4176979 w 4429353"/>
              <a:gd name="connsiteY36" fmla="*/ 325526 h 559613"/>
              <a:gd name="connsiteX37" fmla="*/ 4239158 w 4429353"/>
              <a:gd name="connsiteY37" fmla="*/ 332842 h 559613"/>
              <a:gd name="connsiteX38" fmla="*/ 4308653 w 4429353"/>
              <a:gd name="connsiteY38" fmla="*/ 336499 h 559613"/>
              <a:gd name="connsiteX39" fmla="*/ 4370832 w 4429353"/>
              <a:gd name="connsiteY39" fmla="*/ 329184 h 559613"/>
              <a:gd name="connsiteX40" fmla="*/ 4403750 w 4429353"/>
              <a:gd name="connsiteY40" fmla="*/ 318211 h 559613"/>
              <a:gd name="connsiteX41" fmla="*/ 4422038 w 4429353"/>
              <a:gd name="connsiteY41" fmla="*/ 299923 h 559613"/>
              <a:gd name="connsiteX42" fmla="*/ 4429353 w 4429353"/>
              <a:gd name="connsiteY42" fmla="*/ 270662 h 559613"/>
              <a:gd name="connsiteX43" fmla="*/ 4425696 w 4429353"/>
              <a:gd name="connsiteY43" fmla="*/ 226771 h 559613"/>
              <a:gd name="connsiteX44" fmla="*/ 4403750 w 4429353"/>
              <a:gd name="connsiteY44" fmla="*/ 193853 h 559613"/>
              <a:gd name="connsiteX45" fmla="*/ 4348886 w 4429353"/>
              <a:gd name="connsiteY45" fmla="*/ 157277 h 559613"/>
              <a:gd name="connsiteX46" fmla="*/ 4253789 w 4429353"/>
              <a:gd name="connsiteY46" fmla="*/ 117043 h 559613"/>
              <a:gd name="connsiteX47" fmla="*/ 4129430 w 4429353"/>
              <a:gd name="connsiteY47" fmla="*/ 69494 h 559613"/>
              <a:gd name="connsiteX48" fmla="*/ 4012387 w 4429353"/>
              <a:gd name="connsiteY48" fmla="*/ 36576 h 559613"/>
              <a:gd name="connsiteX49" fmla="*/ 3851453 w 4429353"/>
              <a:gd name="connsiteY49" fmla="*/ 0 h 559613"/>
              <a:gd name="connsiteX50" fmla="*/ 3785616 w 4429353"/>
              <a:gd name="connsiteY50" fmla="*/ 18288 h 559613"/>
              <a:gd name="connsiteX51" fmla="*/ 3602736 w 4429353"/>
              <a:gd name="connsiteY51" fmla="*/ 47549 h 559613"/>
              <a:gd name="connsiteX52" fmla="*/ 3335731 w 4429353"/>
              <a:gd name="connsiteY52" fmla="*/ 69494 h 559613"/>
              <a:gd name="connsiteX53" fmla="*/ 3087014 w 4429353"/>
              <a:gd name="connsiteY53" fmla="*/ 69494 h 559613"/>
              <a:gd name="connsiteX54" fmla="*/ 2805379 w 4429353"/>
              <a:gd name="connsiteY54" fmla="*/ 87782 h 559613"/>
              <a:gd name="connsiteX55" fmla="*/ 2300630 w 4429353"/>
              <a:gd name="connsiteY55" fmla="*/ 113386 h 559613"/>
              <a:gd name="connsiteX56" fmla="*/ 2154326 w 4429353"/>
              <a:gd name="connsiteY56" fmla="*/ 138989 h 559613"/>
              <a:gd name="connsiteX57" fmla="*/ 1795881 w 4429353"/>
              <a:gd name="connsiteY57" fmla="*/ 168250 h 559613"/>
              <a:gd name="connsiteX58" fmla="*/ 1342339 w 4429353"/>
              <a:gd name="connsiteY58" fmla="*/ 204826 h 559613"/>
              <a:gd name="connsiteX59" fmla="*/ 1181405 w 4429353"/>
              <a:gd name="connsiteY59" fmla="*/ 226771 h 559613"/>
              <a:gd name="connsiteX60" fmla="*/ 972921 w 4429353"/>
              <a:gd name="connsiteY60" fmla="*/ 248717 h 55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429353" h="559613">
                <a:moveTo>
                  <a:pt x="972921" y="248717"/>
                </a:moveTo>
                <a:lnTo>
                  <a:pt x="665683" y="281635"/>
                </a:lnTo>
                <a:lnTo>
                  <a:pt x="599846" y="288950"/>
                </a:lnTo>
                <a:lnTo>
                  <a:pt x="486461" y="288950"/>
                </a:lnTo>
                <a:lnTo>
                  <a:pt x="292608" y="281635"/>
                </a:lnTo>
                <a:lnTo>
                  <a:pt x="230429" y="270662"/>
                </a:lnTo>
                <a:lnTo>
                  <a:pt x="175565" y="241402"/>
                </a:lnTo>
                <a:lnTo>
                  <a:pt x="87782" y="182880"/>
                </a:lnTo>
                <a:lnTo>
                  <a:pt x="47549" y="157277"/>
                </a:lnTo>
                <a:lnTo>
                  <a:pt x="21945" y="157277"/>
                </a:lnTo>
                <a:lnTo>
                  <a:pt x="0" y="168250"/>
                </a:lnTo>
                <a:lnTo>
                  <a:pt x="3657" y="190195"/>
                </a:lnTo>
                <a:lnTo>
                  <a:pt x="29261" y="223114"/>
                </a:lnTo>
                <a:lnTo>
                  <a:pt x="106070" y="303581"/>
                </a:lnTo>
                <a:lnTo>
                  <a:pt x="208483" y="387706"/>
                </a:lnTo>
                <a:lnTo>
                  <a:pt x="307238" y="464515"/>
                </a:lnTo>
                <a:lnTo>
                  <a:pt x="380390" y="504749"/>
                </a:lnTo>
                <a:lnTo>
                  <a:pt x="438912" y="530352"/>
                </a:lnTo>
                <a:lnTo>
                  <a:pt x="497433" y="548640"/>
                </a:lnTo>
                <a:lnTo>
                  <a:pt x="541325" y="555955"/>
                </a:lnTo>
                <a:lnTo>
                  <a:pt x="596189" y="559613"/>
                </a:lnTo>
                <a:lnTo>
                  <a:pt x="658368" y="541325"/>
                </a:lnTo>
                <a:lnTo>
                  <a:pt x="709574" y="515722"/>
                </a:lnTo>
                <a:lnTo>
                  <a:pt x="881481" y="464515"/>
                </a:lnTo>
                <a:lnTo>
                  <a:pt x="1137513" y="420624"/>
                </a:lnTo>
                <a:lnTo>
                  <a:pt x="1422806" y="373075"/>
                </a:lnTo>
                <a:lnTo>
                  <a:pt x="1686153" y="351130"/>
                </a:lnTo>
                <a:lnTo>
                  <a:pt x="2000707" y="321869"/>
                </a:lnTo>
                <a:lnTo>
                  <a:pt x="2194560" y="303581"/>
                </a:lnTo>
                <a:lnTo>
                  <a:pt x="2344521" y="288950"/>
                </a:lnTo>
                <a:lnTo>
                  <a:pt x="2706624" y="277978"/>
                </a:lnTo>
                <a:lnTo>
                  <a:pt x="3134563" y="267005"/>
                </a:lnTo>
                <a:lnTo>
                  <a:pt x="3394253" y="267005"/>
                </a:lnTo>
                <a:lnTo>
                  <a:pt x="3763670" y="292608"/>
                </a:lnTo>
                <a:lnTo>
                  <a:pt x="4034333" y="307238"/>
                </a:lnTo>
                <a:lnTo>
                  <a:pt x="4089197" y="310896"/>
                </a:lnTo>
                <a:lnTo>
                  <a:pt x="4176979" y="325526"/>
                </a:lnTo>
                <a:lnTo>
                  <a:pt x="4239158" y="332842"/>
                </a:lnTo>
                <a:lnTo>
                  <a:pt x="4308653" y="336499"/>
                </a:lnTo>
                <a:lnTo>
                  <a:pt x="4370832" y="329184"/>
                </a:lnTo>
                <a:lnTo>
                  <a:pt x="4403750" y="318211"/>
                </a:lnTo>
                <a:lnTo>
                  <a:pt x="4422038" y="299923"/>
                </a:lnTo>
                <a:lnTo>
                  <a:pt x="4429353" y="270662"/>
                </a:lnTo>
                <a:cubicBezTo>
                  <a:pt x="4425586" y="229215"/>
                  <a:pt x="4425696" y="243895"/>
                  <a:pt x="4425696" y="226771"/>
                </a:cubicBezTo>
                <a:lnTo>
                  <a:pt x="4403750" y="193853"/>
                </a:lnTo>
                <a:lnTo>
                  <a:pt x="4348886" y="157277"/>
                </a:lnTo>
                <a:lnTo>
                  <a:pt x="4253789" y="117043"/>
                </a:lnTo>
                <a:lnTo>
                  <a:pt x="4129430" y="69494"/>
                </a:lnTo>
                <a:lnTo>
                  <a:pt x="4012387" y="36576"/>
                </a:lnTo>
                <a:lnTo>
                  <a:pt x="3851453" y="0"/>
                </a:lnTo>
                <a:lnTo>
                  <a:pt x="3785616" y="18288"/>
                </a:lnTo>
                <a:lnTo>
                  <a:pt x="3602736" y="47549"/>
                </a:lnTo>
                <a:lnTo>
                  <a:pt x="3335731" y="69494"/>
                </a:lnTo>
                <a:lnTo>
                  <a:pt x="3087014" y="69494"/>
                </a:lnTo>
                <a:lnTo>
                  <a:pt x="2805379" y="87782"/>
                </a:lnTo>
                <a:lnTo>
                  <a:pt x="2300630" y="113386"/>
                </a:lnTo>
                <a:lnTo>
                  <a:pt x="2154326" y="138989"/>
                </a:lnTo>
                <a:lnTo>
                  <a:pt x="1795881" y="168250"/>
                </a:lnTo>
                <a:lnTo>
                  <a:pt x="1342339" y="204826"/>
                </a:lnTo>
                <a:lnTo>
                  <a:pt x="1181405" y="226771"/>
                </a:lnTo>
                <a:lnTo>
                  <a:pt x="972921" y="24871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AE4EAC6-9552-451A-828C-E07AB0E5C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88" y="1525588"/>
            <a:ext cx="4432176" cy="44565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844865-D9AC-4ED9-AF73-8FC377D7A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188" y="1506456"/>
            <a:ext cx="4438273" cy="445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C334A3-3771-42EA-9B80-AD08958C5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200719"/>
            <a:ext cx="4432176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1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3683215-75F2-46F3-8298-8AEEE4352152}"/>
              </a:ext>
            </a:extLst>
          </p:cNvPr>
          <p:cNvSpPr/>
          <p:nvPr/>
        </p:nvSpPr>
        <p:spPr>
          <a:xfrm>
            <a:off x="4775200" y="2724151"/>
            <a:ext cx="685800" cy="887413"/>
          </a:xfrm>
          <a:custGeom>
            <a:avLst/>
            <a:gdLst>
              <a:gd name="connsiteX0" fmla="*/ 257175 w 685800"/>
              <a:gd name="connsiteY0" fmla="*/ 483394 h 888206"/>
              <a:gd name="connsiteX1" fmla="*/ 164307 w 685800"/>
              <a:gd name="connsiteY1" fmla="*/ 342900 h 888206"/>
              <a:gd name="connsiteX2" fmla="*/ 73819 w 685800"/>
              <a:gd name="connsiteY2" fmla="*/ 192881 h 888206"/>
              <a:gd name="connsiteX3" fmla="*/ 4763 w 685800"/>
              <a:gd name="connsiteY3" fmla="*/ 76200 h 888206"/>
              <a:gd name="connsiteX4" fmla="*/ 0 w 685800"/>
              <a:gd name="connsiteY4" fmla="*/ 64294 h 888206"/>
              <a:gd name="connsiteX5" fmla="*/ 0 w 685800"/>
              <a:gd name="connsiteY5" fmla="*/ 42863 h 888206"/>
              <a:gd name="connsiteX6" fmla="*/ 4763 w 685800"/>
              <a:gd name="connsiteY6" fmla="*/ 21431 h 888206"/>
              <a:gd name="connsiteX7" fmla="*/ 14288 w 685800"/>
              <a:gd name="connsiteY7" fmla="*/ 2381 h 888206"/>
              <a:gd name="connsiteX8" fmla="*/ 33338 w 685800"/>
              <a:gd name="connsiteY8" fmla="*/ 0 h 888206"/>
              <a:gd name="connsiteX9" fmla="*/ 47625 w 685800"/>
              <a:gd name="connsiteY9" fmla="*/ 4763 h 888206"/>
              <a:gd name="connsiteX10" fmla="*/ 83344 w 685800"/>
              <a:gd name="connsiteY10" fmla="*/ 40481 h 888206"/>
              <a:gd name="connsiteX11" fmla="*/ 242888 w 685800"/>
              <a:gd name="connsiteY11" fmla="*/ 161925 h 888206"/>
              <a:gd name="connsiteX12" fmla="*/ 390525 w 685800"/>
              <a:gd name="connsiteY12" fmla="*/ 254794 h 888206"/>
              <a:gd name="connsiteX13" fmla="*/ 507207 w 685800"/>
              <a:gd name="connsiteY13" fmla="*/ 311944 h 888206"/>
              <a:gd name="connsiteX14" fmla="*/ 526257 w 685800"/>
              <a:gd name="connsiteY14" fmla="*/ 319088 h 888206"/>
              <a:gd name="connsiteX15" fmla="*/ 542925 w 685800"/>
              <a:gd name="connsiteY15" fmla="*/ 333375 h 888206"/>
              <a:gd name="connsiteX16" fmla="*/ 585788 w 685800"/>
              <a:gd name="connsiteY16" fmla="*/ 428625 h 888206"/>
              <a:gd name="connsiteX17" fmla="*/ 638175 w 685800"/>
              <a:gd name="connsiteY17" fmla="*/ 552450 h 888206"/>
              <a:gd name="connsiteX18" fmla="*/ 671513 w 685800"/>
              <a:gd name="connsiteY18" fmla="*/ 669131 h 888206"/>
              <a:gd name="connsiteX19" fmla="*/ 685800 w 685800"/>
              <a:gd name="connsiteY19" fmla="*/ 733425 h 888206"/>
              <a:gd name="connsiteX20" fmla="*/ 685800 w 685800"/>
              <a:gd name="connsiteY20" fmla="*/ 785813 h 888206"/>
              <a:gd name="connsiteX21" fmla="*/ 681038 w 685800"/>
              <a:gd name="connsiteY21" fmla="*/ 828675 h 888206"/>
              <a:gd name="connsiteX22" fmla="*/ 669132 w 685800"/>
              <a:gd name="connsiteY22" fmla="*/ 866775 h 888206"/>
              <a:gd name="connsiteX23" fmla="*/ 654844 w 685800"/>
              <a:gd name="connsiteY23" fmla="*/ 883444 h 888206"/>
              <a:gd name="connsiteX24" fmla="*/ 628650 w 685800"/>
              <a:gd name="connsiteY24" fmla="*/ 888206 h 888206"/>
              <a:gd name="connsiteX25" fmla="*/ 581025 w 685800"/>
              <a:gd name="connsiteY25" fmla="*/ 881063 h 888206"/>
              <a:gd name="connsiteX26" fmla="*/ 538163 w 685800"/>
              <a:gd name="connsiteY26" fmla="*/ 862013 h 888206"/>
              <a:gd name="connsiteX27" fmla="*/ 500063 w 685800"/>
              <a:gd name="connsiteY27" fmla="*/ 835819 h 888206"/>
              <a:gd name="connsiteX28" fmla="*/ 438150 w 685800"/>
              <a:gd name="connsiteY28" fmla="*/ 764381 h 888206"/>
              <a:gd name="connsiteX29" fmla="*/ 354807 w 685800"/>
              <a:gd name="connsiteY29" fmla="*/ 642938 h 888206"/>
              <a:gd name="connsiteX30" fmla="*/ 257175 w 685800"/>
              <a:gd name="connsiteY30" fmla="*/ 483394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85800" h="888206">
                <a:moveTo>
                  <a:pt x="257175" y="483394"/>
                </a:moveTo>
                <a:lnTo>
                  <a:pt x="164307" y="342900"/>
                </a:lnTo>
                <a:lnTo>
                  <a:pt x="73819" y="192881"/>
                </a:lnTo>
                <a:lnTo>
                  <a:pt x="4763" y="76200"/>
                </a:lnTo>
                <a:lnTo>
                  <a:pt x="0" y="64294"/>
                </a:lnTo>
                <a:lnTo>
                  <a:pt x="0" y="42863"/>
                </a:lnTo>
                <a:lnTo>
                  <a:pt x="4763" y="21431"/>
                </a:lnTo>
                <a:lnTo>
                  <a:pt x="14288" y="2381"/>
                </a:lnTo>
                <a:lnTo>
                  <a:pt x="33338" y="0"/>
                </a:lnTo>
                <a:lnTo>
                  <a:pt x="47625" y="4763"/>
                </a:lnTo>
                <a:lnTo>
                  <a:pt x="83344" y="40481"/>
                </a:lnTo>
                <a:lnTo>
                  <a:pt x="242888" y="161925"/>
                </a:lnTo>
                <a:lnTo>
                  <a:pt x="390525" y="254794"/>
                </a:lnTo>
                <a:lnTo>
                  <a:pt x="507207" y="311944"/>
                </a:lnTo>
                <a:lnTo>
                  <a:pt x="526257" y="319088"/>
                </a:lnTo>
                <a:lnTo>
                  <a:pt x="542925" y="333375"/>
                </a:lnTo>
                <a:lnTo>
                  <a:pt x="585788" y="428625"/>
                </a:lnTo>
                <a:lnTo>
                  <a:pt x="638175" y="552450"/>
                </a:lnTo>
                <a:lnTo>
                  <a:pt x="671513" y="669131"/>
                </a:lnTo>
                <a:lnTo>
                  <a:pt x="685800" y="733425"/>
                </a:lnTo>
                <a:lnTo>
                  <a:pt x="685800" y="785813"/>
                </a:lnTo>
                <a:lnTo>
                  <a:pt x="681038" y="828675"/>
                </a:lnTo>
                <a:lnTo>
                  <a:pt x="669132" y="866775"/>
                </a:lnTo>
                <a:lnTo>
                  <a:pt x="654844" y="883444"/>
                </a:lnTo>
                <a:lnTo>
                  <a:pt x="628650" y="888206"/>
                </a:lnTo>
                <a:lnTo>
                  <a:pt x="581025" y="881063"/>
                </a:lnTo>
                <a:lnTo>
                  <a:pt x="538163" y="862013"/>
                </a:lnTo>
                <a:lnTo>
                  <a:pt x="500063" y="835819"/>
                </a:lnTo>
                <a:lnTo>
                  <a:pt x="438150" y="764381"/>
                </a:lnTo>
                <a:lnTo>
                  <a:pt x="354807" y="642938"/>
                </a:lnTo>
                <a:lnTo>
                  <a:pt x="257175" y="4833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C031586-AE57-4C29-A437-38BF594F2E4E}"/>
              </a:ext>
            </a:extLst>
          </p:cNvPr>
          <p:cNvSpPr/>
          <p:nvPr/>
        </p:nvSpPr>
        <p:spPr>
          <a:xfrm>
            <a:off x="6510338" y="2505075"/>
            <a:ext cx="850900" cy="1049338"/>
          </a:xfrm>
          <a:custGeom>
            <a:avLst/>
            <a:gdLst>
              <a:gd name="connsiteX0" fmla="*/ 190500 w 850106"/>
              <a:gd name="connsiteY0" fmla="*/ 678656 h 1050131"/>
              <a:gd name="connsiteX1" fmla="*/ 314325 w 850106"/>
              <a:gd name="connsiteY1" fmla="*/ 476250 h 1050131"/>
              <a:gd name="connsiteX2" fmla="*/ 419100 w 850106"/>
              <a:gd name="connsiteY2" fmla="*/ 295275 h 1050131"/>
              <a:gd name="connsiteX3" fmla="*/ 447675 w 850106"/>
              <a:gd name="connsiteY3" fmla="*/ 238125 h 1050131"/>
              <a:gd name="connsiteX4" fmla="*/ 457200 w 850106"/>
              <a:gd name="connsiteY4" fmla="*/ 209550 h 1050131"/>
              <a:gd name="connsiteX5" fmla="*/ 447675 w 850106"/>
              <a:gd name="connsiteY5" fmla="*/ 152400 h 1050131"/>
              <a:gd name="connsiteX6" fmla="*/ 419100 w 850106"/>
              <a:gd name="connsiteY6" fmla="*/ 80963 h 1050131"/>
              <a:gd name="connsiteX7" fmla="*/ 402431 w 850106"/>
              <a:gd name="connsiteY7" fmla="*/ 54769 h 1050131"/>
              <a:gd name="connsiteX8" fmla="*/ 383381 w 850106"/>
              <a:gd name="connsiteY8" fmla="*/ 33338 h 1050131"/>
              <a:gd name="connsiteX9" fmla="*/ 383381 w 850106"/>
              <a:gd name="connsiteY9" fmla="*/ 21431 h 1050131"/>
              <a:gd name="connsiteX10" fmla="*/ 388143 w 850106"/>
              <a:gd name="connsiteY10" fmla="*/ 7144 h 1050131"/>
              <a:gd name="connsiteX11" fmla="*/ 404812 w 850106"/>
              <a:gd name="connsiteY11" fmla="*/ 0 h 1050131"/>
              <a:gd name="connsiteX12" fmla="*/ 447675 w 850106"/>
              <a:gd name="connsiteY12" fmla="*/ 4763 h 1050131"/>
              <a:gd name="connsiteX13" fmla="*/ 566737 w 850106"/>
              <a:gd name="connsiteY13" fmla="*/ 50006 h 1050131"/>
              <a:gd name="connsiteX14" fmla="*/ 642937 w 850106"/>
              <a:gd name="connsiteY14" fmla="*/ 85725 h 1050131"/>
              <a:gd name="connsiteX15" fmla="*/ 714375 w 850106"/>
              <a:gd name="connsiteY15" fmla="*/ 128588 h 1050131"/>
              <a:gd name="connsiteX16" fmla="*/ 795337 w 850106"/>
              <a:gd name="connsiteY16" fmla="*/ 190500 h 1050131"/>
              <a:gd name="connsiteX17" fmla="*/ 840581 w 850106"/>
              <a:gd name="connsiteY17" fmla="*/ 233363 h 1050131"/>
              <a:gd name="connsiteX18" fmla="*/ 850106 w 850106"/>
              <a:gd name="connsiteY18" fmla="*/ 252413 h 1050131"/>
              <a:gd name="connsiteX19" fmla="*/ 850106 w 850106"/>
              <a:gd name="connsiteY19" fmla="*/ 271463 h 1050131"/>
              <a:gd name="connsiteX20" fmla="*/ 842962 w 850106"/>
              <a:gd name="connsiteY20" fmla="*/ 292894 h 1050131"/>
              <a:gd name="connsiteX21" fmla="*/ 828675 w 850106"/>
              <a:gd name="connsiteY21" fmla="*/ 302419 h 1050131"/>
              <a:gd name="connsiteX22" fmla="*/ 795337 w 850106"/>
              <a:gd name="connsiteY22" fmla="*/ 319088 h 1050131"/>
              <a:gd name="connsiteX23" fmla="*/ 731043 w 850106"/>
              <a:gd name="connsiteY23" fmla="*/ 361950 h 1050131"/>
              <a:gd name="connsiteX24" fmla="*/ 542925 w 850106"/>
              <a:gd name="connsiteY24" fmla="*/ 528638 h 1050131"/>
              <a:gd name="connsiteX25" fmla="*/ 357187 w 850106"/>
              <a:gd name="connsiteY25" fmla="*/ 711994 h 1050131"/>
              <a:gd name="connsiteX26" fmla="*/ 147637 w 850106"/>
              <a:gd name="connsiteY26" fmla="*/ 942975 h 1050131"/>
              <a:gd name="connsiteX27" fmla="*/ 71437 w 850106"/>
              <a:gd name="connsiteY27" fmla="*/ 1033463 h 1050131"/>
              <a:gd name="connsiteX28" fmla="*/ 54768 w 850106"/>
              <a:gd name="connsiteY28" fmla="*/ 1045369 h 1050131"/>
              <a:gd name="connsiteX29" fmla="*/ 30956 w 850106"/>
              <a:gd name="connsiteY29" fmla="*/ 1050131 h 1050131"/>
              <a:gd name="connsiteX30" fmla="*/ 14287 w 850106"/>
              <a:gd name="connsiteY30" fmla="*/ 1042988 h 1050131"/>
              <a:gd name="connsiteX31" fmla="*/ 2381 w 850106"/>
              <a:gd name="connsiteY31" fmla="*/ 1023938 h 1050131"/>
              <a:gd name="connsiteX32" fmla="*/ 0 w 850106"/>
              <a:gd name="connsiteY32" fmla="*/ 1004888 h 1050131"/>
              <a:gd name="connsiteX33" fmla="*/ 2381 w 850106"/>
              <a:gd name="connsiteY33" fmla="*/ 985838 h 1050131"/>
              <a:gd name="connsiteX34" fmla="*/ 33337 w 850106"/>
              <a:gd name="connsiteY34" fmla="*/ 933450 h 1050131"/>
              <a:gd name="connsiteX35" fmla="*/ 126206 w 850106"/>
              <a:gd name="connsiteY35" fmla="*/ 790575 h 1050131"/>
              <a:gd name="connsiteX36" fmla="*/ 190500 w 850106"/>
              <a:gd name="connsiteY36" fmla="*/ 678656 h 10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0106" h="1050131">
                <a:moveTo>
                  <a:pt x="190500" y="678656"/>
                </a:moveTo>
                <a:lnTo>
                  <a:pt x="314325" y="476250"/>
                </a:lnTo>
                <a:lnTo>
                  <a:pt x="419100" y="295275"/>
                </a:lnTo>
                <a:lnTo>
                  <a:pt x="447675" y="238125"/>
                </a:lnTo>
                <a:lnTo>
                  <a:pt x="457200" y="209550"/>
                </a:lnTo>
                <a:lnTo>
                  <a:pt x="447675" y="152400"/>
                </a:lnTo>
                <a:lnTo>
                  <a:pt x="419100" y="80963"/>
                </a:lnTo>
                <a:lnTo>
                  <a:pt x="402431" y="54769"/>
                </a:lnTo>
                <a:lnTo>
                  <a:pt x="383381" y="33338"/>
                </a:lnTo>
                <a:lnTo>
                  <a:pt x="383381" y="21431"/>
                </a:lnTo>
                <a:lnTo>
                  <a:pt x="388143" y="7144"/>
                </a:lnTo>
                <a:lnTo>
                  <a:pt x="404812" y="0"/>
                </a:lnTo>
                <a:lnTo>
                  <a:pt x="447675" y="4763"/>
                </a:lnTo>
                <a:lnTo>
                  <a:pt x="566737" y="50006"/>
                </a:lnTo>
                <a:lnTo>
                  <a:pt x="642937" y="85725"/>
                </a:lnTo>
                <a:lnTo>
                  <a:pt x="714375" y="128588"/>
                </a:lnTo>
                <a:lnTo>
                  <a:pt x="795337" y="190500"/>
                </a:lnTo>
                <a:lnTo>
                  <a:pt x="840581" y="233363"/>
                </a:lnTo>
                <a:lnTo>
                  <a:pt x="850106" y="252413"/>
                </a:lnTo>
                <a:lnTo>
                  <a:pt x="850106" y="271463"/>
                </a:lnTo>
                <a:lnTo>
                  <a:pt x="842962" y="292894"/>
                </a:lnTo>
                <a:lnTo>
                  <a:pt x="828675" y="302419"/>
                </a:lnTo>
                <a:lnTo>
                  <a:pt x="795337" y="319088"/>
                </a:lnTo>
                <a:lnTo>
                  <a:pt x="731043" y="361950"/>
                </a:lnTo>
                <a:lnTo>
                  <a:pt x="542925" y="528638"/>
                </a:lnTo>
                <a:lnTo>
                  <a:pt x="357187" y="711994"/>
                </a:lnTo>
                <a:lnTo>
                  <a:pt x="147637" y="942975"/>
                </a:lnTo>
                <a:lnTo>
                  <a:pt x="71437" y="1033463"/>
                </a:lnTo>
                <a:lnTo>
                  <a:pt x="54768" y="1045369"/>
                </a:lnTo>
                <a:lnTo>
                  <a:pt x="30956" y="1050131"/>
                </a:lnTo>
                <a:lnTo>
                  <a:pt x="14287" y="1042988"/>
                </a:lnTo>
                <a:lnTo>
                  <a:pt x="2381" y="1023938"/>
                </a:lnTo>
                <a:lnTo>
                  <a:pt x="0" y="1004888"/>
                </a:lnTo>
                <a:lnTo>
                  <a:pt x="2381" y="985838"/>
                </a:lnTo>
                <a:lnTo>
                  <a:pt x="33337" y="933450"/>
                </a:lnTo>
                <a:lnTo>
                  <a:pt x="126206" y="790575"/>
                </a:lnTo>
                <a:lnTo>
                  <a:pt x="190500" y="6786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0970D60-9EF0-461E-BB73-BDCD3F9EB75D}"/>
              </a:ext>
            </a:extLst>
          </p:cNvPr>
          <p:cNvSpPr/>
          <p:nvPr/>
        </p:nvSpPr>
        <p:spPr>
          <a:xfrm>
            <a:off x="4537075" y="2114551"/>
            <a:ext cx="2971800" cy="504825"/>
          </a:xfrm>
          <a:custGeom>
            <a:avLst/>
            <a:gdLst>
              <a:gd name="connsiteX0" fmla="*/ 1219200 w 2971800"/>
              <a:gd name="connsiteY0" fmla="*/ 371475 h 504825"/>
              <a:gd name="connsiteX1" fmla="*/ 904875 w 2971800"/>
              <a:gd name="connsiteY1" fmla="*/ 406400 h 504825"/>
              <a:gd name="connsiteX2" fmla="*/ 539750 w 2971800"/>
              <a:gd name="connsiteY2" fmla="*/ 457200 h 504825"/>
              <a:gd name="connsiteX3" fmla="*/ 504825 w 2971800"/>
              <a:gd name="connsiteY3" fmla="*/ 466725 h 504825"/>
              <a:gd name="connsiteX4" fmla="*/ 428625 w 2971800"/>
              <a:gd name="connsiteY4" fmla="*/ 488950 h 504825"/>
              <a:gd name="connsiteX5" fmla="*/ 361950 w 2971800"/>
              <a:gd name="connsiteY5" fmla="*/ 504825 h 504825"/>
              <a:gd name="connsiteX6" fmla="*/ 323850 w 2971800"/>
              <a:gd name="connsiteY6" fmla="*/ 504825 h 504825"/>
              <a:gd name="connsiteX7" fmla="*/ 301625 w 2971800"/>
              <a:gd name="connsiteY7" fmla="*/ 504825 h 504825"/>
              <a:gd name="connsiteX8" fmla="*/ 273050 w 2971800"/>
              <a:gd name="connsiteY8" fmla="*/ 495300 h 504825"/>
              <a:gd name="connsiteX9" fmla="*/ 165100 w 2971800"/>
              <a:gd name="connsiteY9" fmla="*/ 396875 h 504825"/>
              <a:gd name="connsiteX10" fmla="*/ 34925 w 2971800"/>
              <a:gd name="connsiteY10" fmla="*/ 273050 h 504825"/>
              <a:gd name="connsiteX11" fmla="*/ 9525 w 2971800"/>
              <a:gd name="connsiteY11" fmla="*/ 238125 h 504825"/>
              <a:gd name="connsiteX12" fmla="*/ 0 w 2971800"/>
              <a:gd name="connsiteY12" fmla="*/ 215900 h 504825"/>
              <a:gd name="connsiteX13" fmla="*/ 3175 w 2971800"/>
              <a:gd name="connsiteY13" fmla="*/ 200025 h 504825"/>
              <a:gd name="connsiteX14" fmla="*/ 6350 w 2971800"/>
              <a:gd name="connsiteY14" fmla="*/ 184150 h 504825"/>
              <a:gd name="connsiteX15" fmla="*/ 31750 w 2971800"/>
              <a:gd name="connsiteY15" fmla="*/ 177800 h 504825"/>
              <a:gd name="connsiteX16" fmla="*/ 60325 w 2971800"/>
              <a:gd name="connsiteY16" fmla="*/ 187325 h 504825"/>
              <a:gd name="connsiteX17" fmla="*/ 95250 w 2971800"/>
              <a:gd name="connsiteY17" fmla="*/ 215900 h 504825"/>
              <a:gd name="connsiteX18" fmla="*/ 130175 w 2971800"/>
              <a:gd name="connsiteY18" fmla="*/ 228600 h 504825"/>
              <a:gd name="connsiteX19" fmla="*/ 168275 w 2971800"/>
              <a:gd name="connsiteY19" fmla="*/ 241300 h 504825"/>
              <a:gd name="connsiteX20" fmla="*/ 263525 w 2971800"/>
              <a:gd name="connsiteY20" fmla="*/ 257175 h 504825"/>
              <a:gd name="connsiteX21" fmla="*/ 374650 w 2971800"/>
              <a:gd name="connsiteY21" fmla="*/ 263525 h 504825"/>
              <a:gd name="connsiteX22" fmla="*/ 542925 w 2971800"/>
              <a:gd name="connsiteY22" fmla="*/ 250825 h 504825"/>
              <a:gd name="connsiteX23" fmla="*/ 866775 w 2971800"/>
              <a:gd name="connsiteY23" fmla="*/ 206375 h 504825"/>
              <a:gd name="connsiteX24" fmla="*/ 1406525 w 2971800"/>
              <a:gd name="connsiteY24" fmla="*/ 130175 h 504825"/>
              <a:gd name="connsiteX25" fmla="*/ 1695450 w 2971800"/>
              <a:gd name="connsiteY25" fmla="*/ 111125 h 504825"/>
              <a:gd name="connsiteX26" fmla="*/ 2060575 w 2971800"/>
              <a:gd name="connsiteY26" fmla="*/ 85725 h 504825"/>
              <a:gd name="connsiteX27" fmla="*/ 2349500 w 2971800"/>
              <a:gd name="connsiteY27" fmla="*/ 69850 h 504825"/>
              <a:gd name="connsiteX28" fmla="*/ 2409825 w 2971800"/>
              <a:gd name="connsiteY28" fmla="*/ 66675 h 504825"/>
              <a:gd name="connsiteX29" fmla="*/ 2435225 w 2971800"/>
              <a:gd name="connsiteY29" fmla="*/ 57150 h 504825"/>
              <a:gd name="connsiteX30" fmla="*/ 2520950 w 2971800"/>
              <a:gd name="connsiteY30" fmla="*/ 19050 h 504825"/>
              <a:gd name="connsiteX31" fmla="*/ 2571750 w 2971800"/>
              <a:gd name="connsiteY31" fmla="*/ 0 h 504825"/>
              <a:gd name="connsiteX32" fmla="*/ 2603500 w 2971800"/>
              <a:gd name="connsiteY32" fmla="*/ 0 h 504825"/>
              <a:gd name="connsiteX33" fmla="*/ 2730500 w 2971800"/>
              <a:gd name="connsiteY33" fmla="*/ 28575 h 504825"/>
              <a:gd name="connsiteX34" fmla="*/ 2838450 w 2971800"/>
              <a:gd name="connsiteY34" fmla="*/ 66675 h 504825"/>
              <a:gd name="connsiteX35" fmla="*/ 2921000 w 2971800"/>
              <a:gd name="connsiteY35" fmla="*/ 101600 h 504825"/>
              <a:gd name="connsiteX36" fmla="*/ 2955925 w 2971800"/>
              <a:gd name="connsiteY36" fmla="*/ 130175 h 504825"/>
              <a:gd name="connsiteX37" fmla="*/ 2971800 w 2971800"/>
              <a:gd name="connsiteY37" fmla="*/ 161925 h 504825"/>
              <a:gd name="connsiteX38" fmla="*/ 2971800 w 2971800"/>
              <a:gd name="connsiteY38" fmla="*/ 193675 h 504825"/>
              <a:gd name="connsiteX39" fmla="*/ 2959100 w 2971800"/>
              <a:gd name="connsiteY39" fmla="*/ 231775 h 504825"/>
              <a:gd name="connsiteX40" fmla="*/ 2936875 w 2971800"/>
              <a:gd name="connsiteY40" fmla="*/ 263525 h 504825"/>
              <a:gd name="connsiteX41" fmla="*/ 2911475 w 2971800"/>
              <a:gd name="connsiteY41" fmla="*/ 279400 h 504825"/>
              <a:gd name="connsiteX42" fmla="*/ 2867025 w 2971800"/>
              <a:gd name="connsiteY42" fmla="*/ 285750 h 504825"/>
              <a:gd name="connsiteX43" fmla="*/ 2822575 w 2971800"/>
              <a:gd name="connsiteY43" fmla="*/ 292100 h 504825"/>
              <a:gd name="connsiteX44" fmla="*/ 2676525 w 2971800"/>
              <a:gd name="connsiteY44" fmla="*/ 295275 h 504825"/>
              <a:gd name="connsiteX45" fmla="*/ 2501900 w 2971800"/>
              <a:gd name="connsiteY45" fmla="*/ 282575 h 504825"/>
              <a:gd name="connsiteX46" fmla="*/ 2393950 w 2971800"/>
              <a:gd name="connsiteY46" fmla="*/ 282575 h 504825"/>
              <a:gd name="connsiteX47" fmla="*/ 2054225 w 2971800"/>
              <a:gd name="connsiteY47" fmla="*/ 295275 h 504825"/>
              <a:gd name="connsiteX48" fmla="*/ 1692275 w 2971800"/>
              <a:gd name="connsiteY48" fmla="*/ 330200 h 504825"/>
              <a:gd name="connsiteX49" fmla="*/ 1416050 w 2971800"/>
              <a:gd name="connsiteY49" fmla="*/ 349250 h 504825"/>
              <a:gd name="connsiteX50" fmla="*/ 1219200 w 2971800"/>
              <a:gd name="connsiteY50" fmla="*/ 3714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971800" h="504825">
                <a:moveTo>
                  <a:pt x="1219200" y="371475"/>
                </a:moveTo>
                <a:lnTo>
                  <a:pt x="904875" y="406400"/>
                </a:lnTo>
                <a:lnTo>
                  <a:pt x="539750" y="457200"/>
                </a:lnTo>
                <a:lnTo>
                  <a:pt x="504825" y="466725"/>
                </a:lnTo>
                <a:lnTo>
                  <a:pt x="428625" y="488950"/>
                </a:lnTo>
                <a:lnTo>
                  <a:pt x="361950" y="504825"/>
                </a:lnTo>
                <a:lnTo>
                  <a:pt x="323850" y="504825"/>
                </a:lnTo>
                <a:lnTo>
                  <a:pt x="301625" y="504825"/>
                </a:lnTo>
                <a:lnTo>
                  <a:pt x="273050" y="495300"/>
                </a:lnTo>
                <a:lnTo>
                  <a:pt x="165100" y="396875"/>
                </a:lnTo>
                <a:lnTo>
                  <a:pt x="34925" y="273050"/>
                </a:lnTo>
                <a:lnTo>
                  <a:pt x="9525" y="238125"/>
                </a:lnTo>
                <a:lnTo>
                  <a:pt x="0" y="215900"/>
                </a:lnTo>
                <a:lnTo>
                  <a:pt x="3175" y="200025"/>
                </a:lnTo>
                <a:lnTo>
                  <a:pt x="6350" y="184150"/>
                </a:lnTo>
                <a:lnTo>
                  <a:pt x="31750" y="177800"/>
                </a:lnTo>
                <a:lnTo>
                  <a:pt x="60325" y="187325"/>
                </a:lnTo>
                <a:lnTo>
                  <a:pt x="95250" y="215900"/>
                </a:lnTo>
                <a:lnTo>
                  <a:pt x="130175" y="228600"/>
                </a:lnTo>
                <a:lnTo>
                  <a:pt x="168275" y="241300"/>
                </a:lnTo>
                <a:lnTo>
                  <a:pt x="263525" y="257175"/>
                </a:lnTo>
                <a:lnTo>
                  <a:pt x="374650" y="263525"/>
                </a:lnTo>
                <a:lnTo>
                  <a:pt x="542925" y="250825"/>
                </a:lnTo>
                <a:lnTo>
                  <a:pt x="866775" y="206375"/>
                </a:lnTo>
                <a:lnTo>
                  <a:pt x="1406525" y="130175"/>
                </a:lnTo>
                <a:lnTo>
                  <a:pt x="1695450" y="111125"/>
                </a:lnTo>
                <a:lnTo>
                  <a:pt x="2060575" y="85725"/>
                </a:lnTo>
                <a:lnTo>
                  <a:pt x="2349500" y="69850"/>
                </a:lnTo>
                <a:lnTo>
                  <a:pt x="2409825" y="66675"/>
                </a:lnTo>
                <a:lnTo>
                  <a:pt x="2435225" y="57150"/>
                </a:lnTo>
                <a:lnTo>
                  <a:pt x="2520950" y="19050"/>
                </a:lnTo>
                <a:lnTo>
                  <a:pt x="2571750" y="0"/>
                </a:lnTo>
                <a:lnTo>
                  <a:pt x="2603500" y="0"/>
                </a:lnTo>
                <a:lnTo>
                  <a:pt x="2730500" y="28575"/>
                </a:lnTo>
                <a:lnTo>
                  <a:pt x="2838450" y="66675"/>
                </a:lnTo>
                <a:lnTo>
                  <a:pt x="2921000" y="101600"/>
                </a:lnTo>
                <a:lnTo>
                  <a:pt x="2955925" y="130175"/>
                </a:lnTo>
                <a:lnTo>
                  <a:pt x="2971800" y="161925"/>
                </a:lnTo>
                <a:lnTo>
                  <a:pt x="2971800" y="193675"/>
                </a:lnTo>
                <a:lnTo>
                  <a:pt x="2959100" y="231775"/>
                </a:lnTo>
                <a:lnTo>
                  <a:pt x="2936875" y="263525"/>
                </a:lnTo>
                <a:lnTo>
                  <a:pt x="2911475" y="279400"/>
                </a:lnTo>
                <a:lnTo>
                  <a:pt x="2867025" y="285750"/>
                </a:lnTo>
                <a:lnTo>
                  <a:pt x="2822575" y="292100"/>
                </a:lnTo>
                <a:lnTo>
                  <a:pt x="2676525" y="295275"/>
                </a:lnTo>
                <a:lnTo>
                  <a:pt x="2501900" y="282575"/>
                </a:lnTo>
                <a:lnTo>
                  <a:pt x="2393950" y="282575"/>
                </a:lnTo>
                <a:lnTo>
                  <a:pt x="2054225" y="295275"/>
                </a:lnTo>
                <a:lnTo>
                  <a:pt x="1692275" y="330200"/>
                </a:lnTo>
                <a:lnTo>
                  <a:pt x="1416050" y="349250"/>
                </a:lnTo>
                <a:lnTo>
                  <a:pt x="1219200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2655B4-6E5B-4C3A-AC3E-5D8991E77916}"/>
              </a:ext>
            </a:extLst>
          </p:cNvPr>
          <p:cNvSpPr/>
          <p:nvPr/>
        </p:nvSpPr>
        <p:spPr>
          <a:xfrm>
            <a:off x="3997326" y="3459164"/>
            <a:ext cx="4056063" cy="682625"/>
          </a:xfrm>
          <a:custGeom>
            <a:avLst/>
            <a:gdLst>
              <a:gd name="connsiteX0" fmla="*/ 1386081 w 4054805"/>
              <a:gd name="connsiteY0" fmla="*/ 438581 h 682697"/>
              <a:gd name="connsiteX1" fmla="*/ 1100590 w 4054805"/>
              <a:gd name="connsiteY1" fmla="*/ 488232 h 682697"/>
              <a:gd name="connsiteX2" fmla="*/ 914400 w 4054805"/>
              <a:gd name="connsiteY2" fmla="*/ 525470 h 682697"/>
              <a:gd name="connsiteX3" fmla="*/ 566845 w 4054805"/>
              <a:gd name="connsiteY3" fmla="*/ 620634 h 682697"/>
              <a:gd name="connsiteX4" fmla="*/ 521332 w 4054805"/>
              <a:gd name="connsiteY4" fmla="*/ 641322 h 682697"/>
              <a:gd name="connsiteX5" fmla="*/ 479957 w 4054805"/>
              <a:gd name="connsiteY5" fmla="*/ 666147 h 682697"/>
              <a:gd name="connsiteX6" fmla="*/ 442719 w 4054805"/>
              <a:gd name="connsiteY6" fmla="*/ 682697 h 682697"/>
              <a:gd name="connsiteX7" fmla="*/ 405481 w 4054805"/>
              <a:gd name="connsiteY7" fmla="*/ 682697 h 682697"/>
              <a:gd name="connsiteX8" fmla="*/ 347555 w 4054805"/>
              <a:gd name="connsiteY8" fmla="*/ 662009 h 682697"/>
              <a:gd name="connsiteX9" fmla="*/ 248253 w 4054805"/>
              <a:gd name="connsiteY9" fmla="*/ 583396 h 682697"/>
              <a:gd name="connsiteX10" fmla="*/ 161365 w 4054805"/>
              <a:gd name="connsiteY10" fmla="*/ 513057 h 682697"/>
              <a:gd name="connsiteX11" fmla="*/ 91026 w 4054805"/>
              <a:gd name="connsiteY11" fmla="*/ 450994 h 682697"/>
              <a:gd name="connsiteX12" fmla="*/ 53788 w 4054805"/>
              <a:gd name="connsiteY12" fmla="*/ 405481 h 682697"/>
              <a:gd name="connsiteX13" fmla="*/ 12413 w 4054805"/>
              <a:gd name="connsiteY13" fmla="*/ 347555 h 682697"/>
              <a:gd name="connsiteX14" fmla="*/ 4138 w 4054805"/>
              <a:gd name="connsiteY14" fmla="*/ 331005 h 682697"/>
              <a:gd name="connsiteX15" fmla="*/ 0 w 4054805"/>
              <a:gd name="connsiteY15" fmla="*/ 310317 h 682697"/>
              <a:gd name="connsiteX16" fmla="*/ 4138 w 4054805"/>
              <a:gd name="connsiteY16" fmla="*/ 289629 h 682697"/>
              <a:gd name="connsiteX17" fmla="*/ 28963 w 4054805"/>
              <a:gd name="connsiteY17" fmla="*/ 285492 h 682697"/>
              <a:gd name="connsiteX18" fmla="*/ 53788 w 4054805"/>
              <a:gd name="connsiteY18" fmla="*/ 289629 h 682697"/>
              <a:gd name="connsiteX19" fmla="*/ 78614 w 4054805"/>
              <a:gd name="connsiteY19" fmla="*/ 306179 h 682697"/>
              <a:gd name="connsiteX20" fmla="*/ 132402 w 4054805"/>
              <a:gd name="connsiteY20" fmla="*/ 339280 h 682697"/>
              <a:gd name="connsiteX21" fmla="*/ 198603 w 4054805"/>
              <a:gd name="connsiteY21" fmla="*/ 359968 h 682697"/>
              <a:gd name="connsiteX22" fmla="*/ 347555 w 4054805"/>
              <a:gd name="connsiteY22" fmla="*/ 372380 h 682697"/>
              <a:gd name="connsiteX23" fmla="*/ 562708 w 4054805"/>
              <a:gd name="connsiteY23" fmla="*/ 351693 h 682697"/>
              <a:gd name="connsiteX24" fmla="*/ 1266092 w 4054805"/>
              <a:gd name="connsiteY24" fmla="*/ 273079 h 682697"/>
              <a:gd name="connsiteX25" fmla="*/ 1940514 w 4054805"/>
              <a:gd name="connsiteY25" fmla="*/ 194465 h 682697"/>
              <a:gd name="connsiteX26" fmla="*/ 2201180 w 4054805"/>
              <a:gd name="connsiteY26" fmla="*/ 169640 h 682697"/>
              <a:gd name="connsiteX27" fmla="*/ 2962491 w 4054805"/>
              <a:gd name="connsiteY27" fmla="*/ 91027 h 682697"/>
              <a:gd name="connsiteX28" fmla="*/ 3334871 w 4054805"/>
              <a:gd name="connsiteY28" fmla="*/ 57926 h 682697"/>
              <a:gd name="connsiteX29" fmla="*/ 3417622 w 4054805"/>
              <a:gd name="connsiteY29" fmla="*/ 41376 h 682697"/>
              <a:gd name="connsiteX30" fmla="*/ 3525198 w 4054805"/>
              <a:gd name="connsiteY30" fmla="*/ 8275 h 682697"/>
              <a:gd name="connsiteX31" fmla="*/ 3612087 w 4054805"/>
              <a:gd name="connsiteY31" fmla="*/ 0 h 682697"/>
              <a:gd name="connsiteX32" fmla="*/ 3744489 w 4054805"/>
              <a:gd name="connsiteY32" fmla="*/ 24826 h 682697"/>
              <a:gd name="connsiteX33" fmla="*/ 3893441 w 4054805"/>
              <a:gd name="connsiteY33" fmla="*/ 78614 h 682697"/>
              <a:gd name="connsiteX34" fmla="*/ 3967917 w 4054805"/>
              <a:gd name="connsiteY34" fmla="*/ 107577 h 682697"/>
              <a:gd name="connsiteX35" fmla="*/ 4025843 w 4054805"/>
              <a:gd name="connsiteY35" fmla="*/ 153090 h 682697"/>
              <a:gd name="connsiteX36" fmla="*/ 4046530 w 4054805"/>
              <a:gd name="connsiteY36" fmla="*/ 182053 h 682697"/>
              <a:gd name="connsiteX37" fmla="*/ 4054805 w 4054805"/>
              <a:gd name="connsiteY37" fmla="*/ 211016 h 682697"/>
              <a:gd name="connsiteX38" fmla="*/ 4046530 w 4054805"/>
              <a:gd name="connsiteY38" fmla="*/ 248254 h 682697"/>
              <a:gd name="connsiteX39" fmla="*/ 4029980 w 4054805"/>
              <a:gd name="connsiteY39" fmla="*/ 289629 h 682697"/>
              <a:gd name="connsiteX40" fmla="*/ 3988605 w 4054805"/>
              <a:gd name="connsiteY40" fmla="*/ 310317 h 682697"/>
              <a:gd name="connsiteX41" fmla="*/ 3897578 w 4054805"/>
              <a:gd name="connsiteY41" fmla="*/ 326867 h 682697"/>
              <a:gd name="connsiteX42" fmla="*/ 3769314 w 4054805"/>
              <a:gd name="connsiteY42" fmla="*/ 322730 h 682697"/>
              <a:gd name="connsiteX43" fmla="*/ 3376246 w 4054805"/>
              <a:gd name="connsiteY43" fmla="*/ 306179 h 682697"/>
              <a:gd name="connsiteX44" fmla="*/ 2916977 w 4054805"/>
              <a:gd name="connsiteY44" fmla="*/ 302042 h 682697"/>
              <a:gd name="connsiteX45" fmla="*/ 2242556 w 4054805"/>
              <a:gd name="connsiteY45" fmla="*/ 351693 h 682697"/>
              <a:gd name="connsiteX46" fmla="*/ 1729499 w 4054805"/>
              <a:gd name="connsiteY46" fmla="*/ 397206 h 682697"/>
              <a:gd name="connsiteX47" fmla="*/ 1386081 w 4054805"/>
              <a:gd name="connsiteY47" fmla="*/ 438581 h 68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54805" h="682697">
                <a:moveTo>
                  <a:pt x="1386081" y="438581"/>
                </a:moveTo>
                <a:lnTo>
                  <a:pt x="1100590" y="488232"/>
                </a:lnTo>
                <a:lnTo>
                  <a:pt x="914400" y="525470"/>
                </a:lnTo>
                <a:lnTo>
                  <a:pt x="566845" y="620634"/>
                </a:lnTo>
                <a:lnTo>
                  <a:pt x="521332" y="641322"/>
                </a:lnTo>
                <a:lnTo>
                  <a:pt x="479957" y="666147"/>
                </a:lnTo>
                <a:lnTo>
                  <a:pt x="442719" y="682697"/>
                </a:lnTo>
                <a:lnTo>
                  <a:pt x="405481" y="682697"/>
                </a:lnTo>
                <a:lnTo>
                  <a:pt x="347555" y="662009"/>
                </a:lnTo>
                <a:lnTo>
                  <a:pt x="248253" y="583396"/>
                </a:lnTo>
                <a:lnTo>
                  <a:pt x="161365" y="513057"/>
                </a:lnTo>
                <a:lnTo>
                  <a:pt x="91026" y="450994"/>
                </a:lnTo>
                <a:lnTo>
                  <a:pt x="53788" y="405481"/>
                </a:lnTo>
                <a:lnTo>
                  <a:pt x="12413" y="347555"/>
                </a:lnTo>
                <a:lnTo>
                  <a:pt x="4138" y="331005"/>
                </a:lnTo>
                <a:lnTo>
                  <a:pt x="0" y="310317"/>
                </a:lnTo>
                <a:lnTo>
                  <a:pt x="4138" y="289629"/>
                </a:lnTo>
                <a:lnTo>
                  <a:pt x="28963" y="285492"/>
                </a:lnTo>
                <a:lnTo>
                  <a:pt x="53788" y="289629"/>
                </a:lnTo>
                <a:lnTo>
                  <a:pt x="78614" y="306179"/>
                </a:lnTo>
                <a:lnTo>
                  <a:pt x="132402" y="339280"/>
                </a:lnTo>
                <a:lnTo>
                  <a:pt x="198603" y="359968"/>
                </a:lnTo>
                <a:lnTo>
                  <a:pt x="347555" y="372380"/>
                </a:lnTo>
                <a:lnTo>
                  <a:pt x="562708" y="351693"/>
                </a:lnTo>
                <a:lnTo>
                  <a:pt x="1266092" y="273079"/>
                </a:lnTo>
                <a:lnTo>
                  <a:pt x="1940514" y="194465"/>
                </a:lnTo>
                <a:lnTo>
                  <a:pt x="2201180" y="169640"/>
                </a:lnTo>
                <a:lnTo>
                  <a:pt x="2962491" y="91027"/>
                </a:lnTo>
                <a:lnTo>
                  <a:pt x="3334871" y="57926"/>
                </a:lnTo>
                <a:lnTo>
                  <a:pt x="3417622" y="41376"/>
                </a:lnTo>
                <a:lnTo>
                  <a:pt x="3525198" y="8275"/>
                </a:lnTo>
                <a:lnTo>
                  <a:pt x="3612087" y="0"/>
                </a:lnTo>
                <a:lnTo>
                  <a:pt x="3744489" y="24826"/>
                </a:lnTo>
                <a:lnTo>
                  <a:pt x="3893441" y="78614"/>
                </a:lnTo>
                <a:lnTo>
                  <a:pt x="3967917" y="107577"/>
                </a:lnTo>
                <a:lnTo>
                  <a:pt x="4025843" y="153090"/>
                </a:lnTo>
                <a:lnTo>
                  <a:pt x="4046530" y="182053"/>
                </a:lnTo>
                <a:lnTo>
                  <a:pt x="4054805" y="211016"/>
                </a:lnTo>
                <a:lnTo>
                  <a:pt x="4046530" y="248254"/>
                </a:lnTo>
                <a:lnTo>
                  <a:pt x="4029980" y="289629"/>
                </a:lnTo>
                <a:lnTo>
                  <a:pt x="3988605" y="310317"/>
                </a:lnTo>
                <a:lnTo>
                  <a:pt x="3897578" y="326867"/>
                </a:lnTo>
                <a:lnTo>
                  <a:pt x="3769314" y="322730"/>
                </a:lnTo>
                <a:lnTo>
                  <a:pt x="3376246" y="306179"/>
                </a:lnTo>
                <a:lnTo>
                  <a:pt x="2916977" y="302042"/>
                </a:lnTo>
                <a:lnTo>
                  <a:pt x="2242556" y="351693"/>
                </a:lnTo>
                <a:lnTo>
                  <a:pt x="1729499" y="397206"/>
                </a:lnTo>
                <a:lnTo>
                  <a:pt x="1386081" y="438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66BFDB8-6F08-4919-BB75-69B9D18F8F38}"/>
              </a:ext>
            </a:extLst>
          </p:cNvPr>
          <p:cNvSpPr/>
          <p:nvPr/>
        </p:nvSpPr>
        <p:spPr>
          <a:xfrm rot="16200000">
            <a:off x="3621882" y="3553620"/>
            <a:ext cx="4767263" cy="593725"/>
          </a:xfrm>
          <a:custGeom>
            <a:avLst/>
            <a:gdLst>
              <a:gd name="connsiteX0" fmla="*/ 1605063 w 4766553"/>
              <a:gd name="connsiteY0" fmla="*/ 233464 h 593387"/>
              <a:gd name="connsiteX1" fmla="*/ 1935804 w 4766553"/>
              <a:gd name="connsiteY1" fmla="*/ 252919 h 593387"/>
              <a:gd name="connsiteX2" fmla="*/ 2305455 w 4766553"/>
              <a:gd name="connsiteY2" fmla="*/ 267511 h 593387"/>
              <a:gd name="connsiteX3" fmla="*/ 2582693 w 4766553"/>
              <a:gd name="connsiteY3" fmla="*/ 248055 h 593387"/>
              <a:gd name="connsiteX4" fmla="*/ 3769468 w 4766553"/>
              <a:gd name="connsiteY4" fmla="*/ 243192 h 593387"/>
              <a:gd name="connsiteX5" fmla="*/ 3998068 w 4766553"/>
              <a:gd name="connsiteY5" fmla="*/ 243192 h 593387"/>
              <a:gd name="connsiteX6" fmla="*/ 4396902 w 4766553"/>
              <a:gd name="connsiteY6" fmla="*/ 248055 h 593387"/>
              <a:gd name="connsiteX7" fmla="*/ 4469859 w 4766553"/>
              <a:gd name="connsiteY7" fmla="*/ 243192 h 593387"/>
              <a:gd name="connsiteX8" fmla="*/ 4537953 w 4766553"/>
              <a:gd name="connsiteY8" fmla="*/ 214009 h 593387"/>
              <a:gd name="connsiteX9" fmla="*/ 4601183 w 4766553"/>
              <a:gd name="connsiteY9" fmla="*/ 160507 h 593387"/>
              <a:gd name="connsiteX10" fmla="*/ 4669276 w 4766553"/>
              <a:gd name="connsiteY10" fmla="*/ 58366 h 593387"/>
              <a:gd name="connsiteX11" fmla="*/ 4688732 w 4766553"/>
              <a:gd name="connsiteY11" fmla="*/ 29183 h 593387"/>
              <a:gd name="connsiteX12" fmla="*/ 4717915 w 4766553"/>
              <a:gd name="connsiteY12" fmla="*/ 4864 h 593387"/>
              <a:gd name="connsiteX13" fmla="*/ 4737370 w 4766553"/>
              <a:gd name="connsiteY13" fmla="*/ 0 h 593387"/>
              <a:gd name="connsiteX14" fmla="*/ 4751961 w 4766553"/>
              <a:gd name="connsiteY14" fmla="*/ 0 h 593387"/>
              <a:gd name="connsiteX15" fmla="*/ 4761689 w 4766553"/>
              <a:gd name="connsiteY15" fmla="*/ 9728 h 593387"/>
              <a:gd name="connsiteX16" fmla="*/ 4766553 w 4766553"/>
              <a:gd name="connsiteY16" fmla="*/ 58366 h 593387"/>
              <a:gd name="connsiteX17" fmla="*/ 4761689 w 4766553"/>
              <a:gd name="connsiteY17" fmla="*/ 165370 h 593387"/>
              <a:gd name="connsiteX18" fmla="*/ 4742234 w 4766553"/>
              <a:gd name="connsiteY18" fmla="*/ 272375 h 593387"/>
              <a:gd name="connsiteX19" fmla="*/ 4683868 w 4766553"/>
              <a:gd name="connsiteY19" fmla="*/ 447473 h 593387"/>
              <a:gd name="connsiteX20" fmla="*/ 4640093 w 4766553"/>
              <a:gd name="connsiteY20" fmla="*/ 549613 h 593387"/>
              <a:gd name="connsiteX21" fmla="*/ 4610910 w 4766553"/>
              <a:gd name="connsiteY21" fmla="*/ 583660 h 593387"/>
              <a:gd name="connsiteX22" fmla="*/ 4567136 w 4766553"/>
              <a:gd name="connsiteY22" fmla="*/ 593387 h 593387"/>
              <a:gd name="connsiteX23" fmla="*/ 4528225 w 4766553"/>
              <a:gd name="connsiteY23" fmla="*/ 593387 h 593387"/>
              <a:gd name="connsiteX24" fmla="*/ 4479587 w 4766553"/>
              <a:gd name="connsiteY24" fmla="*/ 564204 h 593387"/>
              <a:gd name="connsiteX25" fmla="*/ 4435812 w 4766553"/>
              <a:gd name="connsiteY25" fmla="*/ 539885 h 593387"/>
              <a:gd name="connsiteX26" fmla="*/ 4353127 w 4766553"/>
              <a:gd name="connsiteY26" fmla="*/ 520430 h 593387"/>
              <a:gd name="connsiteX27" fmla="*/ 4007795 w 4766553"/>
              <a:gd name="connsiteY27" fmla="*/ 515566 h 593387"/>
              <a:gd name="connsiteX28" fmla="*/ 3764604 w 4766553"/>
              <a:gd name="connsiteY28" fmla="*/ 515566 h 593387"/>
              <a:gd name="connsiteX29" fmla="*/ 2592421 w 4766553"/>
              <a:gd name="connsiteY29" fmla="*/ 491247 h 593387"/>
              <a:gd name="connsiteX30" fmla="*/ 2320046 w 4766553"/>
              <a:gd name="connsiteY30" fmla="*/ 491247 h 593387"/>
              <a:gd name="connsiteX31" fmla="*/ 1770434 w 4766553"/>
              <a:gd name="connsiteY31" fmla="*/ 491247 h 593387"/>
              <a:gd name="connsiteX32" fmla="*/ 856034 w 4766553"/>
              <a:gd name="connsiteY32" fmla="*/ 491247 h 593387"/>
              <a:gd name="connsiteX33" fmla="*/ 462063 w 4766553"/>
              <a:gd name="connsiteY33" fmla="*/ 491247 h 593387"/>
              <a:gd name="connsiteX34" fmla="*/ 277238 w 4766553"/>
              <a:gd name="connsiteY34" fmla="*/ 486383 h 593387"/>
              <a:gd name="connsiteX35" fmla="*/ 184825 w 4766553"/>
              <a:gd name="connsiteY35" fmla="*/ 471792 h 593387"/>
              <a:gd name="connsiteX36" fmla="*/ 72957 w 4766553"/>
              <a:gd name="connsiteY36" fmla="*/ 432881 h 593387"/>
              <a:gd name="connsiteX37" fmla="*/ 19455 w 4766553"/>
              <a:gd name="connsiteY37" fmla="*/ 403698 h 593387"/>
              <a:gd name="connsiteX38" fmla="*/ 0 w 4766553"/>
              <a:gd name="connsiteY38" fmla="*/ 379379 h 593387"/>
              <a:gd name="connsiteX39" fmla="*/ 4863 w 4766553"/>
              <a:gd name="connsiteY39" fmla="*/ 350196 h 593387"/>
              <a:gd name="connsiteX40" fmla="*/ 24319 w 4766553"/>
              <a:gd name="connsiteY40" fmla="*/ 311285 h 593387"/>
              <a:gd name="connsiteX41" fmla="*/ 77821 w 4766553"/>
              <a:gd name="connsiteY41" fmla="*/ 277238 h 593387"/>
              <a:gd name="connsiteX42" fmla="*/ 194553 w 4766553"/>
              <a:gd name="connsiteY42" fmla="*/ 223736 h 593387"/>
              <a:gd name="connsiteX43" fmla="*/ 403698 w 4766553"/>
              <a:gd name="connsiteY43" fmla="*/ 160507 h 593387"/>
              <a:gd name="connsiteX44" fmla="*/ 491246 w 4766553"/>
              <a:gd name="connsiteY44" fmla="*/ 136187 h 593387"/>
              <a:gd name="connsiteX45" fmla="*/ 549612 w 4766553"/>
              <a:gd name="connsiteY45" fmla="*/ 150779 h 593387"/>
              <a:gd name="connsiteX46" fmla="*/ 607978 w 4766553"/>
              <a:gd name="connsiteY46" fmla="*/ 175098 h 593387"/>
              <a:gd name="connsiteX47" fmla="*/ 676072 w 4766553"/>
              <a:gd name="connsiteY47" fmla="*/ 194553 h 593387"/>
              <a:gd name="connsiteX48" fmla="*/ 821987 w 4766553"/>
              <a:gd name="connsiteY48" fmla="*/ 204281 h 593387"/>
              <a:gd name="connsiteX49" fmla="*/ 1605063 w 4766553"/>
              <a:gd name="connsiteY49" fmla="*/ 233464 h 59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766553" h="593387">
                <a:moveTo>
                  <a:pt x="1605063" y="233464"/>
                </a:moveTo>
                <a:lnTo>
                  <a:pt x="1935804" y="252919"/>
                </a:lnTo>
                <a:lnTo>
                  <a:pt x="2305455" y="267511"/>
                </a:lnTo>
                <a:lnTo>
                  <a:pt x="2582693" y="248055"/>
                </a:lnTo>
                <a:lnTo>
                  <a:pt x="3769468" y="243192"/>
                </a:lnTo>
                <a:lnTo>
                  <a:pt x="3998068" y="243192"/>
                </a:lnTo>
                <a:lnTo>
                  <a:pt x="4396902" y="248055"/>
                </a:lnTo>
                <a:lnTo>
                  <a:pt x="4469859" y="243192"/>
                </a:lnTo>
                <a:lnTo>
                  <a:pt x="4537953" y="214009"/>
                </a:lnTo>
                <a:lnTo>
                  <a:pt x="4601183" y="160507"/>
                </a:lnTo>
                <a:lnTo>
                  <a:pt x="4669276" y="58366"/>
                </a:lnTo>
                <a:lnTo>
                  <a:pt x="4688732" y="29183"/>
                </a:lnTo>
                <a:lnTo>
                  <a:pt x="4717915" y="4864"/>
                </a:lnTo>
                <a:lnTo>
                  <a:pt x="4737370" y="0"/>
                </a:lnTo>
                <a:lnTo>
                  <a:pt x="4751961" y="0"/>
                </a:lnTo>
                <a:lnTo>
                  <a:pt x="4761689" y="9728"/>
                </a:lnTo>
                <a:lnTo>
                  <a:pt x="4766553" y="58366"/>
                </a:lnTo>
                <a:lnTo>
                  <a:pt x="4761689" y="165370"/>
                </a:lnTo>
                <a:lnTo>
                  <a:pt x="4742234" y="272375"/>
                </a:lnTo>
                <a:lnTo>
                  <a:pt x="4683868" y="447473"/>
                </a:lnTo>
                <a:lnTo>
                  <a:pt x="4640093" y="549613"/>
                </a:lnTo>
                <a:lnTo>
                  <a:pt x="4610910" y="583660"/>
                </a:lnTo>
                <a:lnTo>
                  <a:pt x="4567136" y="593387"/>
                </a:lnTo>
                <a:lnTo>
                  <a:pt x="4528225" y="593387"/>
                </a:lnTo>
                <a:lnTo>
                  <a:pt x="4479587" y="564204"/>
                </a:lnTo>
                <a:lnTo>
                  <a:pt x="4435812" y="539885"/>
                </a:lnTo>
                <a:lnTo>
                  <a:pt x="4353127" y="520430"/>
                </a:lnTo>
                <a:lnTo>
                  <a:pt x="4007795" y="515566"/>
                </a:lnTo>
                <a:lnTo>
                  <a:pt x="3764604" y="515566"/>
                </a:lnTo>
                <a:lnTo>
                  <a:pt x="2592421" y="491247"/>
                </a:lnTo>
                <a:lnTo>
                  <a:pt x="2320046" y="491247"/>
                </a:lnTo>
                <a:lnTo>
                  <a:pt x="1770434" y="491247"/>
                </a:lnTo>
                <a:lnTo>
                  <a:pt x="856034" y="491247"/>
                </a:lnTo>
                <a:lnTo>
                  <a:pt x="462063" y="491247"/>
                </a:lnTo>
                <a:lnTo>
                  <a:pt x="277238" y="486383"/>
                </a:lnTo>
                <a:lnTo>
                  <a:pt x="184825" y="471792"/>
                </a:lnTo>
                <a:lnTo>
                  <a:pt x="72957" y="432881"/>
                </a:lnTo>
                <a:lnTo>
                  <a:pt x="19455" y="403698"/>
                </a:lnTo>
                <a:lnTo>
                  <a:pt x="0" y="379379"/>
                </a:lnTo>
                <a:lnTo>
                  <a:pt x="4863" y="350196"/>
                </a:lnTo>
                <a:lnTo>
                  <a:pt x="24319" y="311285"/>
                </a:lnTo>
                <a:lnTo>
                  <a:pt x="77821" y="277238"/>
                </a:lnTo>
                <a:lnTo>
                  <a:pt x="194553" y="223736"/>
                </a:lnTo>
                <a:lnTo>
                  <a:pt x="403698" y="160507"/>
                </a:lnTo>
                <a:lnTo>
                  <a:pt x="491246" y="136187"/>
                </a:lnTo>
                <a:lnTo>
                  <a:pt x="549612" y="150779"/>
                </a:lnTo>
                <a:lnTo>
                  <a:pt x="607978" y="175098"/>
                </a:lnTo>
                <a:lnTo>
                  <a:pt x="676072" y="194553"/>
                </a:lnTo>
                <a:lnTo>
                  <a:pt x="821987" y="204281"/>
                </a:lnTo>
                <a:lnTo>
                  <a:pt x="1605063" y="23346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A52697E-EB1D-4B26-9C8E-6A8C08835BBD}"/>
              </a:ext>
            </a:extLst>
          </p:cNvPr>
          <p:cNvSpPr/>
          <p:nvPr/>
        </p:nvSpPr>
        <p:spPr>
          <a:xfrm>
            <a:off x="3902075" y="3768726"/>
            <a:ext cx="2139950" cy="1916113"/>
          </a:xfrm>
          <a:custGeom>
            <a:avLst/>
            <a:gdLst>
              <a:gd name="connsiteX0" fmla="*/ 1093470 w 2141220"/>
              <a:gd name="connsiteY0" fmla="*/ 944880 h 1916430"/>
              <a:gd name="connsiteX1" fmla="*/ 1272540 w 2141220"/>
              <a:gd name="connsiteY1" fmla="*/ 769620 h 1916430"/>
              <a:gd name="connsiteX2" fmla="*/ 1470660 w 2141220"/>
              <a:gd name="connsiteY2" fmla="*/ 548640 h 1916430"/>
              <a:gd name="connsiteX3" fmla="*/ 1706880 w 2141220"/>
              <a:gd name="connsiteY3" fmla="*/ 259080 h 1916430"/>
              <a:gd name="connsiteX4" fmla="*/ 1813560 w 2141220"/>
              <a:gd name="connsiteY4" fmla="*/ 125730 h 1916430"/>
              <a:gd name="connsiteX5" fmla="*/ 1863090 w 2141220"/>
              <a:gd name="connsiteY5" fmla="*/ 45720 h 1916430"/>
              <a:gd name="connsiteX6" fmla="*/ 2141220 w 2141220"/>
              <a:gd name="connsiteY6" fmla="*/ 0 h 1916430"/>
              <a:gd name="connsiteX7" fmla="*/ 2068830 w 2141220"/>
              <a:gd name="connsiteY7" fmla="*/ 160020 h 1916430"/>
              <a:gd name="connsiteX8" fmla="*/ 2023110 w 2141220"/>
              <a:gd name="connsiteY8" fmla="*/ 236220 h 1916430"/>
              <a:gd name="connsiteX9" fmla="*/ 1939290 w 2141220"/>
              <a:gd name="connsiteY9" fmla="*/ 342900 h 1916430"/>
              <a:gd name="connsiteX10" fmla="*/ 1813560 w 2141220"/>
              <a:gd name="connsiteY10" fmla="*/ 499110 h 1916430"/>
              <a:gd name="connsiteX11" fmla="*/ 1710690 w 2141220"/>
              <a:gd name="connsiteY11" fmla="*/ 613410 h 1916430"/>
              <a:gd name="connsiteX12" fmla="*/ 1607820 w 2141220"/>
              <a:gd name="connsiteY12" fmla="*/ 727710 h 1916430"/>
              <a:gd name="connsiteX13" fmla="*/ 1463040 w 2141220"/>
              <a:gd name="connsiteY13" fmla="*/ 872490 h 1916430"/>
              <a:gd name="connsiteX14" fmla="*/ 1314450 w 2141220"/>
              <a:gd name="connsiteY14" fmla="*/ 1021080 h 1916430"/>
              <a:gd name="connsiteX15" fmla="*/ 1120140 w 2141220"/>
              <a:gd name="connsiteY15" fmla="*/ 1184910 h 1916430"/>
              <a:gd name="connsiteX16" fmla="*/ 876300 w 2141220"/>
              <a:gd name="connsiteY16" fmla="*/ 1375410 h 1916430"/>
              <a:gd name="connsiteX17" fmla="*/ 701040 w 2141220"/>
              <a:gd name="connsiteY17" fmla="*/ 1508760 h 1916430"/>
              <a:gd name="connsiteX18" fmla="*/ 453390 w 2141220"/>
              <a:gd name="connsiteY18" fmla="*/ 1668780 h 1916430"/>
              <a:gd name="connsiteX19" fmla="*/ 274320 w 2141220"/>
              <a:gd name="connsiteY19" fmla="*/ 1783080 h 1916430"/>
              <a:gd name="connsiteX20" fmla="*/ 64770 w 2141220"/>
              <a:gd name="connsiteY20" fmla="*/ 1901190 h 1916430"/>
              <a:gd name="connsiteX21" fmla="*/ 34290 w 2141220"/>
              <a:gd name="connsiteY21" fmla="*/ 1916430 h 1916430"/>
              <a:gd name="connsiteX22" fmla="*/ 19050 w 2141220"/>
              <a:gd name="connsiteY22" fmla="*/ 1916430 h 1916430"/>
              <a:gd name="connsiteX23" fmla="*/ 3810 w 2141220"/>
              <a:gd name="connsiteY23" fmla="*/ 1905000 h 1916430"/>
              <a:gd name="connsiteX24" fmla="*/ 0 w 2141220"/>
              <a:gd name="connsiteY24" fmla="*/ 1889760 h 1916430"/>
              <a:gd name="connsiteX25" fmla="*/ 3810 w 2141220"/>
              <a:gd name="connsiteY25" fmla="*/ 1866900 h 1916430"/>
              <a:gd name="connsiteX26" fmla="*/ 57150 w 2141220"/>
              <a:gd name="connsiteY26" fmla="*/ 1817370 h 1916430"/>
              <a:gd name="connsiteX27" fmla="*/ 361950 w 2141220"/>
              <a:gd name="connsiteY27" fmla="*/ 1596390 h 1916430"/>
              <a:gd name="connsiteX28" fmla="*/ 701040 w 2141220"/>
              <a:gd name="connsiteY28" fmla="*/ 1318260 h 1916430"/>
              <a:gd name="connsiteX29" fmla="*/ 960120 w 2141220"/>
              <a:gd name="connsiteY29" fmla="*/ 1085850 h 1916430"/>
              <a:gd name="connsiteX30" fmla="*/ 1093470 w 2141220"/>
              <a:gd name="connsiteY30" fmla="*/ 944880 h 191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41220" h="1916430">
                <a:moveTo>
                  <a:pt x="1093470" y="944880"/>
                </a:moveTo>
                <a:lnTo>
                  <a:pt x="1272540" y="769620"/>
                </a:lnTo>
                <a:lnTo>
                  <a:pt x="1470660" y="548640"/>
                </a:lnTo>
                <a:lnTo>
                  <a:pt x="1706880" y="259080"/>
                </a:lnTo>
                <a:lnTo>
                  <a:pt x="1813560" y="125730"/>
                </a:lnTo>
                <a:lnTo>
                  <a:pt x="1863090" y="45720"/>
                </a:lnTo>
                <a:lnTo>
                  <a:pt x="2141220" y="0"/>
                </a:lnTo>
                <a:lnTo>
                  <a:pt x="2068830" y="160020"/>
                </a:lnTo>
                <a:lnTo>
                  <a:pt x="2023110" y="236220"/>
                </a:lnTo>
                <a:lnTo>
                  <a:pt x="1939290" y="342900"/>
                </a:lnTo>
                <a:lnTo>
                  <a:pt x="1813560" y="499110"/>
                </a:lnTo>
                <a:lnTo>
                  <a:pt x="1710690" y="613410"/>
                </a:lnTo>
                <a:lnTo>
                  <a:pt x="1607820" y="727710"/>
                </a:lnTo>
                <a:lnTo>
                  <a:pt x="1463040" y="872490"/>
                </a:lnTo>
                <a:lnTo>
                  <a:pt x="1314450" y="1021080"/>
                </a:lnTo>
                <a:lnTo>
                  <a:pt x="1120140" y="1184910"/>
                </a:lnTo>
                <a:lnTo>
                  <a:pt x="876300" y="1375410"/>
                </a:lnTo>
                <a:lnTo>
                  <a:pt x="701040" y="1508760"/>
                </a:lnTo>
                <a:lnTo>
                  <a:pt x="453390" y="1668780"/>
                </a:lnTo>
                <a:lnTo>
                  <a:pt x="274320" y="1783080"/>
                </a:lnTo>
                <a:lnTo>
                  <a:pt x="64770" y="1901190"/>
                </a:lnTo>
                <a:lnTo>
                  <a:pt x="34290" y="1916430"/>
                </a:lnTo>
                <a:lnTo>
                  <a:pt x="19050" y="1916430"/>
                </a:lnTo>
                <a:lnTo>
                  <a:pt x="3810" y="1905000"/>
                </a:lnTo>
                <a:lnTo>
                  <a:pt x="0" y="1889760"/>
                </a:lnTo>
                <a:lnTo>
                  <a:pt x="3810" y="1866900"/>
                </a:lnTo>
                <a:lnTo>
                  <a:pt x="57150" y="1817370"/>
                </a:lnTo>
                <a:lnTo>
                  <a:pt x="361950" y="1596390"/>
                </a:lnTo>
                <a:lnTo>
                  <a:pt x="701040" y="1318260"/>
                </a:lnTo>
                <a:lnTo>
                  <a:pt x="960120" y="1085850"/>
                </a:lnTo>
                <a:lnTo>
                  <a:pt x="1093470" y="94488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EAA797E-F3A8-486F-8C73-C296D9879004}"/>
              </a:ext>
            </a:extLst>
          </p:cNvPr>
          <p:cNvSpPr/>
          <p:nvPr/>
        </p:nvSpPr>
        <p:spPr>
          <a:xfrm>
            <a:off x="6124576" y="3741739"/>
            <a:ext cx="2505075" cy="1766887"/>
          </a:xfrm>
          <a:custGeom>
            <a:avLst/>
            <a:gdLst>
              <a:gd name="connsiteX0" fmla="*/ 691287 w 2505456"/>
              <a:gd name="connsiteY0" fmla="*/ 848563 h 1766621"/>
              <a:gd name="connsiteX1" fmla="*/ 512064 w 2505456"/>
              <a:gd name="connsiteY1" fmla="*/ 647395 h 1766621"/>
              <a:gd name="connsiteX2" fmla="*/ 256032 w 2505456"/>
              <a:gd name="connsiteY2" fmla="*/ 362102 h 1766621"/>
              <a:gd name="connsiteX3" fmla="*/ 91440 w 2505456"/>
              <a:gd name="connsiteY3" fmla="*/ 186537 h 1766621"/>
              <a:gd name="connsiteX4" fmla="*/ 0 w 2505456"/>
              <a:gd name="connsiteY4" fmla="*/ 102413 h 1766621"/>
              <a:gd name="connsiteX5" fmla="*/ 40234 w 2505456"/>
              <a:gd name="connsiteY5" fmla="*/ 0 h 1766621"/>
              <a:gd name="connsiteX6" fmla="*/ 131674 w 2505456"/>
              <a:gd name="connsiteY6" fmla="*/ 95097 h 1766621"/>
              <a:gd name="connsiteX7" fmla="*/ 285293 w 2505456"/>
              <a:gd name="connsiteY7" fmla="*/ 219456 h 1766621"/>
              <a:gd name="connsiteX8" fmla="*/ 534010 w 2505456"/>
              <a:gd name="connsiteY8" fmla="*/ 435254 h 1766621"/>
              <a:gd name="connsiteX9" fmla="*/ 815645 w 2505456"/>
              <a:gd name="connsiteY9" fmla="*/ 669341 h 1766621"/>
              <a:gd name="connsiteX10" fmla="*/ 1046074 w 2505456"/>
              <a:gd name="connsiteY10" fmla="*/ 859536 h 1766621"/>
              <a:gd name="connsiteX11" fmla="*/ 1283818 w 2505456"/>
              <a:gd name="connsiteY11" fmla="*/ 1053389 h 1766621"/>
              <a:gd name="connsiteX12" fmla="*/ 1422807 w 2505456"/>
              <a:gd name="connsiteY12" fmla="*/ 1159459 h 1766621"/>
              <a:gd name="connsiteX13" fmla="*/ 1532535 w 2505456"/>
              <a:gd name="connsiteY13" fmla="*/ 1236269 h 1766621"/>
              <a:gd name="connsiteX14" fmla="*/ 1689811 w 2505456"/>
              <a:gd name="connsiteY14" fmla="*/ 1335024 h 1766621"/>
              <a:gd name="connsiteX15" fmla="*/ 1876349 w 2505456"/>
              <a:gd name="connsiteY15" fmla="*/ 1437437 h 1766621"/>
              <a:gd name="connsiteX16" fmla="*/ 2033626 w 2505456"/>
              <a:gd name="connsiteY16" fmla="*/ 1499616 h 1766621"/>
              <a:gd name="connsiteX17" fmla="*/ 2282343 w 2505456"/>
              <a:gd name="connsiteY17" fmla="*/ 1594713 h 1766621"/>
              <a:gd name="connsiteX18" fmla="*/ 2410359 w 2505456"/>
              <a:gd name="connsiteY18" fmla="*/ 1634947 h 1766621"/>
              <a:gd name="connsiteX19" fmla="*/ 2465223 w 2505456"/>
              <a:gd name="connsiteY19" fmla="*/ 1645920 h 1766621"/>
              <a:gd name="connsiteX20" fmla="*/ 2490826 w 2505456"/>
              <a:gd name="connsiteY20" fmla="*/ 1660550 h 1766621"/>
              <a:gd name="connsiteX21" fmla="*/ 2505456 w 2505456"/>
              <a:gd name="connsiteY21" fmla="*/ 1678838 h 1766621"/>
              <a:gd name="connsiteX22" fmla="*/ 2505456 w 2505456"/>
              <a:gd name="connsiteY22" fmla="*/ 1700784 h 1766621"/>
              <a:gd name="connsiteX23" fmla="*/ 2483511 w 2505456"/>
              <a:gd name="connsiteY23" fmla="*/ 1726387 h 1766621"/>
              <a:gd name="connsiteX24" fmla="*/ 2454250 w 2505456"/>
              <a:gd name="connsiteY24" fmla="*/ 1741017 h 1766621"/>
              <a:gd name="connsiteX25" fmla="*/ 2293315 w 2505456"/>
              <a:gd name="connsiteY25" fmla="*/ 1755648 h 1766621"/>
              <a:gd name="connsiteX26" fmla="*/ 1964131 w 2505456"/>
              <a:gd name="connsiteY26" fmla="*/ 1766621 h 1766621"/>
              <a:gd name="connsiteX27" fmla="*/ 1594714 w 2505456"/>
              <a:gd name="connsiteY27" fmla="*/ 1762963 h 1766621"/>
              <a:gd name="connsiteX28" fmla="*/ 1543507 w 2505456"/>
              <a:gd name="connsiteY28" fmla="*/ 1762963 h 1766621"/>
              <a:gd name="connsiteX29" fmla="*/ 1510589 w 2505456"/>
              <a:gd name="connsiteY29" fmla="*/ 1755648 h 1766621"/>
              <a:gd name="connsiteX30" fmla="*/ 1452067 w 2505456"/>
              <a:gd name="connsiteY30" fmla="*/ 1711757 h 1766621"/>
              <a:gd name="connsiteX31" fmla="*/ 1144829 w 2505456"/>
              <a:gd name="connsiteY31" fmla="*/ 1367942 h 1766621"/>
              <a:gd name="connsiteX32" fmla="*/ 691287 w 2505456"/>
              <a:gd name="connsiteY32" fmla="*/ 848563 h 176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05456" h="1766621">
                <a:moveTo>
                  <a:pt x="691287" y="848563"/>
                </a:moveTo>
                <a:lnTo>
                  <a:pt x="512064" y="647395"/>
                </a:lnTo>
                <a:lnTo>
                  <a:pt x="256032" y="362102"/>
                </a:lnTo>
                <a:lnTo>
                  <a:pt x="91440" y="186537"/>
                </a:lnTo>
                <a:lnTo>
                  <a:pt x="0" y="102413"/>
                </a:lnTo>
                <a:lnTo>
                  <a:pt x="40234" y="0"/>
                </a:lnTo>
                <a:lnTo>
                  <a:pt x="131674" y="95097"/>
                </a:lnTo>
                <a:lnTo>
                  <a:pt x="285293" y="219456"/>
                </a:lnTo>
                <a:lnTo>
                  <a:pt x="534010" y="435254"/>
                </a:lnTo>
                <a:lnTo>
                  <a:pt x="815645" y="669341"/>
                </a:lnTo>
                <a:lnTo>
                  <a:pt x="1046074" y="859536"/>
                </a:lnTo>
                <a:lnTo>
                  <a:pt x="1283818" y="1053389"/>
                </a:lnTo>
                <a:lnTo>
                  <a:pt x="1422807" y="1159459"/>
                </a:lnTo>
                <a:lnTo>
                  <a:pt x="1532535" y="1236269"/>
                </a:lnTo>
                <a:lnTo>
                  <a:pt x="1689811" y="1335024"/>
                </a:lnTo>
                <a:lnTo>
                  <a:pt x="1876349" y="1437437"/>
                </a:lnTo>
                <a:lnTo>
                  <a:pt x="2033626" y="1499616"/>
                </a:lnTo>
                <a:lnTo>
                  <a:pt x="2282343" y="1594713"/>
                </a:lnTo>
                <a:lnTo>
                  <a:pt x="2410359" y="1634947"/>
                </a:lnTo>
                <a:lnTo>
                  <a:pt x="2465223" y="1645920"/>
                </a:lnTo>
                <a:lnTo>
                  <a:pt x="2490826" y="1660550"/>
                </a:lnTo>
                <a:lnTo>
                  <a:pt x="2505456" y="1678838"/>
                </a:lnTo>
                <a:lnTo>
                  <a:pt x="2505456" y="1700784"/>
                </a:lnTo>
                <a:lnTo>
                  <a:pt x="2483511" y="1726387"/>
                </a:lnTo>
                <a:lnTo>
                  <a:pt x="2454250" y="1741017"/>
                </a:lnTo>
                <a:lnTo>
                  <a:pt x="2293315" y="1755648"/>
                </a:lnTo>
                <a:lnTo>
                  <a:pt x="1964131" y="1766621"/>
                </a:lnTo>
                <a:lnTo>
                  <a:pt x="1594714" y="1762963"/>
                </a:lnTo>
                <a:lnTo>
                  <a:pt x="1543507" y="1762963"/>
                </a:lnTo>
                <a:lnTo>
                  <a:pt x="1510589" y="1755648"/>
                </a:lnTo>
                <a:lnTo>
                  <a:pt x="1452067" y="1711757"/>
                </a:lnTo>
                <a:lnTo>
                  <a:pt x="1144829" y="1367942"/>
                </a:lnTo>
                <a:lnTo>
                  <a:pt x="691287" y="8485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36DF87A-2D3D-4018-8F5B-443F83E3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45" y="1466851"/>
            <a:ext cx="4730906" cy="47674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C90F4E4-E130-4644-A7BF-6EA6FD058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745" y="1466629"/>
            <a:ext cx="4730906" cy="477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1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E0CE22B-A5C1-404D-A0EB-7042EF2B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547" y="1045257"/>
            <a:ext cx="473090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432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7CC5E0C-A948-464F-A2C3-1D0EBC46B123}"/>
              </a:ext>
            </a:extLst>
          </p:cNvPr>
          <p:cNvSpPr/>
          <p:nvPr/>
        </p:nvSpPr>
        <p:spPr>
          <a:xfrm>
            <a:off x="4090988" y="1798638"/>
            <a:ext cx="723900" cy="696912"/>
          </a:xfrm>
          <a:custGeom>
            <a:avLst/>
            <a:gdLst>
              <a:gd name="connsiteX0" fmla="*/ 226218 w 723900"/>
              <a:gd name="connsiteY0" fmla="*/ 271462 h 697706"/>
              <a:gd name="connsiteX1" fmla="*/ 138112 w 723900"/>
              <a:gd name="connsiteY1" fmla="*/ 164306 h 697706"/>
              <a:gd name="connsiteX2" fmla="*/ 69056 w 723900"/>
              <a:gd name="connsiteY2" fmla="*/ 100012 h 697706"/>
              <a:gd name="connsiteX3" fmla="*/ 26193 w 723900"/>
              <a:gd name="connsiteY3" fmla="*/ 64294 h 697706"/>
              <a:gd name="connsiteX4" fmla="*/ 2381 w 723900"/>
              <a:gd name="connsiteY4" fmla="*/ 35719 h 697706"/>
              <a:gd name="connsiteX5" fmla="*/ 0 w 723900"/>
              <a:gd name="connsiteY5" fmla="*/ 11906 h 697706"/>
              <a:gd name="connsiteX6" fmla="*/ 23812 w 723900"/>
              <a:gd name="connsiteY6" fmla="*/ 0 h 697706"/>
              <a:gd name="connsiteX7" fmla="*/ 88106 w 723900"/>
              <a:gd name="connsiteY7" fmla="*/ 11906 h 697706"/>
              <a:gd name="connsiteX8" fmla="*/ 221456 w 723900"/>
              <a:gd name="connsiteY8" fmla="*/ 45244 h 697706"/>
              <a:gd name="connsiteX9" fmla="*/ 371475 w 723900"/>
              <a:gd name="connsiteY9" fmla="*/ 104775 h 697706"/>
              <a:gd name="connsiteX10" fmla="*/ 504825 w 723900"/>
              <a:gd name="connsiteY10" fmla="*/ 166687 h 697706"/>
              <a:gd name="connsiteX11" fmla="*/ 559593 w 723900"/>
              <a:gd name="connsiteY11" fmla="*/ 200025 h 697706"/>
              <a:gd name="connsiteX12" fmla="*/ 588168 w 723900"/>
              <a:gd name="connsiteY12" fmla="*/ 228600 h 697706"/>
              <a:gd name="connsiteX13" fmla="*/ 661987 w 723900"/>
              <a:gd name="connsiteY13" fmla="*/ 354806 h 697706"/>
              <a:gd name="connsiteX14" fmla="*/ 707231 w 723900"/>
              <a:gd name="connsiteY14" fmla="*/ 471487 h 697706"/>
              <a:gd name="connsiteX15" fmla="*/ 723900 w 723900"/>
              <a:gd name="connsiteY15" fmla="*/ 573881 h 697706"/>
              <a:gd name="connsiteX16" fmla="*/ 714375 w 723900"/>
              <a:gd name="connsiteY16" fmla="*/ 621506 h 697706"/>
              <a:gd name="connsiteX17" fmla="*/ 685800 w 723900"/>
              <a:gd name="connsiteY17" fmla="*/ 659606 h 697706"/>
              <a:gd name="connsiteX18" fmla="*/ 638175 w 723900"/>
              <a:gd name="connsiteY18" fmla="*/ 692944 h 697706"/>
              <a:gd name="connsiteX19" fmla="*/ 595312 w 723900"/>
              <a:gd name="connsiteY19" fmla="*/ 697706 h 697706"/>
              <a:gd name="connsiteX20" fmla="*/ 540543 w 723900"/>
              <a:gd name="connsiteY20" fmla="*/ 678656 h 697706"/>
              <a:gd name="connsiteX21" fmla="*/ 478631 w 723900"/>
              <a:gd name="connsiteY21" fmla="*/ 628650 h 697706"/>
              <a:gd name="connsiteX22" fmla="*/ 457200 w 723900"/>
              <a:gd name="connsiteY22" fmla="*/ 609600 h 697706"/>
              <a:gd name="connsiteX23" fmla="*/ 385762 w 723900"/>
              <a:gd name="connsiteY23" fmla="*/ 500062 h 697706"/>
              <a:gd name="connsiteX24" fmla="*/ 226218 w 723900"/>
              <a:gd name="connsiteY24" fmla="*/ 271462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3900" h="697706">
                <a:moveTo>
                  <a:pt x="226218" y="271462"/>
                </a:moveTo>
                <a:lnTo>
                  <a:pt x="138112" y="164306"/>
                </a:lnTo>
                <a:lnTo>
                  <a:pt x="69056" y="100012"/>
                </a:lnTo>
                <a:lnTo>
                  <a:pt x="26193" y="64294"/>
                </a:lnTo>
                <a:lnTo>
                  <a:pt x="2381" y="35719"/>
                </a:lnTo>
                <a:lnTo>
                  <a:pt x="0" y="11906"/>
                </a:lnTo>
                <a:lnTo>
                  <a:pt x="23812" y="0"/>
                </a:lnTo>
                <a:lnTo>
                  <a:pt x="88106" y="11906"/>
                </a:lnTo>
                <a:lnTo>
                  <a:pt x="221456" y="45244"/>
                </a:lnTo>
                <a:lnTo>
                  <a:pt x="371475" y="104775"/>
                </a:lnTo>
                <a:lnTo>
                  <a:pt x="504825" y="166687"/>
                </a:lnTo>
                <a:lnTo>
                  <a:pt x="559593" y="200025"/>
                </a:lnTo>
                <a:lnTo>
                  <a:pt x="588168" y="228600"/>
                </a:lnTo>
                <a:lnTo>
                  <a:pt x="661987" y="354806"/>
                </a:lnTo>
                <a:lnTo>
                  <a:pt x="707231" y="471487"/>
                </a:lnTo>
                <a:lnTo>
                  <a:pt x="723900" y="573881"/>
                </a:lnTo>
                <a:lnTo>
                  <a:pt x="714375" y="621506"/>
                </a:lnTo>
                <a:lnTo>
                  <a:pt x="685800" y="659606"/>
                </a:lnTo>
                <a:lnTo>
                  <a:pt x="638175" y="692944"/>
                </a:lnTo>
                <a:lnTo>
                  <a:pt x="595312" y="697706"/>
                </a:lnTo>
                <a:lnTo>
                  <a:pt x="540543" y="678656"/>
                </a:lnTo>
                <a:lnTo>
                  <a:pt x="478631" y="628650"/>
                </a:lnTo>
                <a:lnTo>
                  <a:pt x="457200" y="609600"/>
                </a:lnTo>
                <a:lnTo>
                  <a:pt x="385762" y="500062"/>
                </a:lnTo>
                <a:lnTo>
                  <a:pt x="226218" y="2714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1AC96B0-28A4-488A-A153-EE31E0D6C9BF}"/>
              </a:ext>
            </a:extLst>
          </p:cNvPr>
          <p:cNvSpPr/>
          <p:nvPr/>
        </p:nvSpPr>
        <p:spPr>
          <a:xfrm>
            <a:off x="3857626" y="3386139"/>
            <a:ext cx="1160463" cy="1355725"/>
          </a:xfrm>
          <a:custGeom>
            <a:avLst/>
            <a:gdLst>
              <a:gd name="connsiteX0" fmla="*/ 621506 w 1159669"/>
              <a:gd name="connsiteY0" fmla="*/ 126206 h 1354931"/>
              <a:gd name="connsiteX1" fmla="*/ 531019 w 1159669"/>
              <a:gd name="connsiteY1" fmla="*/ 183356 h 1354931"/>
              <a:gd name="connsiteX2" fmla="*/ 416719 w 1159669"/>
              <a:gd name="connsiteY2" fmla="*/ 242887 h 1354931"/>
              <a:gd name="connsiteX3" fmla="*/ 278606 w 1159669"/>
              <a:gd name="connsiteY3" fmla="*/ 290512 h 1354931"/>
              <a:gd name="connsiteX4" fmla="*/ 223838 w 1159669"/>
              <a:gd name="connsiteY4" fmla="*/ 302418 h 1354931"/>
              <a:gd name="connsiteX5" fmla="*/ 195263 w 1159669"/>
              <a:gd name="connsiteY5" fmla="*/ 300037 h 1354931"/>
              <a:gd name="connsiteX6" fmla="*/ 157163 w 1159669"/>
              <a:gd name="connsiteY6" fmla="*/ 288131 h 1354931"/>
              <a:gd name="connsiteX7" fmla="*/ 126206 w 1159669"/>
              <a:gd name="connsiteY7" fmla="*/ 266700 h 1354931"/>
              <a:gd name="connsiteX8" fmla="*/ 85725 w 1159669"/>
              <a:gd name="connsiteY8" fmla="*/ 207168 h 1354931"/>
              <a:gd name="connsiteX9" fmla="*/ 45244 w 1159669"/>
              <a:gd name="connsiteY9" fmla="*/ 173831 h 1354931"/>
              <a:gd name="connsiteX10" fmla="*/ 28575 w 1159669"/>
              <a:gd name="connsiteY10" fmla="*/ 164306 h 1354931"/>
              <a:gd name="connsiteX11" fmla="*/ 16669 w 1159669"/>
              <a:gd name="connsiteY11" fmla="*/ 164306 h 1354931"/>
              <a:gd name="connsiteX12" fmla="*/ 7144 w 1159669"/>
              <a:gd name="connsiteY12" fmla="*/ 180975 h 1354931"/>
              <a:gd name="connsiteX13" fmla="*/ 0 w 1159669"/>
              <a:gd name="connsiteY13" fmla="*/ 238125 h 1354931"/>
              <a:gd name="connsiteX14" fmla="*/ 0 w 1159669"/>
              <a:gd name="connsiteY14" fmla="*/ 278606 h 1354931"/>
              <a:gd name="connsiteX15" fmla="*/ 11906 w 1159669"/>
              <a:gd name="connsiteY15" fmla="*/ 330993 h 1354931"/>
              <a:gd name="connsiteX16" fmla="*/ 33338 w 1159669"/>
              <a:gd name="connsiteY16" fmla="*/ 378618 h 1354931"/>
              <a:gd name="connsiteX17" fmla="*/ 54769 w 1159669"/>
              <a:gd name="connsiteY17" fmla="*/ 416718 h 1354931"/>
              <a:gd name="connsiteX18" fmla="*/ 88106 w 1159669"/>
              <a:gd name="connsiteY18" fmla="*/ 450056 h 1354931"/>
              <a:gd name="connsiteX19" fmla="*/ 133350 w 1159669"/>
              <a:gd name="connsiteY19" fmla="*/ 483393 h 1354931"/>
              <a:gd name="connsiteX20" fmla="*/ 192881 w 1159669"/>
              <a:gd name="connsiteY20" fmla="*/ 514350 h 1354931"/>
              <a:gd name="connsiteX21" fmla="*/ 252413 w 1159669"/>
              <a:gd name="connsiteY21" fmla="*/ 531018 h 1354931"/>
              <a:gd name="connsiteX22" fmla="*/ 283369 w 1159669"/>
              <a:gd name="connsiteY22" fmla="*/ 535781 h 1354931"/>
              <a:gd name="connsiteX23" fmla="*/ 314325 w 1159669"/>
              <a:gd name="connsiteY23" fmla="*/ 535781 h 1354931"/>
              <a:gd name="connsiteX24" fmla="*/ 350044 w 1159669"/>
              <a:gd name="connsiteY24" fmla="*/ 516731 h 1354931"/>
              <a:gd name="connsiteX25" fmla="*/ 528638 w 1159669"/>
              <a:gd name="connsiteY25" fmla="*/ 397668 h 1354931"/>
              <a:gd name="connsiteX26" fmla="*/ 721519 w 1159669"/>
              <a:gd name="connsiteY26" fmla="*/ 269081 h 1354931"/>
              <a:gd name="connsiteX27" fmla="*/ 747713 w 1159669"/>
              <a:gd name="connsiteY27" fmla="*/ 257175 h 1354931"/>
              <a:gd name="connsiteX28" fmla="*/ 766763 w 1159669"/>
              <a:gd name="connsiteY28" fmla="*/ 259556 h 1354931"/>
              <a:gd name="connsiteX29" fmla="*/ 773906 w 1159669"/>
              <a:gd name="connsiteY29" fmla="*/ 269081 h 1354931"/>
              <a:gd name="connsiteX30" fmla="*/ 776288 w 1159669"/>
              <a:gd name="connsiteY30" fmla="*/ 292893 h 1354931"/>
              <a:gd name="connsiteX31" fmla="*/ 669131 w 1159669"/>
              <a:gd name="connsiteY31" fmla="*/ 545306 h 1354931"/>
              <a:gd name="connsiteX32" fmla="*/ 581025 w 1159669"/>
              <a:gd name="connsiteY32" fmla="*/ 752475 h 1354931"/>
              <a:gd name="connsiteX33" fmla="*/ 561975 w 1159669"/>
              <a:gd name="connsiteY33" fmla="*/ 802481 h 1354931"/>
              <a:gd name="connsiteX34" fmla="*/ 557213 w 1159669"/>
              <a:gd name="connsiteY34" fmla="*/ 821531 h 1354931"/>
              <a:gd name="connsiteX35" fmla="*/ 559594 w 1159669"/>
              <a:gd name="connsiteY35" fmla="*/ 845343 h 1354931"/>
              <a:gd name="connsiteX36" fmla="*/ 564356 w 1159669"/>
              <a:gd name="connsiteY36" fmla="*/ 869156 h 1354931"/>
              <a:gd name="connsiteX37" fmla="*/ 578644 w 1159669"/>
              <a:gd name="connsiteY37" fmla="*/ 888206 h 1354931"/>
              <a:gd name="connsiteX38" fmla="*/ 616744 w 1159669"/>
              <a:gd name="connsiteY38" fmla="*/ 923925 h 1354931"/>
              <a:gd name="connsiteX39" fmla="*/ 685800 w 1159669"/>
              <a:gd name="connsiteY39" fmla="*/ 976312 h 1354931"/>
              <a:gd name="connsiteX40" fmla="*/ 738188 w 1159669"/>
              <a:gd name="connsiteY40" fmla="*/ 1031081 h 1354931"/>
              <a:gd name="connsiteX41" fmla="*/ 797719 w 1159669"/>
              <a:gd name="connsiteY41" fmla="*/ 1121568 h 1354931"/>
              <a:gd name="connsiteX42" fmla="*/ 835819 w 1159669"/>
              <a:gd name="connsiteY42" fmla="*/ 1207293 h 1354931"/>
              <a:gd name="connsiteX43" fmla="*/ 1159669 w 1159669"/>
              <a:gd name="connsiteY43" fmla="*/ 1354931 h 1354931"/>
              <a:gd name="connsiteX44" fmla="*/ 1145381 w 1159669"/>
              <a:gd name="connsiteY44" fmla="*/ 1288256 h 1354931"/>
              <a:gd name="connsiteX45" fmla="*/ 1121569 w 1159669"/>
              <a:gd name="connsiteY45" fmla="*/ 1240631 h 1354931"/>
              <a:gd name="connsiteX46" fmla="*/ 1069181 w 1159669"/>
              <a:gd name="connsiteY46" fmla="*/ 1176337 h 1354931"/>
              <a:gd name="connsiteX47" fmla="*/ 1004888 w 1159669"/>
              <a:gd name="connsiteY47" fmla="*/ 1112043 h 1354931"/>
              <a:gd name="connsiteX48" fmla="*/ 926306 w 1159669"/>
              <a:gd name="connsiteY48" fmla="*/ 1045368 h 1354931"/>
              <a:gd name="connsiteX49" fmla="*/ 854869 w 1159669"/>
              <a:gd name="connsiteY49" fmla="*/ 983456 h 1354931"/>
              <a:gd name="connsiteX50" fmla="*/ 790575 w 1159669"/>
              <a:gd name="connsiteY50" fmla="*/ 938212 h 1354931"/>
              <a:gd name="connsiteX51" fmla="*/ 738188 w 1159669"/>
              <a:gd name="connsiteY51" fmla="*/ 892968 h 1354931"/>
              <a:gd name="connsiteX52" fmla="*/ 711994 w 1159669"/>
              <a:gd name="connsiteY52" fmla="*/ 864393 h 1354931"/>
              <a:gd name="connsiteX53" fmla="*/ 700088 w 1159669"/>
              <a:gd name="connsiteY53" fmla="*/ 838200 h 1354931"/>
              <a:gd name="connsiteX54" fmla="*/ 695325 w 1159669"/>
              <a:gd name="connsiteY54" fmla="*/ 804862 h 1354931"/>
              <a:gd name="connsiteX55" fmla="*/ 707231 w 1159669"/>
              <a:gd name="connsiteY55" fmla="*/ 769143 h 1354931"/>
              <a:gd name="connsiteX56" fmla="*/ 847725 w 1159669"/>
              <a:gd name="connsiteY56" fmla="*/ 578643 h 1354931"/>
              <a:gd name="connsiteX57" fmla="*/ 964406 w 1159669"/>
              <a:gd name="connsiteY57" fmla="*/ 416718 h 1354931"/>
              <a:gd name="connsiteX58" fmla="*/ 1016794 w 1159669"/>
              <a:gd name="connsiteY58" fmla="*/ 345281 h 1354931"/>
              <a:gd name="connsiteX59" fmla="*/ 1033463 w 1159669"/>
              <a:gd name="connsiteY59" fmla="*/ 323850 h 1354931"/>
              <a:gd name="connsiteX60" fmla="*/ 1071563 w 1159669"/>
              <a:gd name="connsiteY60" fmla="*/ 304800 h 1354931"/>
              <a:gd name="connsiteX61" fmla="*/ 1092994 w 1159669"/>
              <a:gd name="connsiteY61" fmla="*/ 285750 h 1354931"/>
              <a:gd name="connsiteX62" fmla="*/ 1121569 w 1159669"/>
              <a:gd name="connsiteY62" fmla="*/ 257175 h 1354931"/>
              <a:gd name="connsiteX63" fmla="*/ 1140619 w 1159669"/>
              <a:gd name="connsiteY63" fmla="*/ 226218 h 1354931"/>
              <a:gd name="connsiteX64" fmla="*/ 1143000 w 1159669"/>
              <a:gd name="connsiteY64" fmla="*/ 200025 h 1354931"/>
              <a:gd name="connsiteX65" fmla="*/ 1138238 w 1159669"/>
              <a:gd name="connsiteY65" fmla="*/ 183356 h 1354931"/>
              <a:gd name="connsiteX66" fmla="*/ 1116806 w 1159669"/>
              <a:gd name="connsiteY66" fmla="*/ 147637 h 1354931"/>
              <a:gd name="connsiteX67" fmla="*/ 1071563 w 1159669"/>
              <a:gd name="connsiteY67" fmla="*/ 100012 h 1354931"/>
              <a:gd name="connsiteX68" fmla="*/ 1016794 w 1159669"/>
              <a:gd name="connsiteY68" fmla="*/ 61912 h 1354931"/>
              <a:gd name="connsiteX69" fmla="*/ 964406 w 1159669"/>
              <a:gd name="connsiteY69" fmla="*/ 35718 h 1354931"/>
              <a:gd name="connsiteX70" fmla="*/ 904875 w 1159669"/>
              <a:gd name="connsiteY70" fmla="*/ 9525 h 1354931"/>
              <a:gd name="connsiteX71" fmla="*/ 866775 w 1159669"/>
              <a:gd name="connsiteY71" fmla="*/ 0 h 1354931"/>
              <a:gd name="connsiteX72" fmla="*/ 828675 w 1159669"/>
              <a:gd name="connsiteY72" fmla="*/ 2381 h 1354931"/>
              <a:gd name="connsiteX73" fmla="*/ 797719 w 1159669"/>
              <a:gd name="connsiteY73" fmla="*/ 9525 h 1354931"/>
              <a:gd name="connsiteX74" fmla="*/ 762000 w 1159669"/>
              <a:gd name="connsiteY74" fmla="*/ 21431 h 1354931"/>
              <a:gd name="connsiteX75" fmla="*/ 733425 w 1159669"/>
              <a:gd name="connsiteY75" fmla="*/ 45243 h 1354931"/>
              <a:gd name="connsiteX76" fmla="*/ 685800 w 1159669"/>
              <a:gd name="connsiteY76" fmla="*/ 90487 h 1354931"/>
              <a:gd name="connsiteX77" fmla="*/ 621506 w 1159669"/>
              <a:gd name="connsiteY77" fmla="*/ 126206 h 135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59669" h="1354931">
                <a:moveTo>
                  <a:pt x="621506" y="126206"/>
                </a:moveTo>
                <a:lnTo>
                  <a:pt x="531019" y="183356"/>
                </a:lnTo>
                <a:lnTo>
                  <a:pt x="416719" y="242887"/>
                </a:lnTo>
                <a:lnTo>
                  <a:pt x="278606" y="290512"/>
                </a:lnTo>
                <a:lnTo>
                  <a:pt x="223838" y="302418"/>
                </a:lnTo>
                <a:lnTo>
                  <a:pt x="195263" y="300037"/>
                </a:lnTo>
                <a:lnTo>
                  <a:pt x="157163" y="288131"/>
                </a:lnTo>
                <a:lnTo>
                  <a:pt x="126206" y="266700"/>
                </a:lnTo>
                <a:lnTo>
                  <a:pt x="85725" y="207168"/>
                </a:lnTo>
                <a:lnTo>
                  <a:pt x="45244" y="173831"/>
                </a:lnTo>
                <a:lnTo>
                  <a:pt x="28575" y="164306"/>
                </a:lnTo>
                <a:lnTo>
                  <a:pt x="16669" y="164306"/>
                </a:lnTo>
                <a:lnTo>
                  <a:pt x="7144" y="180975"/>
                </a:lnTo>
                <a:lnTo>
                  <a:pt x="0" y="238125"/>
                </a:lnTo>
                <a:lnTo>
                  <a:pt x="0" y="278606"/>
                </a:lnTo>
                <a:lnTo>
                  <a:pt x="11906" y="330993"/>
                </a:lnTo>
                <a:lnTo>
                  <a:pt x="33338" y="378618"/>
                </a:lnTo>
                <a:lnTo>
                  <a:pt x="54769" y="416718"/>
                </a:lnTo>
                <a:lnTo>
                  <a:pt x="88106" y="450056"/>
                </a:lnTo>
                <a:lnTo>
                  <a:pt x="133350" y="483393"/>
                </a:lnTo>
                <a:lnTo>
                  <a:pt x="192881" y="514350"/>
                </a:lnTo>
                <a:lnTo>
                  <a:pt x="252413" y="531018"/>
                </a:lnTo>
                <a:lnTo>
                  <a:pt x="283369" y="535781"/>
                </a:lnTo>
                <a:lnTo>
                  <a:pt x="314325" y="535781"/>
                </a:lnTo>
                <a:lnTo>
                  <a:pt x="350044" y="516731"/>
                </a:lnTo>
                <a:lnTo>
                  <a:pt x="528638" y="397668"/>
                </a:lnTo>
                <a:lnTo>
                  <a:pt x="721519" y="269081"/>
                </a:lnTo>
                <a:lnTo>
                  <a:pt x="747713" y="257175"/>
                </a:lnTo>
                <a:lnTo>
                  <a:pt x="766763" y="259556"/>
                </a:lnTo>
                <a:lnTo>
                  <a:pt x="773906" y="269081"/>
                </a:lnTo>
                <a:lnTo>
                  <a:pt x="776288" y="292893"/>
                </a:lnTo>
                <a:lnTo>
                  <a:pt x="669131" y="545306"/>
                </a:lnTo>
                <a:lnTo>
                  <a:pt x="581025" y="752475"/>
                </a:lnTo>
                <a:lnTo>
                  <a:pt x="561975" y="802481"/>
                </a:lnTo>
                <a:lnTo>
                  <a:pt x="557213" y="821531"/>
                </a:lnTo>
                <a:lnTo>
                  <a:pt x="559594" y="845343"/>
                </a:lnTo>
                <a:lnTo>
                  <a:pt x="564356" y="869156"/>
                </a:lnTo>
                <a:lnTo>
                  <a:pt x="578644" y="888206"/>
                </a:lnTo>
                <a:lnTo>
                  <a:pt x="616744" y="923925"/>
                </a:lnTo>
                <a:lnTo>
                  <a:pt x="685800" y="976312"/>
                </a:lnTo>
                <a:lnTo>
                  <a:pt x="738188" y="1031081"/>
                </a:lnTo>
                <a:lnTo>
                  <a:pt x="797719" y="1121568"/>
                </a:lnTo>
                <a:lnTo>
                  <a:pt x="835819" y="1207293"/>
                </a:lnTo>
                <a:lnTo>
                  <a:pt x="1159669" y="1354931"/>
                </a:lnTo>
                <a:lnTo>
                  <a:pt x="1145381" y="1288256"/>
                </a:lnTo>
                <a:lnTo>
                  <a:pt x="1121569" y="1240631"/>
                </a:lnTo>
                <a:lnTo>
                  <a:pt x="1069181" y="1176337"/>
                </a:lnTo>
                <a:lnTo>
                  <a:pt x="1004888" y="1112043"/>
                </a:lnTo>
                <a:lnTo>
                  <a:pt x="926306" y="1045368"/>
                </a:lnTo>
                <a:lnTo>
                  <a:pt x="854869" y="983456"/>
                </a:lnTo>
                <a:lnTo>
                  <a:pt x="790575" y="938212"/>
                </a:lnTo>
                <a:lnTo>
                  <a:pt x="738188" y="892968"/>
                </a:lnTo>
                <a:lnTo>
                  <a:pt x="711994" y="864393"/>
                </a:lnTo>
                <a:lnTo>
                  <a:pt x="700088" y="838200"/>
                </a:lnTo>
                <a:lnTo>
                  <a:pt x="695325" y="804862"/>
                </a:lnTo>
                <a:lnTo>
                  <a:pt x="707231" y="769143"/>
                </a:lnTo>
                <a:lnTo>
                  <a:pt x="847725" y="578643"/>
                </a:lnTo>
                <a:lnTo>
                  <a:pt x="964406" y="416718"/>
                </a:lnTo>
                <a:lnTo>
                  <a:pt x="1016794" y="345281"/>
                </a:lnTo>
                <a:lnTo>
                  <a:pt x="1033463" y="323850"/>
                </a:lnTo>
                <a:lnTo>
                  <a:pt x="1071563" y="304800"/>
                </a:lnTo>
                <a:lnTo>
                  <a:pt x="1092994" y="285750"/>
                </a:lnTo>
                <a:lnTo>
                  <a:pt x="1121569" y="257175"/>
                </a:lnTo>
                <a:lnTo>
                  <a:pt x="1140619" y="226218"/>
                </a:lnTo>
                <a:lnTo>
                  <a:pt x="1143000" y="200025"/>
                </a:lnTo>
                <a:lnTo>
                  <a:pt x="1138238" y="183356"/>
                </a:lnTo>
                <a:lnTo>
                  <a:pt x="1116806" y="147637"/>
                </a:lnTo>
                <a:lnTo>
                  <a:pt x="1071563" y="100012"/>
                </a:lnTo>
                <a:lnTo>
                  <a:pt x="1016794" y="61912"/>
                </a:lnTo>
                <a:lnTo>
                  <a:pt x="964406" y="35718"/>
                </a:lnTo>
                <a:lnTo>
                  <a:pt x="904875" y="9525"/>
                </a:lnTo>
                <a:lnTo>
                  <a:pt x="866775" y="0"/>
                </a:lnTo>
                <a:lnTo>
                  <a:pt x="828675" y="2381"/>
                </a:lnTo>
                <a:lnTo>
                  <a:pt x="797719" y="9525"/>
                </a:lnTo>
                <a:lnTo>
                  <a:pt x="762000" y="21431"/>
                </a:lnTo>
                <a:lnTo>
                  <a:pt x="733425" y="45243"/>
                </a:lnTo>
                <a:lnTo>
                  <a:pt x="685800" y="90487"/>
                </a:lnTo>
                <a:lnTo>
                  <a:pt x="621506" y="126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2C7B9AC-9E61-452D-B391-EE240E0AD03A}"/>
              </a:ext>
            </a:extLst>
          </p:cNvPr>
          <p:cNvSpPr/>
          <p:nvPr/>
        </p:nvSpPr>
        <p:spPr>
          <a:xfrm>
            <a:off x="5741989" y="1811339"/>
            <a:ext cx="1774825" cy="369887"/>
          </a:xfrm>
          <a:custGeom>
            <a:avLst/>
            <a:gdLst>
              <a:gd name="connsiteX0" fmla="*/ 812006 w 1776412"/>
              <a:gd name="connsiteY0" fmla="*/ 171450 h 369094"/>
              <a:gd name="connsiteX1" fmla="*/ 623887 w 1776412"/>
              <a:gd name="connsiteY1" fmla="*/ 190500 h 369094"/>
              <a:gd name="connsiteX2" fmla="*/ 388144 w 1776412"/>
              <a:gd name="connsiteY2" fmla="*/ 211932 h 369094"/>
              <a:gd name="connsiteX3" fmla="*/ 304800 w 1776412"/>
              <a:gd name="connsiteY3" fmla="*/ 200025 h 369094"/>
              <a:gd name="connsiteX4" fmla="*/ 176212 w 1776412"/>
              <a:gd name="connsiteY4" fmla="*/ 169069 h 369094"/>
              <a:gd name="connsiteX5" fmla="*/ 73819 w 1776412"/>
              <a:gd name="connsiteY5" fmla="*/ 128588 h 369094"/>
              <a:gd name="connsiteX6" fmla="*/ 28575 w 1776412"/>
              <a:gd name="connsiteY6" fmla="*/ 111919 h 369094"/>
              <a:gd name="connsiteX7" fmla="*/ 7144 w 1776412"/>
              <a:gd name="connsiteY7" fmla="*/ 116682 h 369094"/>
              <a:gd name="connsiteX8" fmla="*/ 0 w 1776412"/>
              <a:gd name="connsiteY8" fmla="*/ 130969 h 369094"/>
              <a:gd name="connsiteX9" fmla="*/ 4762 w 1776412"/>
              <a:gd name="connsiteY9" fmla="*/ 147638 h 369094"/>
              <a:gd name="connsiteX10" fmla="*/ 28575 w 1776412"/>
              <a:gd name="connsiteY10" fmla="*/ 190500 h 369094"/>
              <a:gd name="connsiteX11" fmla="*/ 88106 w 1776412"/>
              <a:gd name="connsiteY11" fmla="*/ 254794 h 369094"/>
              <a:gd name="connsiteX12" fmla="*/ 166687 w 1776412"/>
              <a:gd name="connsiteY12" fmla="*/ 311944 h 369094"/>
              <a:gd name="connsiteX13" fmla="*/ 211931 w 1776412"/>
              <a:gd name="connsiteY13" fmla="*/ 335757 h 369094"/>
              <a:gd name="connsiteX14" fmla="*/ 316706 w 1776412"/>
              <a:gd name="connsiteY14" fmla="*/ 357188 h 369094"/>
              <a:gd name="connsiteX15" fmla="*/ 419100 w 1776412"/>
              <a:gd name="connsiteY15" fmla="*/ 369094 h 369094"/>
              <a:gd name="connsiteX16" fmla="*/ 547687 w 1776412"/>
              <a:gd name="connsiteY16" fmla="*/ 366713 h 369094"/>
              <a:gd name="connsiteX17" fmla="*/ 669131 w 1776412"/>
              <a:gd name="connsiteY17" fmla="*/ 359569 h 369094"/>
              <a:gd name="connsiteX18" fmla="*/ 842962 w 1776412"/>
              <a:gd name="connsiteY18" fmla="*/ 342900 h 369094"/>
              <a:gd name="connsiteX19" fmla="*/ 1076325 w 1776412"/>
              <a:gd name="connsiteY19" fmla="*/ 323850 h 369094"/>
              <a:gd name="connsiteX20" fmla="*/ 1312069 w 1776412"/>
              <a:gd name="connsiteY20" fmla="*/ 290513 h 369094"/>
              <a:gd name="connsiteX21" fmla="*/ 1493044 w 1776412"/>
              <a:gd name="connsiteY21" fmla="*/ 264319 h 369094"/>
              <a:gd name="connsiteX22" fmla="*/ 1624012 w 1776412"/>
              <a:gd name="connsiteY22" fmla="*/ 242888 h 369094"/>
              <a:gd name="connsiteX23" fmla="*/ 1695450 w 1776412"/>
              <a:gd name="connsiteY23" fmla="*/ 228600 h 369094"/>
              <a:gd name="connsiteX24" fmla="*/ 1738312 w 1776412"/>
              <a:gd name="connsiteY24" fmla="*/ 209550 h 369094"/>
              <a:gd name="connsiteX25" fmla="*/ 1762125 w 1776412"/>
              <a:gd name="connsiteY25" fmla="*/ 190500 h 369094"/>
              <a:gd name="connsiteX26" fmla="*/ 1776412 w 1776412"/>
              <a:gd name="connsiteY26" fmla="*/ 166688 h 369094"/>
              <a:gd name="connsiteX27" fmla="*/ 1776412 w 1776412"/>
              <a:gd name="connsiteY27" fmla="*/ 138113 h 369094"/>
              <a:gd name="connsiteX28" fmla="*/ 1762125 w 1776412"/>
              <a:gd name="connsiteY28" fmla="*/ 109538 h 369094"/>
              <a:gd name="connsiteX29" fmla="*/ 1750219 w 1776412"/>
              <a:gd name="connsiteY29" fmla="*/ 95250 h 369094"/>
              <a:gd name="connsiteX30" fmla="*/ 1697831 w 1776412"/>
              <a:gd name="connsiteY30" fmla="*/ 69057 h 369094"/>
              <a:gd name="connsiteX31" fmla="*/ 1633537 w 1776412"/>
              <a:gd name="connsiteY31" fmla="*/ 40482 h 369094"/>
              <a:gd name="connsiteX32" fmla="*/ 1562100 w 1776412"/>
              <a:gd name="connsiteY32" fmla="*/ 11907 h 369094"/>
              <a:gd name="connsiteX33" fmla="*/ 1512094 w 1776412"/>
              <a:gd name="connsiteY33" fmla="*/ 0 h 369094"/>
              <a:gd name="connsiteX34" fmla="*/ 1469231 w 1776412"/>
              <a:gd name="connsiteY34" fmla="*/ 2382 h 369094"/>
              <a:gd name="connsiteX35" fmla="*/ 1438275 w 1776412"/>
              <a:gd name="connsiteY35" fmla="*/ 11907 h 369094"/>
              <a:gd name="connsiteX36" fmla="*/ 1393031 w 1776412"/>
              <a:gd name="connsiteY36" fmla="*/ 38100 h 369094"/>
              <a:gd name="connsiteX37" fmla="*/ 1309687 w 1776412"/>
              <a:gd name="connsiteY37" fmla="*/ 69057 h 369094"/>
              <a:gd name="connsiteX38" fmla="*/ 1140619 w 1776412"/>
              <a:gd name="connsiteY38" fmla="*/ 111919 h 369094"/>
              <a:gd name="connsiteX39" fmla="*/ 1050131 w 1776412"/>
              <a:gd name="connsiteY39" fmla="*/ 126207 h 369094"/>
              <a:gd name="connsiteX40" fmla="*/ 812006 w 1776412"/>
              <a:gd name="connsiteY40" fmla="*/ 171450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76412" h="369094">
                <a:moveTo>
                  <a:pt x="812006" y="171450"/>
                </a:moveTo>
                <a:lnTo>
                  <a:pt x="623887" y="190500"/>
                </a:lnTo>
                <a:lnTo>
                  <a:pt x="388144" y="211932"/>
                </a:lnTo>
                <a:lnTo>
                  <a:pt x="304800" y="200025"/>
                </a:lnTo>
                <a:lnTo>
                  <a:pt x="176212" y="169069"/>
                </a:lnTo>
                <a:lnTo>
                  <a:pt x="73819" y="128588"/>
                </a:lnTo>
                <a:lnTo>
                  <a:pt x="28575" y="111919"/>
                </a:lnTo>
                <a:lnTo>
                  <a:pt x="7144" y="116682"/>
                </a:lnTo>
                <a:lnTo>
                  <a:pt x="0" y="130969"/>
                </a:lnTo>
                <a:lnTo>
                  <a:pt x="4762" y="147638"/>
                </a:lnTo>
                <a:lnTo>
                  <a:pt x="28575" y="190500"/>
                </a:lnTo>
                <a:lnTo>
                  <a:pt x="88106" y="254794"/>
                </a:lnTo>
                <a:lnTo>
                  <a:pt x="166687" y="311944"/>
                </a:lnTo>
                <a:lnTo>
                  <a:pt x="211931" y="335757"/>
                </a:lnTo>
                <a:lnTo>
                  <a:pt x="316706" y="357188"/>
                </a:lnTo>
                <a:lnTo>
                  <a:pt x="419100" y="369094"/>
                </a:lnTo>
                <a:lnTo>
                  <a:pt x="547687" y="366713"/>
                </a:lnTo>
                <a:lnTo>
                  <a:pt x="669131" y="359569"/>
                </a:lnTo>
                <a:lnTo>
                  <a:pt x="842962" y="342900"/>
                </a:lnTo>
                <a:lnTo>
                  <a:pt x="1076325" y="323850"/>
                </a:lnTo>
                <a:lnTo>
                  <a:pt x="1312069" y="290513"/>
                </a:lnTo>
                <a:lnTo>
                  <a:pt x="1493044" y="264319"/>
                </a:lnTo>
                <a:lnTo>
                  <a:pt x="1624012" y="242888"/>
                </a:lnTo>
                <a:lnTo>
                  <a:pt x="1695450" y="228600"/>
                </a:lnTo>
                <a:lnTo>
                  <a:pt x="1738312" y="209550"/>
                </a:lnTo>
                <a:lnTo>
                  <a:pt x="1762125" y="190500"/>
                </a:lnTo>
                <a:lnTo>
                  <a:pt x="1776412" y="166688"/>
                </a:lnTo>
                <a:lnTo>
                  <a:pt x="1776412" y="138113"/>
                </a:lnTo>
                <a:lnTo>
                  <a:pt x="1762125" y="109538"/>
                </a:lnTo>
                <a:lnTo>
                  <a:pt x="1750219" y="95250"/>
                </a:lnTo>
                <a:lnTo>
                  <a:pt x="1697831" y="69057"/>
                </a:lnTo>
                <a:lnTo>
                  <a:pt x="1633537" y="40482"/>
                </a:lnTo>
                <a:lnTo>
                  <a:pt x="1562100" y="11907"/>
                </a:lnTo>
                <a:lnTo>
                  <a:pt x="1512094" y="0"/>
                </a:lnTo>
                <a:lnTo>
                  <a:pt x="1469231" y="2382"/>
                </a:lnTo>
                <a:lnTo>
                  <a:pt x="1438275" y="11907"/>
                </a:lnTo>
                <a:lnTo>
                  <a:pt x="1393031" y="38100"/>
                </a:lnTo>
                <a:lnTo>
                  <a:pt x="1309687" y="69057"/>
                </a:lnTo>
                <a:lnTo>
                  <a:pt x="1140619" y="111919"/>
                </a:lnTo>
                <a:lnTo>
                  <a:pt x="1050131" y="126207"/>
                </a:lnTo>
                <a:lnTo>
                  <a:pt x="812006" y="1714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6EE3234-A8C6-40C9-BDB1-F5D916B4222C}"/>
              </a:ext>
            </a:extLst>
          </p:cNvPr>
          <p:cNvSpPr/>
          <p:nvPr/>
        </p:nvSpPr>
        <p:spPr>
          <a:xfrm>
            <a:off x="5799138" y="3067051"/>
            <a:ext cx="449262" cy="868363"/>
          </a:xfrm>
          <a:custGeom>
            <a:avLst/>
            <a:gdLst>
              <a:gd name="connsiteX0" fmla="*/ 366712 w 450056"/>
              <a:gd name="connsiteY0" fmla="*/ 264319 h 869156"/>
              <a:gd name="connsiteX1" fmla="*/ 354806 w 450056"/>
              <a:gd name="connsiteY1" fmla="*/ 180975 h 869156"/>
              <a:gd name="connsiteX2" fmla="*/ 319087 w 450056"/>
              <a:gd name="connsiteY2" fmla="*/ 85725 h 869156"/>
              <a:gd name="connsiteX3" fmla="*/ 247650 w 450056"/>
              <a:gd name="connsiteY3" fmla="*/ 69056 h 869156"/>
              <a:gd name="connsiteX4" fmla="*/ 211931 w 450056"/>
              <a:gd name="connsiteY4" fmla="*/ 57150 h 869156"/>
              <a:gd name="connsiteX5" fmla="*/ 178594 w 450056"/>
              <a:gd name="connsiteY5" fmla="*/ 42863 h 869156"/>
              <a:gd name="connsiteX6" fmla="*/ 157162 w 450056"/>
              <a:gd name="connsiteY6" fmla="*/ 28575 h 869156"/>
              <a:gd name="connsiteX7" fmla="*/ 128587 w 450056"/>
              <a:gd name="connsiteY7" fmla="*/ 11906 h 869156"/>
              <a:gd name="connsiteX8" fmla="*/ 95250 w 450056"/>
              <a:gd name="connsiteY8" fmla="*/ 0 h 869156"/>
              <a:gd name="connsiteX9" fmla="*/ 52387 w 450056"/>
              <a:gd name="connsiteY9" fmla="*/ 2381 h 869156"/>
              <a:gd name="connsiteX10" fmla="*/ 19050 w 450056"/>
              <a:gd name="connsiteY10" fmla="*/ 9525 h 869156"/>
              <a:gd name="connsiteX11" fmla="*/ 0 w 450056"/>
              <a:gd name="connsiteY11" fmla="*/ 21431 h 869156"/>
              <a:gd name="connsiteX12" fmla="*/ 0 w 450056"/>
              <a:gd name="connsiteY12" fmla="*/ 35719 h 869156"/>
              <a:gd name="connsiteX13" fmla="*/ 11906 w 450056"/>
              <a:gd name="connsiteY13" fmla="*/ 61913 h 869156"/>
              <a:gd name="connsiteX14" fmla="*/ 47625 w 450056"/>
              <a:gd name="connsiteY14" fmla="*/ 85725 h 869156"/>
              <a:gd name="connsiteX15" fmla="*/ 73819 w 450056"/>
              <a:gd name="connsiteY15" fmla="*/ 107156 h 869156"/>
              <a:gd name="connsiteX16" fmla="*/ 100012 w 450056"/>
              <a:gd name="connsiteY16" fmla="*/ 145256 h 869156"/>
              <a:gd name="connsiteX17" fmla="*/ 138112 w 450056"/>
              <a:gd name="connsiteY17" fmla="*/ 233363 h 869156"/>
              <a:gd name="connsiteX18" fmla="*/ 164306 w 450056"/>
              <a:gd name="connsiteY18" fmla="*/ 333375 h 869156"/>
              <a:gd name="connsiteX19" fmla="*/ 190500 w 450056"/>
              <a:gd name="connsiteY19" fmla="*/ 485775 h 869156"/>
              <a:gd name="connsiteX20" fmla="*/ 211931 w 450056"/>
              <a:gd name="connsiteY20" fmla="*/ 609600 h 869156"/>
              <a:gd name="connsiteX21" fmla="*/ 230981 w 450056"/>
              <a:gd name="connsiteY21" fmla="*/ 709613 h 869156"/>
              <a:gd name="connsiteX22" fmla="*/ 257175 w 450056"/>
              <a:gd name="connsiteY22" fmla="*/ 792956 h 869156"/>
              <a:gd name="connsiteX23" fmla="*/ 276225 w 450056"/>
              <a:gd name="connsiteY23" fmla="*/ 821531 h 869156"/>
              <a:gd name="connsiteX24" fmla="*/ 319087 w 450056"/>
              <a:gd name="connsiteY24" fmla="*/ 857250 h 869156"/>
              <a:gd name="connsiteX25" fmla="*/ 342900 w 450056"/>
              <a:gd name="connsiteY25" fmla="*/ 869156 h 869156"/>
              <a:gd name="connsiteX26" fmla="*/ 369094 w 450056"/>
              <a:gd name="connsiteY26" fmla="*/ 869156 h 869156"/>
              <a:gd name="connsiteX27" fmla="*/ 400050 w 450056"/>
              <a:gd name="connsiteY27" fmla="*/ 847725 h 869156"/>
              <a:gd name="connsiteX28" fmla="*/ 421481 w 450056"/>
              <a:gd name="connsiteY28" fmla="*/ 821531 h 869156"/>
              <a:gd name="connsiteX29" fmla="*/ 440531 w 450056"/>
              <a:gd name="connsiteY29" fmla="*/ 766763 h 869156"/>
              <a:gd name="connsiteX30" fmla="*/ 447675 w 450056"/>
              <a:gd name="connsiteY30" fmla="*/ 702469 h 869156"/>
              <a:gd name="connsiteX31" fmla="*/ 450056 w 450056"/>
              <a:gd name="connsiteY31" fmla="*/ 626269 h 869156"/>
              <a:gd name="connsiteX32" fmla="*/ 409575 w 450056"/>
              <a:gd name="connsiteY32" fmla="*/ 521494 h 869156"/>
              <a:gd name="connsiteX33" fmla="*/ 366712 w 450056"/>
              <a:gd name="connsiteY33" fmla="*/ 264319 h 8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0056" h="869156">
                <a:moveTo>
                  <a:pt x="366712" y="264319"/>
                </a:moveTo>
                <a:lnTo>
                  <a:pt x="354806" y="180975"/>
                </a:lnTo>
                <a:lnTo>
                  <a:pt x="319087" y="85725"/>
                </a:lnTo>
                <a:lnTo>
                  <a:pt x="247650" y="69056"/>
                </a:lnTo>
                <a:lnTo>
                  <a:pt x="211931" y="57150"/>
                </a:lnTo>
                <a:lnTo>
                  <a:pt x="178594" y="42863"/>
                </a:lnTo>
                <a:lnTo>
                  <a:pt x="157162" y="28575"/>
                </a:lnTo>
                <a:lnTo>
                  <a:pt x="128587" y="11906"/>
                </a:lnTo>
                <a:lnTo>
                  <a:pt x="95250" y="0"/>
                </a:lnTo>
                <a:lnTo>
                  <a:pt x="52387" y="2381"/>
                </a:lnTo>
                <a:lnTo>
                  <a:pt x="19050" y="9525"/>
                </a:lnTo>
                <a:lnTo>
                  <a:pt x="0" y="21431"/>
                </a:lnTo>
                <a:lnTo>
                  <a:pt x="0" y="35719"/>
                </a:lnTo>
                <a:lnTo>
                  <a:pt x="11906" y="61913"/>
                </a:lnTo>
                <a:lnTo>
                  <a:pt x="47625" y="85725"/>
                </a:lnTo>
                <a:lnTo>
                  <a:pt x="73819" y="107156"/>
                </a:lnTo>
                <a:lnTo>
                  <a:pt x="100012" y="145256"/>
                </a:lnTo>
                <a:lnTo>
                  <a:pt x="138112" y="233363"/>
                </a:lnTo>
                <a:lnTo>
                  <a:pt x="164306" y="333375"/>
                </a:lnTo>
                <a:lnTo>
                  <a:pt x="190500" y="485775"/>
                </a:lnTo>
                <a:lnTo>
                  <a:pt x="211931" y="609600"/>
                </a:lnTo>
                <a:lnTo>
                  <a:pt x="230981" y="709613"/>
                </a:lnTo>
                <a:lnTo>
                  <a:pt x="257175" y="792956"/>
                </a:lnTo>
                <a:lnTo>
                  <a:pt x="276225" y="821531"/>
                </a:lnTo>
                <a:lnTo>
                  <a:pt x="319087" y="857250"/>
                </a:lnTo>
                <a:lnTo>
                  <a:pt x="342900" y="869156"/>
                </a:lnTo>
                <a:lnTo>
                  <a:pt x="369094" y="869156"/>
                </a:lnTo>
                <a:lnTo>
                  <a:pt x="400050" y="847725"/>
                </a:lnTo>
                <a:lnTo>
                  <a:pt x="421481" y="821531"/>
                </a:lnTo>
                <a:lnTo>
                  <a:pt x="440531" y="766763"/>
                </a:lnTo>
                <a:lnTo>
                  <a:pt x="447675" y="702469"/>
                </a:lnTo>
                <a:cubicBezTo>
                  <a:pt x="448469" y="677069"/>
                  <a:pt x="449262" y="651669"/>
                  <a:pt x="450056" y="626269"/>
                </a:cubicBezTo>
                <a:lnTo>
                  <a:pt x="409575" y="521494"/>
                </a:lnTo>
                <a:lnTo>
                  <a:pt x="366712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7DB7203-A46A-4A64-91D4-12A37D73006A}"/>
              </a:ext>
            </a:extLst>
          </p:cNvPr>
          <p:cNvSpPr/>
          <p:nvPr/>
        </p:nvSpPr>
        <p:spPr>
          <a:xfrm>
            <a:off x="6364289" y="1347789"/>
            <a:ext cx="503237" cy="1279525"/>
          </a:xfrm>
          <a:custGeom>
            <a:avLst/>
            <a:gdLst>
              <a:gd name="connsiteX0" fmla="*/ 207169 w 502444"/>
              <a:gd name="connsiteY0" fmla="*/ 404812 h 1278731"/>
              <a:gd name="connsiteX1" fmla="*/ 214313 w 502444"/>
              <a:gd name="connsiteY1" fmla="*/ 285750 h 1278731"/>
              <a:gd name="connsiteX2" fmla="*/ 209550 w 502444"/>
              <a:gd name="connsiteY2" fmla="*/ 242887 h 1278731"/>
              <a:gd name="connsiteX3" fmla="*/ 200025 w 502444"/>
              <a:gd name="connsiteY3" fmla="*/ 214312 h 1278731"/>
              <a:gd name="connsiteX4" fmla="*/ 169069 w 502444"/>
              <a:gd name="connsiteY4" fmla="*/ 185737 h 1278731"/>
              <a:gd name="connsiteX5" fmla="*/ 90488 w 502444"/>
              <a:gd name="connsiteY5" fmla="*/ 126206 h 1278731"/>
              <a:gd name="connsiteX6" fmla="*/ 33338 w 502444"/>
              <a:gd name="connsiteY6" fmla="*/ 73818 h 1278731"/>
              <a:gd name="connsiteX7" fmla="*/ 7144 w 502444"/>
              <a:gd name="connsiteY7" fmla="*/ 45243 h 1278731"/>
              <a:gd name="connsiteX8" fmla="*/ 0 w 502444"/>
              <a:gd name="connsiteY8" fmla="*/ 21431 h 1278731"/>
              <a:gd name="connsiteX9" fmla="*/ 4763 w 502444"/>
              <a:gd name="connsiteY9" fmla="*/ 2381 h 1278731"/>
              <a:gd name="connsiteX10" fmla="*/ 45244 w 502444"/>
              <a:gd name="connsiteY10" fmla="*/ 0 h 1278731"/>
              <a:gd name="connsiteX11" fmla="*/ 128588 w 502444"/>
              <a:gd name="connsiteY11" fmla="*/ 16668 h 1278731"/>
              <a:gd name="connsiteX12" fmla="*/ 273844 w 502444"/>
              <a:gd name="connsiteY12" fmla="*/ 42862 h 1278731"/>
              <a:gd name="connsiteX13" fmla="*/ 340519 w 502444"/>
              <a:gd name="connsiteY13" fmla="*/ 61912 h 1278731"/>
              <a:gd name="connsiteX14" fmla="*/ 423863 w 502444"/>
              <a:gd name="connsiteY14" fmla="*/ 95250 h 1278731"/>
              <a:gd name="connsiteX15" fmla="*/ 461963 w 502444"/>
              <a:gd name="connsiteY15" fmla="*/ 116681 h 1278731"/>
              <a:gd name="connsiteX16" fmla="*/ 481013 w 502444"/>
              <a:gd name="connsiteY16" fmla="*/ 130968 h 1278731"/>
              <a:gd name="connsiteX17" fmla="*/ 495300 w 502444"/>
              <a:gd name="connsiteY17" fmla="*/ 150018 h 1278731"/>
              <a:gd name="connsiteX18" fmla="*/ 502444 w 502444"/>
              <a:gd name="connsiteY18" fmla="*/ 180975 h 1278731"/>
              <a:gd name="connsiteX19" fmla="*/ 500063 w 502444"/>
              <a:gd name="connsiteY19" fmla="*/ 226218 h 1278731"/>
              <a:gd name="connsiteX20" fmla="*/ 492919 w 502444"/>
              <a:gd name="connsiteY20" fmla="*/ 278606 h 1278731"/>
              <a:gd name="connsiteX21" fmla="*/ 471488 w 502444"/>
              <a:gd name="connsiteY21" fmla="*/ 357187 h 1278731"/>
              <a:gd name="connsiteX22" fmla="*/ 452438 w 502444"/>
              <a:gd name="connsiteY22" fmla="*/ 428625 h 1278731"/>
              <a:gd name="connsiteX23" fmla="*/ 440532 w 502444"/>
              <a:gd name="connsiteY23" fmla="*/ 511968 h 1278731"/>
              <a:gd name="connsiteX24" fmla="*/ 440532 w 502444"/>
              <a:gd name="connsiteY24" fmla="*/ 590550 h 1278731"/>
              <a:gd name="connsiteX25" fmla="*/ 435769 w 502444"/>
              <a:gd name="connsiteY25" fmla="*/ 800100 h 1278731"/>
              <a:gd name="connsiteX26" fmla="*/ 426244 w 502444"/>
              <a:gd name="connsiteY26" fmla="*/ 892968 h 1278731"/>
              <a:gd name="connsiteX27" fmla="*/ 419100 w 502444"/>
              <a:gd name="connsiteY27" fmla="*/ 1000125 h 1278731"/>
              <a:gd name="connsiteX28" fmla="*/ 419100 w 502444"/>
              <a:gd name="connsiteY28" fmla="*/ 1173956 h 1278731"/>
              <a:gd name="connsiteX29" fmla="*/ 411957 w 502444"/>
              <a:gd name="connsiteY29" fmla="*/ 1202531 h 1278731"/>
              <a:gd name="connsiteX30" fmla="*/ 314325 w 502444"/>
              <a:gd name="connsiteY30" fmla="*/ 1278731 h 1278731"/>
              <a:gd name="connsiteX31" fmla="*/ 192882 w 502444"/>
              <a:gd name="connsiteY31" fmla="*/ 1214437 h 1278731"/>
              <a:gd name="connsiteX32" fmla="*/ 192882 w 502444"/>
              <a:gd name="connsiteY32" fmla="*/ 1076325 h 1278731"/>
              <a:gd name="connsiteX33" fmla="*/ 192882 w 502444"/>
              <a:gd name="connsiteY33" fmla="*/ 783431 h 1278731"/>
              <a:gd name="connsiteX34" fmla="*/ 195263 w 502444"/>
              <a:gd name="connsiteY34" fmla="*/ 604837 h 1278731"/>
              <a:gd name="connsiteX35" fmla="*/ 207169 w 502444"/>
              <a:gd name="connsiteY35" fmla="*/ 404812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444" h="1278731">
                <a:moveTo>
                  <a:pt x="207169" y="404812"/>
                </a:moveTo>
                <a:lnTo>
                  <a:pt x="214313" y="285750"/>
                </a:lnTo>
                <a:lnTo>
                  <a:pt x="209550" y="242887"/>
                </a:lnTo>
                <a:lnTo>
                  <a:pt x="200025" y="214312"/>
                </a:lnTo>
                <a:lnTo>
                  <a:pt x="169069" y="185737"/>
                </a:lnTo>
                <a:lnTo>
                  <a:pt x="90488" y="126206"/>
                </a:lnTo>
                <a:lnTo>
                  <a:pt x="33338" y="73818"/>
                </a:lnTo>
                <a:lnTo>
                  <a:pt x="7144" y="45243"/>
                </a:lnTo>
                <a:lnTo>
                  <a:pt x="0" y="21431"/>
                </a:lnTo>
                <a:lnTo>
                  <a:pt x="4763" y="2381"/>
                </a:lnTo>
                <a:lnTo>
                  <a:pt x="45244" y="0"/>
                </a:lnTo>
                <a:lnTo>
                  <a:pt x="128588" y="16668"/>
                </a:lnTo>
                <a:lnTo>
                  <a:pt x="273844" y="42862"/>
                </a:lnTo>
                <a:lnTo>
                  <a:pt x="340519" y="61912"/>
                </a:lnTo>
                <a:lnTo>
                  <a:pt x="423863" y="95250"/>
                </a:lnTo>
                <a:lnTo>
                  <a:pt x="461963" y="116681"/>
                </a:lnTo>
                <a:lnTo>
                  <a:pt x="481013" y="130968"/>
                </a:lnTo>
                <a:lnTo>
                  <a:pt x="495300" y="150018"/>
                </a:lnTo>
                <a:lnTo>
                  <a:pt x="502444" y="180975"/>
                </a:lnTo>
                <a:lnTo>
                  <a:pt x="500063" y="226218"/>
                </a:lnTo>
                <a:lnTo>
                  <a:pt x="492919" y="278606"/>
                </a:lnTo>
                <a:lnTo>
                  <a:pt x="471488" y="357187"/>
                </a:lnTo>
                <a:lnTo>
                  <a:pt x="452438" y="428625"/>
                </a:lnTo>
                <a:lnTo>
                  <a:pt x="440532" y="511968"/>
                </a:lnTo>
                <a:lnTo>
                  <a:pt x="440532" y="590550"/>
                </a:lnTo>
                <a:lnTo>
                  <a:pt x="435769" y="800100"/>
                </a:lnTo>
                <a:lnTo>
                  <a:pt x="426244" y="892968"/>
                </a:lnTo>
                <a:lnTo>
                  <a:pt x="419100" y="1000125"/>
                </a:lnTo>
                <a:lnTo>
                  <a:pt x="419100" y="1173956"/>
                </a:lnTo>
                <a:lnTo>
                  <a:pt x="411957" y="1202531"/>
                </a:lnTo>
                <a:lnTo>
                  <a:pt x="314325" y="1278731"/>
                </a:lnTo>
                <a:lnTo>
                  <a:pt x="192882" y="1214437"/>
                </a:lnTo>
                <a:lnTo>
                  <a:pt x="192882" y="1076325"/>
                </a:lnTo>
                <a:lnTo>
                  <a:pt x="192882" y="783431"/>
                </a:lnTo>
                <a:cubicBezTo>
                  <a:pt x="193676" y="723900"/>
                  <a:pt x="194469" y="664368"/>
                  <a:pt x="195263" y="604837"/>
                </a:cubicBezTo>
                <a:lnTo>
                  <a:pt x="207169" y="4048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B659CEE-E9A1-4AC3-806F-2F2742B42977}"/>
              </a:ext>
            </a:extLst>
          </p:cNvPr>
          <p:cNvSpPr/>
          <p:nvPr/>
        </p:nvSpPr>
        <p:spPr>
          <a:xfrm>
            <a:off x="5181600" y="2343150"/>
            <a:ext cx="3086100" cy="577850"/>
          </a:xfrm>
          <a:custGeom>
            <a:avLst/>
            <a:gdLst>
              <a:gd name="connsiteX0" fmla="*/ 1282665 w 3086413"/>
              <a:gd name="connsiteY0" fmla="*/ 212943 h 578703"/>
              <a:gd name="connsiteX1" fmla="*/ 1400410 w 3086413"/>
              <a:gd name="connsiteY1" fmla="*/ 192901 h 578703"/>
              <a:gd name="connsiteX2" fmla="*/ 1608342 w 3086413"/>
              <a:gd name="connsiteY2" fmla="*/ 172859 h 578703"/>
              <a:gd name="connsiteX3" fmla="*/ 1776191 w 3086413"/>
              <a:gd name="connsiteY3" fmla="*/ 155323 h 578703"/>
              <a:gd name="connsiteX4" fmla="*/ 1976607 w 3086413"/>
              <a:gd name="connsiteY4" fmla="*/ 125260 h 578703"/>
              <a:gd name="connsiteX5" fmla="*/ 2189550 w 3086413"/>
              <a:gd name="connsiteY5" fmla="*/ 95198 h 578703"/>
              <a:gd name="connsiteX6" fmla="*/ 2437565 w 3086413"/>
              <a:gd name="connsiteY6" fmla="*/ 60125 h 578703"/>
              <a:gd name="connsiteX7" fmla="*/ 2515227 w 3086413"/>
              <a:gd name="connsiteY7" fmla="*/ 27557 h 578703"/>
              <a:gd name="connsiteX8" fmla="*/ 2570341 w 3086413"/>
              <a:gd name="connsiteY8" fmla="*/ 0 h 578703"/>
              <a:gd name="connsiteX9" fmla="*/ 2587877 w 3086413"/>
              <a:gd name="connsiteY9" fmla="*/ 0 h 578703"/>
              <a:gd name="connsiteX10" fmla="*/ 2610424 w 3086413"/>
              <a:gd name="connsiteY10" fmla="*/ 10021 h 578703"/>
              <a:gd name="connsiteX11" fmla="*/ 2758231 w 3086413"/>
              <a:gd name="connsiteY11" fmla="*/ 77661 h 578703"/>
              <a:gd name="connsiteX12" fmla="*/ 2938606 w 3086413"/>
              <a:gd name="connsiteY12" fmla="*/ 157828 h 578703"/>
              <a:gd name="connsiteX13" fmla="*/ 3031299 w 3086413"/>
              <a:gd name="connsiteY13" fmla="*/ 197911 h 578703"/>
              <a:gd name="connsiteX14" fmla="*/ 3043825 w 3086413"/>
              <a:gd name="connsiteY14" fmla="*/ 210437 h 578703"/>
              <a:gd name="connsiteX15" fmla="*/ 3073887 w 3086413"/>
              <a:gd name="connsiteY15" fmla="*/ 245510 h 578703"/>
              <a:gd name="connsiteX16" fmla="*/ 3086413 w 3086413"/>
              <a:gd name="connsiteY16" fmla="*/ 273068 h 578703"/>
              <a:gd name="connsiteX17" fmla="*/ 3086413 w 3086413"/>
              <a:gd name="connsiteY17" fmla="*/ 293109 h 578703"/>
              <a:gd name="connsiteX18" fmla="*/ 3073887 w 3086413"/>
              <a:gd name="connsiteY18" fmla="*/ 310646 h 578703"/>
              <a:gd name="connsiteX19" fmla="*/ 3038814 w 3086413"/>
              <a:gd name="connsiteY19" fmla="*/ 328182 h 578703"/>
              <a:gd name="connsiteX20" fmla="*/ 2998731 w 3086413"/>
              <a:gd name="connsiteY20" fmla="*/ 330687 h 578703"/>
              <a:gd name="connsiteX21" fmla="*/ 2865955 w 3086413"/>
              <a:gd name="connsiteY21" fmla="*/ 323172 h 578703"/>
              <a:gd name="connsiteX22" fmla="*/ 2535268 w 3086413"/>
              <a:gd name="connsiteY22" fmla="*/ 310646 h 578703"/>
              <a:gd name="connsiteX23" fmla="*/ 2314810 w 3086413"/>
              <a:gd name="connsiteY23" fmla="*/ 303130 h 578703"/>
              <a:gd name="connsiteX24" fmla="*/ 2024206 w 3086413"/>
              <a:gd name="connsiteY24" fmla="*/ 313151 h 578703"/>
              <a:gd name="connsiteX25" fmla="*/ 1691014 w 3086413"/>
              <a:gd name="connsiteY25" fmla="*/ 330687 h 578703"/>
              <a:gd name="connsiteX26" fmla="*/ 1325254 w 3086413"/>
              <a:gd name="connsiteY26" fmla="*/ 368265 h 578703"/>
              <a:gd name="connsiteX27" fmla="*/ 992062 w 3086413"/>
              <a:gd name="connsiteY27" fmla="*/ 418369 h 578703"/>
              <a:gd name="connsiteX28" fmla="*/ 786635 w 3086413"/>
              <a:gd name="connsiteY28" fmla="*/ 458453 h 578703"/>
              <a:gd name="connsiteX29" fmla="*/ 608765 w 3086413"/>
              <a:gd name="connsiteY29" fmla="*/ 508557 h 578703"/>
              <a:gd name="connsiteX30" fmla="*/ 378286 w 3086413"/>
              <a:gd name="connsiteY30" fmla="*/ 576197 h 578703"/>
              <a:gd name="connsiteX31" fmla="*/ 345719 w 3086413"/>
              <a:gd name="connsiteY31" fmla="*/ 578703 h 578703"/>
              <a:gd name="connsiteX32" fmla="*/ 295614 w 3086413"/>
              <a:gd name="connsiteY32" fmla="*/ 568682 h 578703"/>
              <a:gd name="connsiteX33" fmla="*/ 235490 w 3086413"/>
              <a:gd name="connsiteY33" fmla="*/ 543630 h 578703"/>
              <a:gd name="connsiteX34" fmla="*/ 170354 w 3086413"/>
              <a:gd name="connsiteY34" fmla="*/ 501041 h 578703"/>
              <a:gd name="connsiteX35" fmla="*/ 107724 w 3086413"/>
              <a:gd name="connsiteY35" fmla="*/ 443421 h 578703"/>
              <a:gd name="connsiteX36" fmla="*/ 42589 w 3086413"/>
              <a:gd name="connsiteY36" fmla="*/ 373276 h 578703"/>
              <a:gd name="connsiteX37" fmla="*/ 7516 w 3086413"/>
              <a:gd name="connsiteY37" fmla="*/ 315656 h 578703"/>
              <a:gd name="connsiteX38" fmla="*/ 0 w 3086413"/>
              <a:gd name="connsiteY38" fmla="*/ 293109 h 578703"/>
              <a:gd name="connsiteX39" fmla="*/ 5011 w 3086413"/>
              <a:gd name="connsiteY39" fmla="*/ 270562 h 578703"/>
              <a:gd name="connsiteX40" fmla="*/ 20042 w 3086413"/>
              <a:gd name="connsiteY40" fmla="*/ 268057 h 578703"/>
              <a:gd name="connsiteX41" fmla="*/ 65136 w 3086413"/>
              <a:gd name="connsiteY41" fmla="*/ 285594 h 578703"/>
              <a:gd name="connsiteX42" fmla="*/ 152818 w 3086413"/>
              <a:gd name="connsiteY42" fmla="*/ 325677 h 578703"/>
              <a:gd name="connsiteX43" fmla="*/ 230479 w 3086413"/>
              <a:gd name="connsiteY43" fmla="*/ 345718 h 578703"/>
              <a:gd name="connsiteX44" fmla="*/ 303130 w 3086413"/>
              <a:gd name="connsiteY44" fmla="*/ 358245 h 578703"/>
              <a:gd name="connsiteX45" fmla="*/ 385802 w 3086413"/>
              <a:gd name="connsiteY45" fmla="*/ 355739 h 578703"/>
              <a:gd name="connsiteX46" fmla="*/ 686427 w 3086413"/>
              <a:gd name="connsiteY46" fmla="*/ 308140 h 578703"/>
              <a:gd name="connsiteX47" fmla="*/ 946968 w 3086413"/>
              <a:gd name="connsiteY47" fmla="*/ 268057 h 578703"/>
              <a:gd name="connsiteX48" fmla="*/ 1220035 w 3086413"/>
              <a:gd name="connsiteY48" fmla="*/ 227974 h 578703"/>
              <a:gd name="connsiteX49" fmla="*/ 1282665 w 3086413"/>
              <a:gd name="connsiteY49" fmla="*/ 212943 h 57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86413" h="578703">
                <a:moveTo>
                  <a:pt x="1282665" y="212943"/>
                </a:moveTo>
                <a:lnTo>
                  <a:pt x="1400410" y="192901"/>
                </a:lnTo>
                <a:lnTo>
                  <a:pt x="1608342" y="172859"/>
                </a:lnTo>
                <a:lnTo>
                  <a:pt x="1776191" y="155323"/>
                </a:lnTo>
                <a:lnTo>
                  <a:pt x="1976607" y="125260"/>
                </a:lnTo>
                <a:lnTo>
                  <a:pt x="2189550" y="95198"/>
                </a:lnTo>
                <a:lnTo>
                  <a:pt x="2437565" y="60125"/>
                </a:lnTo>
                <a:lnTo>
                  <a:pt x="2515227" y="27557"/>
                </a:lnTo>
                <a:lnTo>
                  <a:pt x="2570341" y="0"/>
                </a:lnTo>
                <a:lnTo>
                  <a:pt x="2587877" y="0"/>
                </a:lnTo>
                <a:lnTo>
                  <a:pt x="2610424" y="10021"/>
                </a:lnTo>
                <a:lnTo>
                  <a:pt x="2758231" y="77661"/>
                </a:lnTo>
                <a:lnTo>
                  <a:pt x="2938606" y="157828"/>
                </a:lnTo>
                <a:lnTo>
                  <a:pt x="3031299" y="197911"/>
                </a:lnTo>
                <a:lnTo>
                  <a:pt x="3043825" y="210437"/>
                </a:lnTo>
                <a:lnTo>
                  <a:pt x="3073887" y="245510"/>
                </a:lnTo>
                <a:lnTo>
                  <a:pt x="3086413" y="273068"/>
                </a:lnTo>
                <a:lnTo>
                  <a:pt x="3086413" y="293109"/>
                </a:lnTo>
                <a:lnTo>
                  <a:pt x="3073887" y="310646"/>
                </a:lnTo>
                <a:lnTo>
                  <a:pt x="3038814" y="328182"/>
                </a:lnTo>
                <a:lnTo>
                  <a:pt x="2998731" y="330687"/>
                </a:lnTo>
                <a:lnTo>
                  <a:pt x="2865955" y="323172"/>
                </a:lnTo>
                <a:lnTo>
                  <a:pt x="2535268" y="310646"/>
                </a:lnTo>
                <a:lnTo>
                  <a:pt x="2314810" y="303130"/>
                </a:lnTo>
                <a:lnTo>
                  <a:pt x="2024206" y="313151"/>
                </a:lnTo>
                <a:lnTo>
                  <a:pt x="1691014" y="330687"/>
                </a:lnTo>
                <a:lnTo>
                  <a:pt x="1325254" y="368265"/>
                </a:lnTo>
                <a:lnTo>
                  <a:pt x="992062" y="418369"/>
                </a:lnTo>
                <a:lnTo>
                  <a:pt x="786635" y="458453"/>
                </a:lnTo>
                <a:lnTo>
                  <a:pt x="608765" y="508557"/>
                </a:lnTo>
                <a:lnTo>
                  <a:pt x="378286" y="576197"/>
                </a:lnTo>
                <a:lnTo>
                  <a:pt x="345719" y="578703"/>
                </a:lnTo>
                <a:lnTo>
                  <a:pt x="295614" y="568682"/>
                </a:lnTo>
                <a:lnTo>
                  <a:pt x="235490" y="543630"/>
                </a:lnTo>
                <a:lnTo>
                  <a:pt x="170354" y="501041"/>
                </a:lnTo>
                <a:lnTo>
                  <a:pt x="107724" y="443421"/>
                </a:lnTo>
                <a:lnTo>
                  <a:pt x="42589" y="373276"/>
                </a:lnTo>
                <a:lnTo>
                  <a:pt x="7516" y="315656"/>
                </a:lnTo>
                <a:lnTo>
                  <a:pt x="0" y="293109"/>
                </a:lnTo>
                <a:lnTo>
                  <a:pt x="5011" y="270562"/>
                </a:lnTo>
                <a:lnTo>
                  <a:pt x="20042" y="268057"/>
                </a:lnTo>
                <a:lnTo>
                  <a:pt x="65136" y="285594"/>
                </a:lnTo>
                <a:lnTo>
                  <a:pt x="152818" y="325677"/>
                </a:lnTo>
                <a:lnTo>
                  <a:pt x="230479" y="345718"/>
                </a:lnTo>
                <a:lnTo>
                  <a:pt x="303130" y="358245"/>
                </a:lnTo>
                <a:lnTo>
                  <a:pt x="385802" y="355739"/>
                </a:lnTo>
                <a:lnTo>
                  <a:pt x="686427" y="308140"/>
                </a:lnTo>
                <a:lnTo>
                  <a:pt x="946968" y="268057"/>
                </a:lnTo>
                <a:lnTo>
                  <a:pt x="1220035" y="227974"/>
                </a:lnTo>
                <a:cubicBezTo>
                  <a:pt x="1273465" y="217797"/>
                  <a:pt x="1254793" y="217953"/>
                  <a:pt x="1282665" y="212943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B27E7AA-75AF-4563-8E12-D0B89F99880B}"/>
              </a:ext>
            </a:extLst>
          </p:cNvPr>
          <p:cNvSpPr/>
          <p:nvPr/>
        </p:nvSpPr>
        <p:spPr>
          <a:xfrm>
            <a:off x="5986464" y="2924176"/>
            <a:ext cx="1666875" cy="752475"/>
          </a:xfrm>
          <a:custGeom>
            <a:avLst/>
            <a:gdLst>
              <a:gd name="connsiteX0" fmla="*/ 695325 w 1666875"/>
              <a:gd name="connsiteY0" fmla="*/ 283369 h 752475"/>
              <a:gd name="connsiteX1" fmla="*/ 166687 w 1666875"/>
              <a:gd name="connsiteY1" fmla="*/ 352425 h 752475"/>
              <a:gd name="connsiteX2" fmla="*/ 0 w 1666875"/>
              <a:gd name="connsiteY2" fmla="*/ 235744 h 752475"/>
              <a:gd name="connsiteX3" fmla="*/ 154781 w 1666875"/>
              <a:gd name="connsiteY3" fmla="*/ 228600 h 752475"/>
              <a:gd name="connsiteX4" fmla="*/ 316706 w 1666875"/>
              <a:gd name="connsiteY4" fmla="*/ 204788 h 752475"/>
              <a:gd name="connsiteX5" fmla="*/ 600075 w 1666875"/>
              <a:gd name="connsiteY5" fmla="*/ 159544 h 752475"/>
              <a:gd name="connsiteX6" fmla="*/ 888206 w 1666875"/>
              <a:gd name="connsiteY6" fmla="*/ 111919 h 752475"/>
              <a:gd name="connsiteX7" fmla="*/ 1185862 w 1666875"/>
              <a:gd name="connsiteY7" fmla="*/ 69056 h 752475"/>
              <a:gd name="connsiteX8" fmla="*/ 1223962 w 1666875"/>
              <a:gd name="connsiteY8" fmla="*/ 61913 h 752475"/>
              <a:gd name="connsiteX9" fmla="*/ 1254918 w 1666875"/>
              <a:gd name="connsiteY9" fmla="*/ 40481 h 752475"/>
              <a:gd name="connsiteX10" fmla="*/ 1309687 w 1666875"/>
              <a:gd name="connsiteY10" fmla="*/ 11906 h 752475"/>
              <a:gd name="connsiteX11" fmla="*/ 1362075 w 1666875"/>
              <a:gd name="connsiteY11" fmla="*/ 0 h 752475"/>
              <a:gd name="connsiteX12" fmla="*/ 1397793 w 1666875"/>
              <a:gd name="connsiteY12" fmla="*/ 4763 h 752475"/>
              <a:gd name="connsiteX13" fmla="*/ 1428750 w 1666875"/>
              <a:gd name="connsiteY13" fmla="*/ 16669 h 752475"/>
              <a:gd name="connsiteX14" fmla="*/ 1500187 w 1666875"/>
              <a:gd name="connsiteY14" fmla="*/ 57150 h 752475"/>
              <a:gd name="connsiteX15" fmla="*/ 1559718 w 1666875"/>
              <a:gd name="connsiteY15" fmla="*/ 102394 h 752475"/>
              <a:gd name="connsiteX16" fmla="*/ 1604962 w 1666875"/>
              <a:gd name="connsiteY16" fmla="*/ 150019 h 752475"/>
              <a:gd name="connsiteX17" fmla="*/ 1633537 w 1666875"/>
              <a:gd name="connsiteY17" fmla="*/ 188119 h 752475"/>
              <a:gd name="connsiteX18" fmla="*/ 1657350 w 1666875"/>
              <a:gd name="connsiteY18" fmla="*/ 238125 h 752475"/>
              <a:gd name="connsiteX19" fmla="*/ 1666875 w 1666875"/>
              <a:gd name="connsiteY19" fmla="*/ 271463 h 752475"/>
              <a:gd name="connsiteX20" fmla="*/ 1659731 w 1666875"/>
              <a:gd name="connsiteY20" fmla="*/ 290513 h 752475"/>
              <a:gd name="connsiteX21" fmla="*/ 1635918 w 1666875"/>
              <a:gd name="connsiteY21" fmla="*/ 307181 h 752475"/>
              <a:gd name="connsiteX22" fmla="*/ 1578768 w 1666875"/>
              <a:gd name="connsiteY22" fmla="*/ 381000 h 752475"/>
              <a:gd name="connsiteX23" fmla="*/ 1519237 w 1666875"/>
              <a:gd name="connsiteY23" fmla="*/ 483394 h 752475"/>
              <a:gd name="connsiteX24" fmla="*/ 1457325 w 1666875"/>
              <a:gd name="connsiteY24" fmla="*/ 611981 h 752475"/>
              <a:gd name="connsiteX25" fmla="*/ 1443037 w 1666875"/>
              <a:gd name="connsiteY25" fmla="*/ 640556 h 752475"/>
              <a:gd name="connsiteX26" fmla="*/ 1414462 w 1666875"/>
              <a:gd name="connsiteY26" fmla="*/ 697706 h 752475"/>
              <a:gd name="connsiteX27" fmla="*/ 1376362 w 1666875"/>
              <a:gd name="connsiteY27" fmla="*/ 738188 h 752475"/>
              <a:gd name="connsiteX28" fmla="*/ 1335881 w 1666875"/>
              <a:gd name="connsiteY28" fmla="*/ 752475 h 752475"/>
              <a:gd name="connsiteX29" fmla="*/ 1312068 w 1666875"/>
              <a:gd name="connsiteY29" fmla="*/ 752475 h 752475"/>
              <a:gd name="connsiteX30" fmla="*/ 1181100 w 1666875"/>
              <a:gd name="connsiteY30" fmla="*/ 714375 h 752475"/>
              <a:gd name="connsiteX31" fmla="*/ 1171575 w 1666875"/>
              <a:gd name="connsiteY31" fmla="*/ 640556 h 752475"/>
              <a:gd name="connsiteX32" fmla="*/ 1197768 w 1666875"/>
              <a:gd name="connsiteY32" fmla="*/ 569119 h 752475"/>
              <a:gd name="connsiteX33" fmla="*/ 1247775 w 1666875"/>
              <a:gd name="connsiteY33" fmla="*/ 361950 h 752475"/>
              <a:gd name="connsiteX34" fmla="*/ 1266825 w 1666875"/>
              <a:gd name="connsiteY34" fmla="*/ 271463 h 752475"/>
              <a:gd name="connsiteX35" fmla="*/ 1264443 w 1666875"/>
              <a:gd name="connsiteY35" fmla="*/ 250031 h 752475"/>
              <a:gd name="connsiteX36" fmla="*/ 1247775 w 1666875"/>
              <a:gd name="connsiteY36" fmla="*/ 230981 h 752475"/>
              <a:gd name="connsiteX37" fmla="*/ 1223962 w 1666875"/>
              <a:gd name="connsiteY37" fmla="*/ 219075 h 752475"/>
              <a:gd name="connsiteX38" fmla="*/ 1181100 w 1666875"/>
              <a:gd name="connsiteY38" fmla="*/ 216694 h 752475"/>
              <a:gd name="connsiteX39" fmla="*/ 695325 w 1666875"/>
              <a:gd name="connsiteY39" fmla="*/ 283369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6875" h="752475">
                <a:moveTo>
                  <a:pt x="695325" y="283369"/>
                </a:moveTo>
                <a:lnTo>
                  <a:pt x="166687" y="352425"/>
                </a:lnTo>
                <a:lnTo>
                  <a:pt x="0" y="235744"/>
                </a:lnTo>
                <a:lnTo>
                  <a:pt x="154781" y="228600"/>
                </a:lnTo>
                <a:lnTo>
                  <a:pt x="316706" y="204788"/>
                </a:lnTo>
                <a:lnTo>
                  <a:pt x="600075" y="159544"/>
                </a:lnTo>
                <a:lnTo>
                  <a:pt x="888206" y="111919"/>
                </a:lnTo>
                <a:lnTo>
                  <a:pt x="1185862" y="69056"/>
                </a:lnTo>
                <a:lnTo>
                  <a:pt x="1223962" y="61913"/>
                </a:lnTo>
                <a:lnTo>
                  <a:pt x="1254918" y="40481"/>
                </a:lnTo>
                <a:lnTo>
                  <a:pt x="1309687" y="11906"/>
                </a:lnTo>
                <a:lnTo>
                  <a:pt x="1362075" y="0"/>
                </a:lnTo>
                <a:lnTo>
                  <a:pt x="1397793" y="4763"/>
                </a:lnTo>
                <a:lnTo>
                  <a:pt x="1428750" y="16669"/>
                </a:lnTo>
                <a:lnTo>
                  <a:pt x="1500187" y="57150"/>
                </a:lnTo>
                <a:lnTo>
                  <a:pt x="1559718" y="102394"/>
                </a:lnTo>
                <a:lnTo>
                  <a:pt x="1604962" y="150019"/>
                </a:lnTo>
                <a:lnTo>
                  <a:pt x="1633537" y="188119"/>
                </a:lnTo>
                <a:lnTo>
                  <a:pt x="1657350" y="238125"/>
                </a:lnTo>
                <a:lnTo>
                  <a:pt x="1666875" y="271463"/>
                </a:lnTo>
                <a:lnTo>
                  <a:pt x="1659731" y="290513"/>
                </a:lnTo>
                <a:lnTo>
                  <a:pt x="1635918" y="307181"/>
                </a:lnTo>
                <a:lnTo>
                  <a:pt x="1578768" y="381000"/>
                </a:lnTo>
                <a:lnTo>
                  <a:pt x="1519237" y="483394"/>
                </a:lnTo>
                <a:lnTo>
                  <a:pt x="1457325" y="611981"/>
                </a:lnTo>
                <a:lnTo>
                  <a:pt x="1443037" y="640556"/>
                </a:lnTo>
                <a:lnTo>
                  <a:pt x="1414462" y="697706"/>
                </a:lnTo>
                <a:lnTo>
                  <a:pt x="1376362" y="738188"/>
                </a:lnTo>
                <a:lnTo>
                  <a:pt x="1335881" y="752475"/>
                </a:lnTo>
                <a:lnTo>
                  <a:pt x="1312068" y="752475"/>
                </a:lnTo>
                <a:lnTo>
                  <a:pt x="1181100" y="714375"/>
                </a:lnTo>
                <a:lnTo>
                  <a:pt x="1171575" y="640556"/>
                </a:lnTo>
                <a:lnTo>
                  <a:pt x="1197768" y="569119"/>
                </a:lnTo>
                <a:lnTo>
                  <a:pt x="1247775" y="361950"/>
                </a:lnTo>
                <a:lnTo>
                  <a:pt x="1266825" y="271463"/>
                </a:lnTo>
                <a:lnTo>
                  <a:pt x="1264443" y="250031"/>
                </a:lnTo>
                <a:lnTo>
                  <a:pt x="1247775" y="230981"/>
                </a:lnTo>
                <a:lnTo>
                  <a:pt x="1223962" y="219075"/>
                </a:lnTo>
                <a:lnTo>
                  <a:pt x="1181100" y="216694"/>
                </a:lnTo>
                <a:lnTo>
                  <a:pt x="695325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878B179-768F-46ED-B6B9-9D9CC215C471}"/>
              </a:ext>
            </a:extLst>
          </p:cNvPr>
          <p:cNvSpPr/>
          <p:nvPr/>
        </p:nvSpPr>
        <p:spPr>
          <a:xfrm>
            <a:off x="6038850" y="3497264"/>
            <a:ext cx="1322388" cy="236537"/>
          </a:xfrm>
          <a:custGeom>
            <a:avLst/>
            <a:gdLst>
              <a:gd name="connsiteX0" fmla="*/ 342900 w 1321594"/>
              <a:gd name="connsiteY0" fmla="*/ 85725 h 235744"/>
              <a:gd name="connsiteX1" fmla="*/ 238125 w 1321594"/>
              <a:gd name="connsiteY1" fmla="*/ 95250 h 235744"/>
              <a:gd name="connsiteX2" fmla="*/ 107156 w 1321594"/>
              <a:gd name="connsiteY2" fmla="*/ 88107 h 235744"/>
              <a:gd name="connsiteX3" fmla="*/ 0 w 1321594"/>
              <a:gd name="connsiteY3" fmla="*/ 102394 h 235744"/>
              <a:gd name="connsiteX4" fmla="*/ 202406 w 1321594"/>
              <a:gd name="connsiteY4" fmla="*/ 223838 h 235744"/>
              <a:gd name="connsiteX5" fmla="*/ 271463 w 1321594"/>
              <a:gd name="connsiteY5" fmla="*/ 233363 h 235744"/>
              <a:gd name="connsiteX6" fmla="*/ 361950 w 1321594"/>
              <a:gd name="connsiteY6" fmla="*/ 235744 h 235744"/>
              <a:gd name="connsiteX7" fmla="*/ 471488 w 1321594"/>
              <a:gd name="connsiteY7" fmla="*/ 221457 h 235744"/>
              <a:gd name="connsiteX8" fmla="*/ 733425 w 1321594"/>
              <a:gd name="connsiteY8" fmla="*/ 180975 h 235744"/>
              <a:gd name="connsiteX9" fmla="*/ 1019175 w 1321594"/>
              <a:gd name="connsiteY9" fmla="*/ 145257 h 235744"/>
              <a:gd name="connsiteX10" fmla="*/ 1157288 w 1321594"/>
              <a:gd name="connsiteY10" fmla="*/ 140494 h 235744"/>
              <a:gd name="connsiteX11" fmla="*/ 1321594 w 1321594"/>
              <a:gd name="connsiteY11" fmla="*/ 54769 h 235744"/>
              <a:gd name="connsiteX12" fmla="*/ 1150144 w 1321594"/>
              <a:gd name="connsiteY12" fmla="*/ 0 h 235744"/>
              <a:gd name="connsiteX13" fmla="*/ 976313 w 1321594"/>
              <a:gd name="connsiteY13" fmla="*/ 21432 h 235744"/>
              <a:gd name="connsiteX14" fmla="*/ 640556 w 1321594"/>
              <a:gd name="connsiteY14" fmla="*/ 59532 h 235744"/>
              <a:gd name="connsiteX15" fmla="*/ 342900 w 1321594"/>
              <a:gd name="connsiteY15" fmla="*/ 85725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1594" h="235744">
                <a:moveTo>
                  <a:pt x="342900" y="85725"/>
                </a:moveTo>
                <a:lnTo>
                  <a:pt x="238125" y="95250"/>
                </a:lnTo>
                <a:lnTo>
                  <a:pt x="107156" y="88107"/>
                </a:lnTo>
                <a:lnTo>
                  <a:pt x="0" y="102394"/>
                </a:lnTo>
                <a:lnTo>
                  <a:pt x="202406" y="223838"/>
                </a:lnTo>
                <a:lnTo>
                  <a:pt x="271463" y="233363"/>
                </a:lnTo>
                <a:cubicBezTo>
                  <a:pt x="301625" y="234178"/>
                  <a:pt x="331777" y="235744"/>
                  <a:pt x="361950" y="235744"/>
                </a:cubicBezTo>
                <a:lnTo>
                  <a:pt x="471488" y="221457"/>
                </a:lnTo>
                <a:lnTo>
                  <a:pt x="733425" y="180975"/>
                </a:lnTo>
                <a:lnTo>
                  <a:pt x="1019175" y="145257"/>
                </a:lnTo>
                <a:lnTo>
                  <a:pt x="1157288" y="140494"/>
                </a:lnTo>
                <a:lnTo>
                  <a:pt x="1321594" y="54769"/>
                </a:lnTo>
                <a:lnTo>
                  <a:pt x="1150144" y="0"/>
                </a:lnTo>
                <a:lnTo>
                  <a:pt x="976313" y="21432"/>
                </a:lnTo>
                <a:lnTo>
                  <a:pt x="640556" y="59532"/>
                </a:lnTo>
                <a:lnTo>
                  <a:pt x="342900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E33678-D6B1-4D98-9F88-B8DE3E53385D}"/>
              </a:ext>
            </a:extLst>
          </p:cNvPr>
          <p:cNvSpPr/>
          <p:nvPr/>
        </p:nvSpPr>
        <p:spPr>
          <a:xfrm>
            <a:off x="5316539" y="3629025"/>
            <a:ext cx="1603375" cy="1176338"/>
          </a:xfrm>
          <a:custGeom>
            <a:avLst/>
            <a:gdLst>
              <a:gd name="connsiteX0" fmla="*/ 995363 w 1602582"/>
              <a:gd name="connsiteY0" fmla="*/ 392906 h 1176338"/>
              <a:gd name="connsiteX1" fmla="*/ 1109663 w 1602582"/>
              <a:gd name="connsiteY1" fmla="*/ 288131 h 1176338"/>
              <a:gd name="connsiteX2" fmla="*/ 1162050 w 1602582"/>
              <a:gd name="connsiteY2" fmla="*/ 238125 h 1176338"/>
              <a:gd name="connsiteX3" fmla="*/ 1190625 w 1602582"/>
              <a:gd name="connsiteY3" fmla="*/ 204788 h 1176338"/>
              <a:gd name="connsiteX4" fmla="*/ 1202532 w 1602582"/>
              <a:gd name="connsiteY4" fmla="*/ 185738 h 1176338"/>
              <a:gd name="connsiteX5" fmla="*/ 1207294 w 1602582"/>
              <a:gd name="connsiteY5" fmla="*/ 166688 h 1176338"/>
              <a:gd name="connsiteX6" fmla="*/ 1204913 w 1602582"/>
              <a:gd name="connsiteY6" fmla="*/ 142875 h 1176338"/>
              <a:gd name="connsiteX7" fmla="*/ 1190625 w 1602582"/>
              <a:gd name="connsiteY7" fmla="*/ 109538 h 1176338"/>
              <a:gd name="connsiteX8" fmla="*/ 1107282 w 1602582"/>
              <a:gd name="connsiteY8" fmla="*/ 0 h 1176338"/>
              <a:gd name="connsiteX9" fmla="*/ 1440657 w 1602582"/>
              <a:gd name="connsiteY9" fmla="*/ 45244 h 1176338"/>
              <a:gd name="connsiteX10" fmla="*/ 1483519 w 1602582"/>
              <a:gd name="connsiteY10" fmla="*/ 102394 h 1176338"/>
              <a:gd name="connsiteX11" fmla="*/ 1516857 w 1602582"/>
              <a:gd name="connsiteY11" fmla="*/ 133350 h 1176338"/>
              <a:gd name="connsiteX12" fmla="*/ 1554957 w 1602582"/>
              <a:gd name="connsiteY12" fmla="*/ 150019 h 1176338"/>
              <a:gd name="connsiteX13" fmla="*/ 1590675 w 1602582"/>
              <a:gd name="connsiteY13" fmla="*/ 178594 h 1176338"/>
              <a:gd name="connsiteX14" fmla="*/ 1602582 w 1602582"/>
              <a:gd name="connsiteY14" fmla="*/ 197644 h 1176338"/>
              <a:gd name="connsiteX15" fmla="*/ 1600200 w 1602582"/>
              <a:gd name="connsiteY15" fmla="*/ 216694 h 1176338"/>
              <a:gd name="connsiteX16" fmla="*/ 1588294 w 1602582"/>
              <a:gd name="connsiteY16" fmla="*/ 238125 h 1176338"/>
              <a:gd name="connsiteX17" fmla="*/ 1569244 w 1602582"/>
              <a:gd name="connsiteY17" fmla="*/ 257175 h 1176338"/>
              <a:gd name="connsiteX18" fmla="*/ 1495425 w 1602582"/>
              <a:gd name="connsiteY18" fmla="*/ 292894 h 1176338"/>
              <a:gd name="connsiteX19" fmla="*/ 1416844 w 1602582"/>
              <a:gd name="connsiteY19" fmla="*/ 316706 h 1176338"/>
              <a:gd name="connsiteX20" fmla="*/ 1328738 w 1602582"/>
              <a:gd name="connsiteY20" fmla="*/ 369094 h 1176338"/>
              <a:gd name="connsiteX21" fmla="*/ 1121569 w 1602582"/>
              <a:gd name="connsiteY21" fmla="*/ 540544 h 1176338"/>
              <a:gd name="connsiteX22" fmla="*/ 900113 w 1602582"/>
              <a:gd name="connsiteY22" fmla="*/ 685800 h 1176338"/>
              <a:gd name="connsiteX23" fmla="*/ 592932 w 1602582"/>
              <a:gd name="connsiteY23" fmla="*/ 883444 h 1176338"/>
              <a:gd name="connsiteX24" fmla="*/ 364332 w 1602582"/>
              <a:gd name="connsiteY24" fmla="*/ 1007269 h 1176338"/>
              <a:gd name="connsiteX25" fmla="*/ 157163 w 1602582"/>
              <a:gd name="connsiteY25" fmla="*/ 1116806 h 1176338"/>
              <a:gd name="connsiteX26" fmla="*/ 52388 w 1602582"/>
              <a:gd name="connsiteY26" fmla="*/ 1164431 h 1176338"/>
              <a:gd name="connsiteX27" fmla="*/ 23813 w 1602582"/>
              <a:gd name="connsiteY27" fmla="*/ 1176338 h 1176338"/>
              <a:gd name="connsiteX28" fmla="*/ 2382 w 1602582"/>
              <a:gd name="connsiteY28" fmla="*/ 1176338 h 1176338"/>
              <a:gd name="connsiteX29" fmla="*/ 0 w 1602582"/>
              <a:gd name="connsiteY29" fmla="*/ 1164431 h 1176338"/>
              <a:gd name="connsiteX30" fmla="*/ 9525 w 1602582"/>
              <a:gd name="connsiteY30" fmla="*/ 1119188 h 1176338"/>
              <a:gd name="connsiteX31" fmla="*/ 107157 w 1602582"/>
              <a:gd name="connsiteY31" fmla="*/ 1054894 h 1176338"/>
              <a:gd name="connsiteX32" fmla="*/ 319088 w 1602582"/>
              <a:gd name="connsiteY32" fmla="*/ 909638 h 1176338"/>
              <a:gd name="connsiteX33" fmla="*/ 611982 w 1602582"/>
              <a:gd name="connsiteY33" fmla="*/ 704850 h 1176338"/>
              <a:gd name="connsiteX34" fmla="*/ 995363 w 1602582"/>
              <a:gd name="connsiteY34" fmla="*/ 392906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02582" h="1176338">
                <a:moveTo>
                  <a:pt x="995363" y="392906"/>
                </a:moveTo>
                <a:lnTo>
                  <a:pt x="1109663" y="288131"/>
                </a:lnTo>
                <a:lnTo>
                  <a:pt x="1162050" y="238125"/>
                </a:lnTo>
                <a:lnTo>
                  <a:pt x="1190625" y="204788"/>
                </a:lnTo>
                <a:lnTo>
                  <a:pt x="1202532" y="185738"/>
                </a:lnTo>
                <a:lnTo>
                  <a:pt x="1207294" y="166688"/>
                </a:lnTo>
                <a:lnTo>
                  <a:pt x="1204913" y="142875"/>
                </a:lnTo>
                <a:lnTo>
                  <a:pt x="1190625" y="109538"/>
                </a:lnTo>
                <a:lnTo>
                  <a:pt x="1107282" y="0"/>
                </a:lnTo>
                <a:lnTo>
                  <a:pt x="1440657" y="45244"/>
                </a:lnTo>
                <a:lnTo>
                  <a:pt x="1483519" y="102394"/>
                </a:lnTo>
                <a:lnTo>
                  <a:pt x="1516857" y="133350"/>
                </a:lnTo>
                <a:lnTo>
                  <a:pt x="1554957" y="150019"/>
                </a:lnTo>
                <a:lnTo>
                  <a:pt x="1590675" y="178594"/>
                </a:lnTo>
                <a:lnTo>
                  <a:pt x="1602582" y="197644"/>
                </a:lnTo>
                <a:lnTo>
                  <a:pt x="1600200" y="216694"/>
                </a:lnTo>
                <a:lnTo>
                  <a:pt x="1588294" y="238125"/>
                </a:lnTo>
                <a:lnTo>
                  <a:pt x="1569244" y="257175"/>
                </a:lnTo>
                <a:lnTo>
                  <a:pt x="1495425" y="292894"/>
                </a:lnTo>
                <a:lnTo>
                  <a:pt x="1416844" y="316706"/>
                </a:lnTo>
                <a:lnTo>
                  <a:pt x="1328738" y="369094"/>
                </a:lnTo>
                <a:lnTo>
                  <a:pt x="1121569" y="540544"/>
                </a:lnTo>
                <a:lnTo>
                  <a:pt x="900113" y="685800"/>
                </a:lnTo>
                <a:lnTo>
                  <a:pt x="592932" y="883444"/>
                </a:lnTo>
                <a:lnTo>
                  <a:pt x="364332" y="1007269"/>
                </a:lnTo>
                <a:lnTo>
                  <a:pt x="157163" y="1116806"/>
                </a:lnTo>
                <a:lnTo>
                  <a:pt x="52388" y="1164431"/>
                </a:lnTo>
                <a:lnTo>
                  <a:pt x="23813" y="1176338"/>
                </a:lnTo>
                <a:lnTo>
                  <a:pt x="2382" y="1176338"/>
                </a:lnTo>
                <a:lnTo>
                  <a:pt x="0" y="1164431"/>
                </a:lnTo>
                <a:lnTo>
                  <a:pt x="9525" y="1119188"/>
                </a:lnTo>
                <a:lnTo>
                  <a:pt x="107157" y="1054894"/>
                </a:lnTo>
                <a:lnTo>
                  <a:pt x="319088" y="909638"/>
                </a:lnTo>
                <a:lnTo>
                  <a:pt x="611982" y="704850"/>
                </a:lnTo>
                <a:lnTo>
                  <a:pt x="995363" y="3929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7E21625-3421-4528-B8B5-E59365ADA7D7}"/>
              </a:ext>
            </a:extLst>
          </p:cNvPr>
          <p:cNvSpPr/>
          <p:nvPr/>
        </p:nvSpPr>
        <p:spPr>
          <a:xfrm>
            <a:off x="6430963" y="3932238"/>
            <a:ext cx="304800" cy="1397000"/>
          </a:xfrm>
          <a:custGeom>
            <a:avLst/>
            <a:gdLst>
              <a:gd name="connsiteX0" fmla="*/ 80963 w 304800"/>
              <a:gd name="connsiteY0" fmla="*/ 576262 h 1397794"/>
              <a:gd name="connsiteX1" fmla="*/ 80963 w 304800"/>
              <a:gd name="connsiteY1" fmla="*/ 328612 h 1397794"/>
              <a:gd name="connsiteX2" fmla="*/ 76200 w 304800"/>
              <a:gd name="connsiteY2" fmla="*/ 285750 h 1397794"/>
              <a:gd name="connsiteX3" fmla="*/ 66675 w 304800"/>
              <a:gd name="connsiteY3" fmla="*/ 257175 h 1397794"/>
              <a:gd name="connsiteX4" fmla="*/ 45244 w 304800"/>
              <a:gd name="connsiteY4" fmla="*/ 223837 h 1397794"/>
              <a:gd name="connsiteX5" fmla="*/ 21432 w 304800"/>
              <a:gd name="connsiteY5" fmla="*/ 197644 h 1397794"/>
              <a:gd name="connsiteX6" fmla="*/ 0 w 304800"/>
              <a:gd name="connsiteY6" fmla="*/ 0 h 1397794"/>
              <a:gd name="connsiteX7" fmla="*/ 235744 w 304800"/>
              <a:gd name="connsiteY7" fmla="*/ 47625 h 1397794"/>
              <a:gd name="connsiteX8" fmla="*/ 261938 w 304800"/>
              <a:gd name="connsiteY8" fmla="*/ 78581 h 1397794"/>
              <a:gd name="connsiteX9" fmla="*/ 278607 w 304800"/>
              <a:gd name="connsiteY9" fmla="*/ 107156 h 1397794"/>
              <a:gd name="connsiteX10" fmla="*/ 292894 w 304800"/>
              <a:gd name="connsiteY10" fmla="*/ 147637 h 1397794"/>
              <a:gd name="connsiteX11" fmla="*/ 302419 w 304800"/>
              <a:gd name="connsiteY11" fmla="*/ 204787 h 1397794"/>
              <a:gd name="connsiteX12" fmla="*/ 302419 w 304800"/>
              <a:gd name="connsiteY12" fmla="*/ 319087 h 1397794"/>
              <a:gd name="connsiteX13" fmla="*/ 304800 w 304800"/>
              <a:gd name="connsiteY13" fmla="*/ 816769 h 1397794"/>
              <a:gd name="connsiteX14" fmla="*/ 304800 w 304800"/>
              <a:gd name="connsiteY14" fmla="*/ 1081087 h 1397794"/>
              <a:gd name="connsiteX15" fmla="*/ 304800 w 304800"/>
              <a:gd name="connsiteY15" fmla="*/ 1197769 h 1397794"/>
              <a:gd name="connsiteX16" fmla="*/ 285750 w 304800"/>
              <a:gd name="connsiteY16" fmla="*/ 1285875 h 1397794"/>
              <a:gd name="connsiteX17" fmla="*/ 266700 w 304800"/>
              <a:gd name="connsiteY17" fmla="*/ 1357312 h 1397794"/>
              <a:gd name="connsiteX18" fmla="*/ 254794 w 304800"/>
              <a:gd name="connsiteY18" fmla="*/ 1378744 h 1397794"/>
              <a:gd name="connsiteX19" fmla="*/ 230982 w 304800"/>
              <a:gd name="connsiteY19" fmla="*/ 1395412 h 1397794"/>
              <a:gd name="connsiteX20" fmla="*/ 207169 w 304800"/>
              <a:gd name="connsiteY20" fmla="*/ 1397794 h 1397794"/>
              <a:gd name="connsiteX21" fmla="*/ 180975 w 304800"/>
              <a:gd name="connsiteY21" fmla="*/ 1393031 h 1397794"/>
              <a:gd name="connsiteX22" fmla="*/ 157163 w 304800"/>
              <a:gd name="connsiteY22" fmla="*/ 1378744 h 1397794"/>
              <a:gd name="connsiteX23" fmla="*/ 142875 w 304800"/>
              <a:gd name="connsiteY23" fmla="*/ 1366837 h 1397794"/>
              <a:gd name="connsiteX24" fmla="*/ 59532 w 304800"/>
              <a:gd name="connsiteY24" fmla="*/ 1181100 h 1397794"/>
              <a:gd name="connsiteX25" fmla="*/ 28575 w 304800"/>
              <a:gd name="connsiteY25" fmla="*/ 1116806 h 1397794"/>
              <a:gd name="connsiteX26" fmla="*/ 23813 w 304800"/>
              <a:gd name="connsiteY26" fmla="*/ 1085850 h 1397794"/>
              <a:gd name="connsiteX27" fmla="*/ 30957 w 304800"/>
              <a:gd name="connsiteY27" fmla="*/ 1052512 h 1397794"/>
              <a:gd name="connsiteX28" fmla="*/ 54769 w 304800"/>
              <a:gd name="connsiteY28" fmla="*/ 971550 h 1397794"/>
              <a:gd name="connsiteX29" fmla="*/ 69057 w 304800"/>
              <a:gd name="connsiteY29" fmla="*/ 912019 h 1397794"/>
              <a:gd name="connsiteX30" fmla="*/ 78582 w 304800"/>
              <a:gd name="connsiteY30" fmla="*/ 838200 h 1397794"/>
              <a:gd name="connsiteX31" fmla="*/ 80963 w 304800"/>
              <a:gd name="connsiteY31" fmla="*/ 576262 h 13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4800" h="1397794">
                <a:moveTo>
                  <a:pt x="80963" y="576262"/>
                </a:moveTo>
                <a:lnTo>
                  <a:pt x="80963" y="328612"/>
                </a:lnTo>
                <a:lnTo>
                  <a:pt x="76200" y="285750"/>
                </a:lnTo>
                <a:lnTo>
                  <a:pt x="66675" y="257175"/>
                </a:lnTo>
                <a:lnTo>
                  <a:pt x="45244" y="223837"/>
                </a:lnTo>
                <a:lnTo>
                  <a:pt x="21432" y="197644"/>
                </a:lnTo>
                <a:lnTo>
                  <a:pt x="0" y="0"/>
                </a:lnTo>
                <a:lnTo>
                  <a:pt x="235744" y="47625"/>
                </a:lnTo>
                <a:lnTo>
                  <a:pt x="261938" y="78581"/>
                </a:lnTo>
                <a:lnTo>
                  <a:pt x="278607" y="107156"/>
                </a:lnTo>
                <a:lnTo>
                  <a:pt x="292894" y="147637"/>
                </a:lnTo>
                <a:lnTo>
                  <a:pt x="302419" y="204787"/>
                </a:lnTo>
                <a:lnTo>
                  <a:pt x="302419" y="319087"/>
                </a:lnTo>
                <a:cubicBezTo>
                  <a:pt x="303213" y="484981"/>
                  <a:pt x="304006" y="650875"/>
                  <a:pt x="304800" y="816769"/>
                </a:cubicBezTo>
                <a:lnTo>
                  <a:pt x="304800" y="1081087"/>
                </a:lnTo>
                <a:lnTo>
                  <a:pt x="304800" y="1197769"/>
                </a:lnTo>
                <a:lnTo>
                  <a:pt x="285750" y="1285875"/>
                </a:lnTo>
                <a:lnTo>
                  <a:pt x="266700" y="1357312"/>
                </a:lnTo>
                <a:lnTo>
                  <a:pt x="254794" y="1378744"/>
                </a:lnTo>
                <a:lnTo>
                  <a:pt x="230982" y="1395412"/>
                </a:lnTo>
                <a:lnTo>
                  <a:pt x="207169" y="1397794"/>
                </a:lnTo>
                <a:lnTo>
                  <a:pt x="180975" y="1393031"/>
                </a:lnTo>
                <a:lnTo>
                  <a:pt x="157163" y="1378744"/>
                </a:lnTo>
                <a:lnTo>
                  <a:pt x="142875" y="1366837"/>
                </a:lnTo>
                <a:lnTo>
                  <a:pt x="59532" y="1181100"/>
                </a:lnTo>
                <a:lnTo>
                  <a:pt x="28575" y="1116806"/>
                </a:lnTo>
                <a:lnTo>
                  <a:pt x="23813" y="1085850"/>
                </a:lnTo>
                <a:lnTo>
                  <a:pt x="30957" y="1052512"/>
                </a:lnTo>
                <a:lnTo>
                  <a:pt x="54769" y="971550"/>
                </a:lnTo>
                <a:lnTo>
                  <a:pt x="69057" y="912019"/>
                </a:lnTo>
                <a:lnTo>
                  <a:pt x="78582" y="838200"/>
                </a:lnTo>
                <a:cubicBezTo>
                  <a:pt x="79376" y="758031"/>
                  <a:pt x="80169" y="677863"/>
                  <a:pt x="80963" y="5762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4218795-68BF-45D8-9C2E-D52F181020E3}"/>
              </a:ext>
            </a:extLst>
          </p:cNvPr>
          <p:cNvSpPr/>
          <p:nvPr/>
        </p:nvSpPr>
        <p:spPr>
          <a:xfrm>
            <a:off x="6989764" y="3544888"/>
            <a:ext cx="758825" cy="825500"/>
          </a:xfrm>
          <a:custGeom>
            <a:avLst/>
            <a:gdLst>
              <a:gd name="connsiteX0" fmla="*/ 240506 w 759619"/>
              <a:gd name="connsiteY0" fmla="*/ 528638 h 823913"/>
              <a:gd name="connsiteX1" fmla="*/ 280987 w 759619"/>
              <a:gd name="connsiteY1" fmla="*/ 483394 h 823913"/>
              <a:gd name="connsiteX2" fmla="*/ 328612 w 759619"/>
              <a:gd name="connsiteY2" fmla="*/ 402432 h 823913"/>
              <a:gd name="connsiteX3" fmla="*/ 354806 w 759619"/>
              <a:gd name="connsiteY3" fmla="*/ 347663 h 823913"/>
              <a:gd name="connsiteX4" fmla="*/ 361950 w 759619"/>
              <a:gd name="connsiteY4" fmla="*/ 314325 h 823913"/>
              <a:gd name="connsiteX5" fmla="*/ 359569 w 759619"/>
              <a:gd name="connsiteY5" fmla="*/ 280988 h 823913"/>
              <a:gd name="connsiteX6" fmla="*/ 345281 w 759619"/>
              <a:gd name="connsiteY6" fmla="*/ 257175 h 823913"/>
              <a:gd name="connsiteX7" fmla="*/ 330994 w 759619"/>
              <a:gd name="connsiteY7" fmla="*/ 240507 h 823913"/>
              <a:gd name="connsiteX8" fmla="*/ 295275 w 759619"/>
              <a:gd name="connsiteY8" fmla="*/ 219075 h 823913"/>
              <a:gd name="connsiteX9" fmla="*/ 254794 w 759619"/>
              <a:gd name="connsiteY9" fmla="*/ 195263 h 823913"/>
              <a:gd name="connsiteX10" fmla="*/ 228600 w 759619"/>
              <a:gd name="connsiteY10" fmla="*/ 173832 h 823913"/>
              <a:gd name="connsiteX11" fmla="*/ 190500 w 759619"/>
              <a:gd name="connsiteY11" fmla="*/ 133350 h 823913"/>
              <a:gd name="connsiteX12" fmla="*/ 176212 w 759619"/>
              <a:gd name="connsiteY12" fmla="*/ 107157 h 823913"/>
              <a:gd name="connsiteX13" fmla="*/ 164306 w 759619"/>
              <a:gd name="connsiteY13" fmla="*/ 0 h 823913"/>
              <a:gd name="connsiteX14" fmla="*/ 333375 w 759619"/>
              <a:gd name="connsiteY14" fmla="*/ 126207 h 823913"/>
              <a:gd name="connsiteX15" fmla="*/ 352425 w 759619"/>
              <a:gd name="connsiteY15" fmla="*/ 157163 h 823913"/>
              <a:gd name="connsiteX16" fmla="*/ 371475 w 759619"/>
              <a:gd name="connsiteY16" fmla="*/ 169069 h 823913"/>
              <a:gd name="connsiteX17" fmla="*/ 423862 w 759619"/>
              <a:gd name="connsiteY17" fmla="*/ 176213 h 823913"/>
              <a:gd name="connsiteX18" fmla="*/ 533400 w 759619"/>
              <a:gd name="connsiteY18" fmla="*/ 202407 h 823913"/>
              <a:gd name="connsiteX19" fmla="*/ 654844 w 759619"/>
              <a:gd name="connsiteY19" fmla="*/ 250032 h 823913"/>
              <a:gd name="connsiteX20" fmla="*/ 721519 w 759619"/>
              <a:gd name="connsiteY20" fmla="*/ 288132 h 823913"/>
              <a:gd name="connsiteX21" fmla="*/ 742950 w 759619"/>
              <a:gd name="connsiteY21" fmla="*/ 307182 h 823913"/>
              <a:gd name="connsiteX22" fmla="*/ 757237 w 759619"/>
              <a:gd name="connsiteY22" fmla="*/ 335757 h 823913"/>
              <a:gd name="connsiteX23" fmla="*/ 759619 w 759619"/>
              <a:gd name="connsiteY23" fmla="*/ 359569 h 823913"/>
              <a:gd name="connsiteX24" fmla="*/ 752475 w 759619"/>
              <a:gd name="connsiteY24" fmla="*/ 388144 h 823913"/>
              <a:gd name="connsiteX25" fmla="*/ 728662 w 759619"/>
              <a:gd name="connsiteY25" fmla="*/ 421482 h 823913"/>
              <a:gd name="connsiteX26" fmla="*/ 545306 w 759619"/>
              <a:gd name="connsiteY26" fmla="*/ 516732 h 823913"/>
              <a:gd name="connsiteX27" fmla="*/ 230981 w 759619"/>
              <a:gd name="connsiteY27" fmla="*/ 702469 h 823913"/>
              <a:gd name="connsiteX28" fmla="*/ 80962 w 759619"/>
              <a:gd name="connsiteY28" fmla="*/ 785813 h 823913"/>
              <a:gd name="connsiteX29" fmla="*/ 0 w 759619"/>
              <a:gd name="connsiteY29" fmla="*/ 823913 h 823913"/>
              <a:gd name="connsiteX30" fmla="*/ 33337 w 759619"/>
              <a:gd name="connsiteY30" fmla="*/ 742950 h 823913"/>
              <a:gd name="connsiteX31" fmla="*/ 197644 w 759619"/>
              <a:gd name="connsiteY31" fmla="*/ 585788 h 823913"/>
              <a:gd name="connsiteX32" fmla="*/ 240506 w 759619"/>
              <a:gd name="connsiteY32" fmla="*/ 528638 h 82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9619" h="823913">
                <a:moveTo>
                  <a:pt x="240506" y="528638"/>
                </a:moveTo>
                <a:lnTo>
                  <a:pt x="280987" y="483394"/>
                </a:lnTo>
                <a:lnTo>
                  <a:pt x="328612" y="402432"/>
                </a:lnTo>
                <a:lnTo>
                  <a:pt x="354806" y="347663"/>
                </a:lnTo>
                <a:lnTo>
                  <a:pt x="361950" y="314325"/>
                </a:lnTo>
                <a:lnTo>
                  <a:pt x="359569" y="280988"/>
                </a:lnTo>
                <a:lnTo>
                  <a:pt x="345281" y="257175"/>
                </a:lnTo>
                <a:lnTo>
                  <a:pt x="330994" y="240507"/>
                </a:lnTo>
                <a:lnTo>
                  <a:pt x="295275" y="219075"/>
                </a:lnTo>
                <a:lnTo>
                  <a:pt x="254794" y="195263"/>
                </a:lnTo>
                <a:lnTo>
                  <a:pt x="228600" y="173832"/>
                </a:lnTo>
                <a:lnTo>
                  <a:pt x="190500" y="133350"/>
                </a:lnTo>
                <a:lnTo>
                  <a:pt x="176212" y="107157"/>
                </a:lnTo>
                <a:lnTo>
                  <a:pt x="164306" y="0"/>
                </a:lnTo>
                <a:lnTo>
                  <a:pt x="333375" y="126207"/>
                </a:lnTo>
                <a:lnTo>
                  <a:pt x="352425" y="157163"/>
                </a:lnTo>
                <a:lnTo>
                  <a:pt x="371475" y="169069"/>
                </a:lnTo>
                <a:lnTo>
                  <a:pt x="423862" y="176213"/>
                </a:lnTo>
                <a:lnTo>
                  <a:pt x="533400" y="202407"/>
                </a:lnTo>
                <a:lnTo>
                  <a:pt x="654844" y="250032"/>
                </a:lnTo>
                <a:lnTo>
                  <a:pt x="721519" y="288132"/>
                </a:lnTo>
                <a:lnTo>
                  <a:pt x="742950" y="307182"/>
                </a:lnTo>
                <a:lnTo>
                  <a:pt x="757237" y="335757"/>
                </a:lnTo>
                <a:lnTo>
                  <a:pt x="759619" y="359569"/>
                </a:lnTo>
                <a:lnTo>
                  <a:pt x="752475" y="388144"/>
                </a:lnTo>
                <a:lnTo>
                  <a:pt x="728662" y="421482"/>
                </a:lnTo>
                <a:lnTo>
                  <a:pt x="545306" y="516732"/>
                </a:lnTo>
                <a:lnTo>
                  <a:pt x="230981" y="702469"/>
                </a:lnTo>
                <a:lnTo>
                  <a:pt x="80962" y="785813"/>
                </a:lnTo>
                <a:lnTo>
                  <a:pt x="0" y="823913"/>
                </a:lnTo>
                <a:lnTo>
                  <a:pt x="33337" y="742950"/>
                </a:lnTo>
                <a:lnTo>
                  <a:pt x="197644" y="585788"/>
                </a:lnTo>
                <a:lnTo>
                  <a:pt x="240506" y="5286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C6ED47C-C8F0-4548-A4DD-FCE1446D2539}"/>
              </a:ext>
            </a:extLst>
          </p:cNvPr>
          <p:cNvSpPr/>
          <p:nvPr/>
        </p:nvSpPr>
        <p:spPr>
          <a:xfrm>
            <a:off x="6627814" y="4238625"/>
            <a:ext cx="1247775" cy="915988"/>
          </a:xfrm>
          <a:custGeom>
            <a:avLst/>
            <a:gdLst>
              <a:gd name="connsiteX0" fmla="*/ 492919 w 1247775"/>
              <a:gd name="connsiteY0" fmla="*/ 280988 h 916781"/>
              <a:gd name="connsiteX1" fmla="*/ 381000 w 1247775"/>
              <a:gd name="connsiteY1" fmla="*/ 204788 h 916781"/>
              <a:gd name="connsiteX2" fmla="*/ 292894 w 1247775"/>
              <a:gd name="connsiteY2" fmla="*/ 150019 h 916781"/>
              <a:gd name="connsiteX3" fmla="*/ 202406 w 1247775"/>
              <a:gd name="connsiteY3" fmla="*/ 100013 h 916781"/>
              <a:gd name="connsiteX4" fmla="*/ 109537 w 1247775"/>
              <a:gd name="connsiteY4" fmla="*/ 59531 h 916781"/>
              <a:gd name="connsiteX5" fmla="*/ 0 w 1247775"/>
              <a:gd name="connsiteY5" fmla="*/ 7144 h 916781"/>
              <a:gd name="connsiteX6" fmla="*/ 121444 w 1247775"/>
              <a:gd name="connsiteY6" fmla="*/ 0 h 916781"/>
              <a:gd name="connsiteX7" fmla="*/ 197644 w 1247775"/>
              <a:gd name="connsiteY7" fmla="*/ 4763 h 916781"/>
              <a:gd name="connsiteX8" fmla="*/ 266700 w 1247775"/>
              <a:gd name="connsiteY8" fmla="*/ 19050 h 916781"/>
              <a:gd name="connsiteX9" fmla="*/ 335756 w 1247775"/>
              <a:gd name="connsiteY9" fmla="*/ 42863 h 916781"/>
              <a:gd name="connsiteX10" fmla="*/ 407194 w 1247775"/>
              <a:gd name="connsiteY10" fmla="*/ 64294 h 916781"/>
              <a:gd name="connsiteX11" fmla="*/ 497681 w 1247775"/>
              <a:gd name="connsiteY11" fmla="*/ 100013 h 916781"/>
              <a:gd name="connsiteX12" fmla="*/ 583406 w 1247775"/>
              <a:gd name="connsiteY12" fmla="*/ 140494 h 916781"/>
              <a:gd name="connsiteX13" fmla="*/ 714375 w 1247775"/>
              <a:gd name="connsiteY13" fmla="*/ 207169 h 916781"/>
              <a:gd name="connsiteX14" fmla="*/ 790575 w 1247775"/>
              <a:gd name="connsiteY14" fmla="*/ 257175 h 916781"/>
              <a:gd name="connsiteX15" fmla="*/ 873919 w 1247775"/>
              <a:gd name="connsiteY15" fmla="*/ 309563 h 916781"/>
              <a:gd name="connsiteX16" fmla="*/ 957262 w 1247775"/>
              <a:gd name="connsiteY16" fmla="*/ 373856 h 916781"/>
              <a:gd name="connsiteX17" fmla="*/ 1038225 w 1247775"/>
              <a:gd name="connsiteY17" fmla="*/ 447675 h 916781"/>
              <a:gd name="connsiteX18" fmla="*/ 1100137 w 1247775"/>
              <a:gd name="connsiteY18" fmla="*/ 519113 h 916781"/>
              <a:gd name="connsiteX19" fmla="*/ 1150144 w 1247775"/>
              <a:gd name="connsiteY19" fmla="*/ 581025 h 916781"/>
              <a:gd name="connsiteX20" fmla="*/ 1195387 w 1247775"/>
              <a:gd name="connsiteY20" fmla="*/ 652463 h 916781"/>
              <a:gd name="connsiteX21" fmla="*/ 1228725 w 1247775"/>
              <a:gd name="connsiteY21" fmla="*/ 723900 h 916781"/>
              <a:gd name="connsiteX22" fmla="*/ 1245394 w 1247775"/>
              <a:gd name="connsiteY22" fmla="*/ 792956 h 916781"/>
              <a:gd name="connsiteX23" fmla="*/ 1247775 w 1247775"/>
              <a:gd name="connsiteY23" fmla="*/ 833438 h 916781"/>
              <a:gd name="connsiteX24" fmla="*/ 1235869 w 1247775"/>
              <a:gd name="connsiteY24" fmla="*/ 881063 h 916781"/>
              <a:gd name="connsiteX25" fmla="*/ 1219200 w 1247775"/>
              <a:gd name="connsiteY25" fmla="*/ 909638 h 916781"/>
              <a:gd name="connsiteX26" fmla="*/ 1195387 w 1247775"/>
              <a:gd name="connsiteY26" fmla="*/ 916781 h 916781"/>
              <a:gd name="connsiteX27" fmla="*/ 1166812 w 1247775"/>
              <a:gd name="connsiteY27" fmla="*/ 909638 h 916781"/>
              <a:gd name="connsiteX28" fmla="*/ 1123950 w 1247775"/>
              <a:gd name="connsiteY28" fmla="*/ 881063 h 916781"/>
              <a:gd name="connsiteX29" fmla="*/ 1057275 w 1247775"/>
              <a:gd name="connsiteY29" fmla="*/ 807244 h 916781"/>
              <a:gd name="connsiteX30" fmla="*/ 990600 w 1247775"/>
              <a:gd name="connsiteY30" fmla="*/ 733425 h 916781"/>
              <a:gd name="connsiteX31" fmla="*/ 904875 w 1247775"/>
              <a:gd name="connsiteY31" fmla="*/ 640556 h 916781"/>
              <a:gd name="connsiteX32" fmla="*/ 809625 w 1247775"/>
              <a:gd name="connsiteY32" fmla="*/ 545306 h 916781"/>
              <a:gd name="connsiteX33" fmla="*/ 716756 w 1247775"/>
              <a:gd name="connsiteY33" fmla="*/ 445294 h 916781"/>
              <a:gd name="connsiteX34" fmla="*/ 631031 w 1247775"/>
              <a:gd name="connsiteY34" fmla="*/ 381000 h 916781"/>
              <a:gd name="connsiteX35" fmla="*/ 492919 w 1247775"/>
              <a:gd name="connsiteY35" fmla="*/ 280988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47775" h="916781">
                <a:moveTo>
                  <a:pt x="492919" y="280988"/>
                </a:moveTo>
                <a:lnTo>
                  <a:pt x="381000" y="204788"/>
                </a:lnTo>
                <a:lnTo>
                  <a:pt x="292894" y="150019"/>
                </a:lnTo>
                <a:lnTo>
                  <a:pt x="202406" y="100013"/>
                </a:lnTo>
                <a:lnTo>
                  <a:pt x="109537" y="59531"/>
                </a:lnTo>
                <a:lnTo>
                  <a:pt x="0" y="7144"/>
                </a:lnTo>
                <a:lnTo>
                  <a:pt x="121444" y="0"/>
                </a:lnTo>
                <a:lnTo>
                  <a:pt x="197644" y="4763"/>
                </a:lnTo>
                <a:lnTo>
                  <a:pt x="266700" y="19050"/>
                </a:lnTo>
                <a:lnTo>
                  <a:pt x="335756" y="42863"/>
                </a:lnTo>
                <a:lnTo>
                  <a:pt x="407194" y="64294"/>
                </a:lnTo>
                <a:lnTo>
                  <a:pt x="497681" y="100013"/>
                </a:lnTo>
                <a:lnTo>
                  <a:pt x="583406" y="140494"/>
                </a:lnTo>
                <a:lnTo>
                  <a:pt x="714375" y="207169"/>
                </a:lnTo>
                <a:lnTo>
                  <a:pt x="790575" y="257175"/>
                </a:lnTo>
                <a:lnTo>
                  <a:pt x="873919" y="309563"/>
                </a:lnTo>
                <a:lnTo>
                  <a:pt x="957262" y="373856"/>
                </a:lnTo>
                <a:lnTo>
                  <a:pt x="1038225" y="447675"/>
                </a:lnTo>
                <a:lnTo>
                  <a:pt x="1100137" y="519113"/>
                </a:lnTo>
                <a:lnTo>
                  <a:pt x="1150144" y="581025"/>
                </a:lnTo>
                <a:lnTo>
                  <a:pt x="1195387" y="652463"/>
                </a:lnTo>
                <a:lnTo>
                  <a:pt x="1228725" y="723900"/>
                </a:lnTo>
                <a:lnTo>
                  <a:pt x="1245394" y="792956"/>
                </a:lnTo>
                <a:lnTo>
                  <a:pt x="1247775" y="833438"/>
                </a:lnTo>
                <a:lnTo>
                  <a:pt x="1235869" y="881063"/>
                </a:lnTo>
                <a:lnTo>
                  <a:pt x="1219200" y="909638"/>
                </a:lnTo>
                <a:lnTo>
                  <a:pt x="1195387" y="916781"/>
                </a:lnTo>
                <a:lnTo>
                  <a:pt x="1166812" y="909638"/>
                </a:lnTo>
                <a:lnTo>
                  <a:pt x="1123950" y="881063"/>
                </a:lnTo>
                <a:lnTo>
                  <a:pt x="1057275" y="807244"/>
                </a:lnTo>
                <a:lnTo>
                  <a:pt x="990600" y="733425"/>
                </a:lnTo>
                <a:lnTo>
                  <a:pt x="904875" y="640556"/>
                </a:lnTo>
                <a:lnTo>
                  <a:pt x="809625" y="545306"/>
                </a:lnTo>
                <a:lnTo>
                  <a:pt x="716756" y="445294"/>
                </a:lnTo>
                <a:lnTo>
                  <a:pt x="631031" y="381000"/>
                </a:lnTo>
                <a:lnTo>
                  <a:pt x="492919" y="2809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4042384-5276-4410-A5A0-0F0430F8622D}"/>
              </a:ext>
            </a:extLst>
          </p:cNvPr>
          <p:cNvSpPr/>
          <p:nvPr/>
        </p:nvSpPr>
        <p:spPr>
          <a:xfrm>
            <a:off x="4030663" y="4538663"/>
            <a:ext cx="989012" cy="666750"/>
          </a:xfrm>
          <a:custGeom>
            <a:avLst/>
            <a:gdLst>
              <a:gd name="connsiteX0" fmla="*/ 261938 w 988219"/>
              <a:gd name="connsiteY0" fmla="*/ 414337 h 666750"/>
              <a:gd name="connsiteX1" fmla="*/ 400050 w 988219"/>
              <a:gd name="connsiteY1" fmla="*/ 319087 h 666750"/>
              <a:gd name="connsiteX2" fmla="*/ 504825 w 988219"/>
              <a:gd name="connsiteY2" fmla="*/ 250031 h 666750"/>
              <a:gd name="connsiteX3" fmla="*/ 600075 w 988219"/>
              <a:gd name="connsiteY3" fmla="*/ 188118 h 666750"/>
              <a:gd name="connsiteX4" fmla="*/ 633413 w 988219"/>
              <a:gd name="connsiteY4" fmla="*/ 166687 h 666750"/>
              <a:gd name="connsiteX5" fmla="*/ 647700 w 988219"/>
              <a:gd name="connsiteY5" fmla="*/ 152400 h 666750"/>
              <a:gd name="connsiteX6" fmla="*/ 657225 w 988219"/>
              <a:gd name="connsiteY6" fmla="*/ 130968 h 666750"/>
              <a:gd name="connsiteX7" fmla="*/ 661988 w 988219"/>
              <a:gd name="connsiteY7" fmla="*/ 104775 h 666750"/>
              <a:gd name="connsiteX8" fmla="*/ 664369 w 988219"/>
              <a:gd name="connsiteY8" fmla="*/ 76200 h 666750"/>
              <a:gd name="connsiteX9" fmla="*/ 652463 w 988219"/>
              <a:gd name="connsiteY9" fmla="*/ 0 h 666750"/>
              <a:gd name="connsiteX10" fmla="*/ 976313 w 988219"/>
              <a:gd name="connsiteY10" fmla="*/ 161925 h 666750"/>
              <a:gd name="connsiteX11" fmla="*/ 988219 w 988219"/>
              <a:gd name="connsiteY11" fmla="*/ 207168 h 666750"/>
              <a:gd name="connsiteX12" fmla="*/ 981075 w 988219"/>
              <a:gd name="connsiteY12" fmla="*/ 240506 h 666750"/>
              <a:gd name="connsiteX13" fmla="*/ 957263 w 988219"/>
              <a:gd name="connsiteY13" fmla="*/ 283368 h 666750"/>
              <a:gd name="connsiteX14" fmla="*/ 921544 w 988219"/>
              <a:gd name="connsiteY14" fmla="*/ 323850 h 666750"/>
              <a:gd name="connsiteX15" fmla="*/ 738188 w 988219"/>
              <a:gd name="connsiteY15" fmla="*/ 395287 h 666750"/>
              <a:gd name="connsiteX16" fmla="*/ 447675 w 988219"/>
              <a:gd name="connsiteY16" fmla="*/ 502443 h 666750"/>
              <a:gd name="connsiteX17" fmla="*/ 197644 w 988219"/>
              <a:gd name="connsiteY17" fmla="*/ 588168 h 666750"/>
              <a:gd name="connsiteX18" fmla="*/ 157163 w 988219"/>
              <a:gd name="connsiteY18" fmla="*/ 611981 h 666750"/>
              <a:gd name="connsiteX19" fmla="*/ 128588 w 988219"/>
              <a:gd name="connsiteY19" fmla="*/ 638175 h 666750"/>
              <a:gd name="connsiteX20" fmla="*/ 111919 w 988219"/>
              <a:gd name="connsiteY20" fmla="*/ 666750 h 666750"/>
              <a:gd name="connsiteX21" fmla="*/ 0 w 988219"/>
              <a:gd name="connsiteY21" fmla="*/ 592931 h 666750"/>
              <a:gd name="connsiteX22" fmla="*/ 116682 w 988219"/>
              <a:gd name="connsiteY22" fmla="*/ 516731 h 666750"/>
              <a:gd name="connsiteX23" fmla="*/ 261938 w 988219"/>
              <a:gd name="connsiteY23" fmla="*/ 414337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88219" h="666750">
                <a:moveTo>
                  <a:pt x="261938" y="414337"/>
                </a:moveTo>
                <a:lnTo>
                  <a:pt x="400050" y="319087"/>
                </a:lnTo>
                <a:lnTo>
                  <a:pt x="504825" y="250031"/>
                </a:lnTo>
                <a:lnTo>
                  <a:pt x="600075" y="188118"/>
                </a:lnTo>
                <a:lnTo>
                  <a:pt x="633413" y="166687"/>
                </a:lnTo>
                <a:lnTo>
                  <a:pt x="647700" y="152400"/>
                </a:lnTo>
                <a:lnTo>
                  <a:pt x="657225" y="130968"/>
                </a:lnTo>
                <a:lnTo>
                  <a:pt x="661988" y="104775"/>
                </a:lnTo>
                <a:lnTo>
                  <a:pt x="664369" y="76200"/>
                </a:lnTo>
                <a:lnTo>
                  <a:pt x="652463" y="0"/>
                </a:lnTo>
                <a:lnTo>
                  <a:pt x="976313" y="161925"/>
                </a:lnTo>
                <a:lnTo>
                  <a:pt x="988219" y="207168"/>
                </a:lnTo>
                <a:lnTo>
                  <a:pt x="981075" y="240506"/>
                </a:lnTo>
                <a:lnTo>
                  <a:pt x="957263" y="283368"/>
                </a:lnTo>
                <a:lnTo>
                  <a:pt x="921544" y="323850"/>
                </a:lnTo>
                <a:lnTo>
                  <a:pt x="738188" y="395287"/>
                </a:lnTo>
                <a:lnTo>
                  <a:pt x="447675" y="502443"/>
                </a:lnTo>
                <a:lnTo>
                  <a:pt x="197644" y="588168"/>
                </a:lnTo>
                <a:lnTo>
                  <a:pt x="157163" y="611981"/>
                </a:lnTo>
                <a:lnTo>
                  <a:pt x="128588" y="638175"/>
                </a:lnTo>
                <a:lnTo>
                  <a:pt x="111919" y="666750"/>
                </a:lnTo>
                <a:lnTo>
                  <a:pt x="0" y="592931"/>
                </a:lnTo>
                <a:lnTo>
                  <a:pt x="116682" y="516731"/>
                </a:lnTo>
                <a:lnTo>
                  <a:pt x="261938" y="4143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2DF2457-F243-482E-827C-DE799DEB93F6}"/>
              </a:ext>
            </a:extLst>
          </p:cNvPr>
          <p:cNvSpPr/>
          <p:nvPr/>
        </p:nvSpPr>
        <p:spPr>
          <a:xfrm>
            <a:off x="3894139" y="5108576"/>
            <a:ext cx="4605337" cy="866775"/>
          </a:xfrm>
          <a:custGeom>
            <a:avLst/>
            <a:gdLst>
              <a:gd name="connsiteX0" fmla="*/ 1665911 w 4605318"/>
              <a:gd name="connsiteY0" fmla="*/ 248035 h 866273"/>
              <a:gd name="connsiteX1" fmla="*/ 1447492 w 4605318"/>
              <a:gd name="connsiteY1" fmla="*/ 207313 h 866273"/>
              <a:gd name="connsiteX2" fmla="*/ 1225370 w 4605318"/>
              <a:gd name="connsiteY2" fmla="*/ 166591 h 866273"/>
              <a:gd name="connsiteX3" fmla="*/ 995845 w 4605318"/>
              <a:gd name="connsiteY3" fmla="*/ 122166 h 866273"/>
              <a:gd name="connsiteX4" fmla="*/ 855168 w 4605318"/>
              <a:gd name="connsiteY4" fmla="*/ 99954 h 866273"/>
              <a:gd name="connsiteX5" fmla="*/ 692279 w 4605318"/>
              <a:gd name="connsiteY5" fmla="*/ 88848 h 866273"/>
              <a:gd name="connsiteX6" fmla="*/ 540496 w 4605318"/>
              <a:gd name="connsiteY6" fmla="*/ 88848 h 866273"/>
              <a:gd name="connsiteX7" fmla="*/ 388713 w 4605318"/>
              <a:gd name="connsiteY7" fmla="*/ 103656 h 866273"/>
              <a:gd name="connsiteX8" fmla="*/ 325778 w 4605318"/>
              <a:gd name="connsiteY8" fmla="*/ 107358 h 866273"/>
              <a:gd name="connsiteX9" fmla="*/ 288758 w 4605318"/>
              <a:gd name="connsiteY9" fmla="*/ 99954 h 866273"/>
              <a:gd name="connsiteX10" fmla="*/ 262844 w 4605318"/>
              <a:gd name="connsiteY10" fmla="*/ 85146 h 866273"/>
              <a:gd name="connsiteX11" fmla="*/ 262844 w 4605318"/>
              <a:gd name="connsiteY11" fmla="*/ 0 h 866273"/>
              <a:gd name="connsiteX12" fmla="*/ 173995 w 4605318"/>
              <a:gd name="connsiteY12" fmla="*/ 0 h 866273"/>
              <a:gd name="connsiteX13" fmla="*/ 96253 w 4605318"/>
              <a:gd name="connsiteY13" fmla="*/ 44424 h 866273"/>
              <a:gd name="connsiteX14" fmla="*/ 44424 w 4605318"/>
              <a:gd name="connsiteY14" fmla="*/ 88848 h 866273"/>
              <a:gd name="connsiteX15" fmla="*/ 14808 w 4605318"/>
              <a:gd name="connsiteY15" fmla="*/ 129570 h 866273"/>
              <a:gd name="connsiteX16" fmla="*/ 0 w 4605318"/>
              <a:gd name="connsiteY16" fmla="*/ 188803 h 866273"/>
              <a:gd name="connsiteX17" fmla="*/ 3702 w 4605318"/>
              <a:gd name="connsiteY17" fmla="*/ 251737 h 866273"/>
              <a:gd name="connsiteX18" fmla="*/ 11106 w 4605318"/>
              <a:gd name="connsiteY18" fmla="*/ 288757 h 866273"/>
              <a:gd name="connsiteX19" fmla="*/ 25914 w 4605318"/>
              <a:gd name="connsiteY19" fmla="*/ 318374 h 866273"/>
              <a:gd name="connsiteX20" fmla="*/ 51828 w 4605318"/>
              <a:gd name="connsiteY20" fmla="*/ 333182 h 866273"/>
              <a:gd name="connsiteX21" fmla="*/ 96253 w 4605318"/>
              <a:gd name="connsiteY21" fmla="*/ 329480 h 866273"/>
              <a:gd name="connsiteX22" fmla="*/ 170293 w 4605318"/>
              <a:gd name="connsiteY22" fmla="*/ 303566 h 866273"/>
              <a:gd name="connsiteX23" fmla="*/ 285056 w 4605318"/>
              <a:gd name="connsiteY23" fmla="*/ 273949 h 866273"/>
              <a:gd name="connsiteX24" fmla="*/ 388713 w 4605318"/>
              <a:gd name="connsiteY24" fmla="*/ 262843 h 866273"/>
              <a:gd name="connsiteX25" fmla="*/ 570112 w 4605318"/>
              <a:gd name="connsiteY25" fmla="*/ 266545 h 866273"/>
              <a:gd name="connsiteX26" fmla="*/ 836658 w 4605318"/>
              <a:gd name="connsiteY26" fmla="*/ 296161 h 866273"/>
              <a:gd name="connsiteX27" fmla="*/ 1217966 w 4605318"/>
              <a:gd name="connsiteY27" fmla="*/ 355394 h 866273"/>
              <a:gd name="connsiteX28" fmla="*/ 1547446 w 4605318"/>
              <a:gd name="connsiteY28" fmla="*/ 425732 h 866273"/>
              <a:gd name="connsiteX29" fmla="*/ 2054624 w 4605318"/>
              <a:gd name="connsiteY29" fmla="*/ 544197 h 866273"/>
              <a:gd name="connsiteX30" fmla="*/ 2284149 w 4605318"/>
              <a:gd name="connsiteY30" fmla="*/ 603429 h 866273"/>
              <a:gd name="connsiteX31" fmla="*/ 2528483 w 4605318"/>
              <a:gd name="connsiteY31" fmla="*/ 662662 h 866273"/>
              <a:gd name="connsiteX32" fmla="*/ 2761710 w 4605318"/>
              <a:gd name="connsiteY32" fmla="*/ 718192 h 866273"/>
              <a:gd name="connsiteX33" fmla="*/ 3035660 w 4605318"/>
              <a:gd name="connsiteY33" fmla="*/ 784829 h 866273"/>
              <a:gd name="connsiteX34" fmla="*/ 3291100 w 4605318"/>
              <a:gd name="connsiteY34" fmla="*/ 851465 h 866273"/>
              <a:gd name="connsiteX35" fmla="*/ 3354034 w 4605318"/>
              <a:gd name="connsiteY35" fmla="*/ 866273 h 866273"/>
              <a:gd name="connsiteX36" fmla="*/ 3435479 w 4605318"/>
              <a:gd name="connsiteY36" fmla="*/ 862571 h 866273"/>
              <a:gd name="connsiteX37" fmla="*/ 3683514 w 4605318"/>
              <a:gd name="connsiteY37" fmla="*/ 810743 h 866273"/>
              <a:gd name="connsiteX38" fmla="*/ 3998186 w 4605318"/>
              <a:gd name="connsiteY38" fmla="*/ 729298 h 866273"/>
              <a:gd name="connsiteX39" fmla="*/ 4309156 w 4605318"/>
              <a:gd name="connsiteY39" fmla="*/ 640450 h 866273"/>
              <a:gd name="connsiteX40" fmla="*/ 4538682 w 4605318"/>
              <a:gd name="connsiteY40" fmla="*/ 577515 h 866273"/>
              <a:gd name="connsiteX41" fmla="*/ 4597914 w 4605318"/>
              <a:gd name="connsiteY41" fmla="*/ 551601 h 866273"/>
              <a:gd name="connsiteX42" fmla="*/ 4605318 w 4605318"/>
              <a:gd name="connsiteY42" fmla="*/ 525687 h 866273"/>
              <a:gd name="connsiteX43" fmla="*/ 4594212 w 4605318"/>
              <a:gd name="connsiteY43" fmla="*/ 510879 h 866273"/>
              <a:gd name="connsiteX44" fmla="*/ 4553490 w 4605318"/>
              <a:gd name="connsiteY44" fmla="*/ 492369 h 866273"/>
              <a:gd name="connsiteX45" fmla="*/ 4442429 w 4605318"/>
              <a:gd name="connsiteY45" fmla="*/ 484965 h 866273"/>
              <a:gd name="connsiteX46" fmla="*/ 3916742 w 4605318"/>
              <a:gd name="connsiteY46" fmla="*/ 477561 h 866273"/>
              <a:gd name="connsiteX47" fmla="*/ 3520625 w 4605318"/>
              <a:gd name="connsiteY47" fmla="*/ 466455 h 866273"/>
              <a:gd name="connsiteX48" fmla="*/ 3043064 w 4605318"/>
              <a:gd name="connsiteY48" fmla="*/ 440540 h 866273"/>
              <a:gd name="connsiteX49" fmla="*/ 2458144 w 4605318"/>
              <a:gd name="connsiteY49" fmla="*/ 370202 h 866273"/>
              <a:gd name="connsiteX50" fmla="*/ 1891734 w 4605318"/>
              <a:gd name="connsiteY50" fmla="*/ 285055 h 866273"/>
              <a:gd name="connsiteX51" fmla="*/ 1665911 w 4605318"/>
              <a:gd name="connsiteY51" fmla="*/ 248035 h 8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5318" h="866273">
                <a:moveTo>
                  <a:pt x="1665911" y="248035"/>
                </a:moveTo>
                <a:lnTo>
                  <a:pt x="1447492" y="207313"/>
                </a:lnTo>
                <a:lnTo>
                  <a:pt x="1225370" y="166591"/>
                </a:lnTo>
                <a:lnTo>
                  <a:pt x="995845" y="122166"/>
                </a:lnTo>
                <a:lnTo>
                  <a:pt x="855168" y="99954"/>
                </a:lnTo>
                <a:lnTo>
                  <a:pt x="692279" y="88848"/>
                </a:lnTo>
                <a:lnTo>
                  <a:pt x="540496" y="88848"/>
                </a:lnTo>
                <a:lnTo>
                  <a:pt x="388713" y="103656"/>
                </a:lnTo>
                <a:lnTo>
                  <a:pt x="325778" y="107358"/>
                </a:lnTo>
                <a:lnTo>
                  <a:pt x="288758" y="99954"/>
                </a:lnTo>
                <a:lnTo>
                  <a:pt x="262844" y="85146"/>
                </a:lnTo>
                <a:lnTo>
                  <a:pt x="262844" y="0"/>
                </a:lnTo>
                <a:lnTo>
                  <a:pt x="173995" y="0"/>
                </a:lnTo>
                <a:lnTo>
                  <a:pt x="96253" y="44424"/>
                </a:lnTo>
                <a:lnTo>
                  <a:pt x="44424" y="88848"/>
                </a:lnTo>
                <a:lnTo>
                  <a:pt x="14808" y="129570"/>
                </a:lnTo>
                <a:lnTo>
                  <a:pt x="0" y="188803"/>
                </a:lnTo>
                <a:lnTo>
                  <a:pt x="3702" y="251737"/>
                </a:lnTo>
                <a:lnTo>
                  <a:pt x="11106" y="288757"/>
                </a:lnTo>
                <a:lnTo>
                  <a:pt x="25914" y="318374"/>
                </a:lnTo>
                <a:lnTo>
                  <a:pt x="51828" y="333182"/>
                </a:lnTo>
                <a:lnTo>
                  <a:pt x="96253" y="329480"/>
                </a:lnTo>
                <a:lnTo>
                  <a:pt x="170293" y="303566"/>
                </a:lnTo>
                <a:lnTo>
                  <a:pt x="285056" y="273949"/>
                </a:lnTo>
                <a:lnTo>
                  <a:pt x="388713" y="262843"/>
                </a:lnTo>
                <a:lnTo>
                  <a:pt x="570112" y="266545"/>
                </a:lnTo>
                <a:lnTo>
                  <a:pt x="836658" y="296161"/>
                </a:lnTo>
                <a:lnTo>
                  <a:pt x="1217966" y="355394"/>
                </a:lnTo>
                <a:lnTo>
                  <a:pt x="1547446" y="425732"/>
                </a:lnTo>
                <a:lnTo>
                  <a:pt x="2054624" y="544197"/>
                </a:lnTo>
                <a:lnTo>
                  <a:pt x="2284149" y="603429"/>
                </a:lnTo>
                <a:lnTo>
                  <a:pt x="2528483" y="662662"/>
                </a:lnTo>
                <a:lnTo>
                  <a:pt x="2761710" y="718192"/>
                </a:lnTo>
                <a:lnTo>
                  <a:pt x="3035660" y="784829"/>
                </a:lnTo>
                <a:lnTo>
                  <a:pt x="3291100" y="851465"/>
                </a:lnTo>
                <a:lnTo>
                  <a:pt x="3354034" y="866273"/>
                </a:lnTo>
                <a:lnTo>
                  <a:pt x="3435479" y="862571"/>
                </a:lnTo>
                <a:lnTo>
                  <a:pt x="3683514" y="810743"/>
                </a:lnTo>
                <a:lnTo>
                  <a:pt x="3998186" y="729298"/>
                </a:lnTo>
                <a:lnTo>
                  <a:pt x="4309156" y="640450"/>
                </a:lnTo>
                <a:lnTo>
                  <a:pt x="4538682" y="577515"/>
                </a:lnTo>
                <a:lnTo>
                  <a:pt x="4597914" y="551601"/>
                </a:lnTo>
                <a:lnTo>
                  <a:pt x="4605318" y="525687"/>
                </a:lnTo>
                <a:lnTo>
                  <a:pt x="4594212" y="510879"/>
                </a:lnTo>
                <a:lnTo>
                  <a:pt x="4553490" y="492369"/>
                </a:lnTo>
                <a:lnTo>
                  <a:pt x="4442429" y="484965"/>
                </a:lnTo>
                <a:lnTo>
                  <a:pt x="3916742" y="477561"/>
                </a:lnTo>
                <a:lnTo>
                  <a:pt x="3520625" y="466455"/>
                </a:lnTo>
                <a:lnTo>
                  <a:pt x="3043064" y="440540"/>
                </a:lnTo>
                <a:lnTo>
                  <a:pt x="2458144" y="370202"/>
                </a:lnTo>
                <a:lnTo>
                  <a:pt x="1891734" y="285055"/>
                </a:lnTo>
                <a:lnTo>
                  <a:pt x="1665911" y="24803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A99EF35-0BB6-41CA-BF08-E647FDB4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18" y="1347789"/>
            <a:ext cx="4639458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8A956B-B292-4759-9BDE-CB3285C9B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6" y="1364286"/>
            <a:ext cx="4645555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4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9DA0620-8BF5-4013-92D6-4B7958F7C437}"/>
              </a:ext>
            </a:extLst>
          </p:cNvPr>
          <p:cNvSpPr/>
          <p:nvPr/>
        </p:nvSpPr>
        <p:spPr>
          <a:xfrm>
            <a:off x="3895726" y="3119438"/>
            <a:ext cx="1076325" cy="520700"/>
          </a:xfrm>
          <a:custGeom>
            <a:avLst/>
            <a:gdLst>
              <a:gd name="connsiteX0" fmla="*/ 716756 w 1076325"/>
              <a:gd name="connsiteY0" fmla="*/ 335756 h 521493"/>
              <a:gd name="connsiteX1" fmla="*/ 571500 w 1076325"/>
              <a:gd name="connsiteY1" fmla="*/ 392906 h 521493"/>
              <a:gd name="connsiteX2" fmla="*/ 538163 w 1076325"/>
              <a:gd name="connsiteY2" fmla="*/ 416718 h 521493"/>
              <a:gd name="connsiteX3" fmla="*/ 416719 w 1076325"/>
              <a:gd name="connsiteY3" fmla="*/ 500062 h 521493"/>
              <a:gd name="connsiteX4" fmla="*/ 390525 w 1076325"/>
              <a:gd name="connsiteY4" fmla="*/ 514350 h 521493"/>
              <a:gd name="connsiteX5" fmla="*/ 364331 w 1076325"/>
              <a:gd name="connsiteY5" fmla="*/ 521493 h 521493"/>
              <a:gd name="connsiteX6" fmla="*/ 335756 w 1076325"/>
              <a:gd name="connsiteY6" fmla="*/ 519112 h 521493"/>
              <a:gd name="connsiteX7" fmla="*/ 304800 w 1076325"/>
              <a:gd name="connsiteY7" fmla="*/ 514350 h 521493"/>
              <a:gd name="connsiteX8" fmla="*/ 269081 w 1076325"/>
              <a:gd name="connsiteY8" fmla="*/ 492918 h 521493"/>
              <a:gd name="connsiteX9" fmla="*/ 159544 w 1076325"/>
              <a:gd name="connsiteY9" fmla="*/ 373856 h 521493"/>
              <a:gd name="connsiteX10" fmla="*/ 40481 w 1076325"/>
              <a:gd name="connsiteY10" fmla="*/ 180975 h 521493"/>
              <a:gd name="connsiteX11" fmla="*/ 2381 w 1076325"/>
              <a:gd name="connsiteY11" fmla="*/ 97631 h 521493"/>
              <a:gd name="connsiteX12" fmla="*/ 0 w 1076325"/>
              <a:gd name="connsiteY12" fmla="*/ 71437 h 521493"/>
              <a:gd name="connsiteX13" fmla="*/ 2381 w 1076325"/>
              <a:gd name="connsiteY13" fmla="*/ 59531 h 521493"/>
              <a:gd name="connsiteX14" fmla="*/ 9525 w 1076325"/>
              <a:gd name="connsiteY14" fmla="*/ 47625 h 521493"/>
              <a:gd name="connsiteX15" fmla="*/ 21431 w 1076325"/>
              <a:gd name="connsiteY15" fmla="*/ 42862 h 521493"/>
              <a:gd name="connsiteX16" fmla="*/ 40481 w 1076325"/>
              <a:gd name="connsiteY16" fmla="*/ 50006 h 521493"/>
              <a:gd name="connsiteX17" fmla="*/ 59531 w 1076325"/>
              <a:gd name="connsiteY17" fmla="*/ 64293 h 521493"/>
              <a:gd name="connsiteX18" fmla="*/ 97631 w 1076325"/>
              <a:gd name="connsiteY18" fmla="*/ 109537 h 521493"/>
              <a:gd name="connsiteX19" fmla="*/ 138113 w 1076325"/>
              <a:gd name="connsiteY19" fmla="*/ 145256 h 521493"/>
              <a:gd name="connsiteX20" fmla="*/ 211931 w 1076325"/>
              <a:gd name="connsiteY20" fmla="*/ 190500 h 521493"/>
              <a:gd name="connsiteX21" fmla="*/ 247650 w 1076325"/>
              <a:gd name="connsiteY21" fmla="*/ 197643 h 521493"/>
              <a:gd name="connsiteX22" fmla="*/ 302419 w 1076325"/>
              <a:gd name="connsiteY22" fmla="*/ 200025 h 521493"/>
              <a:gd name="connsiteX23" fmla="*/ 376238 w 1076325"/>
              <a:gd name="connsiteY23" fmla="*/ 202406 h 521493"/>
              <a:gd name="connsiteX24" fmla="*/ 414338 w 1076325"/>
              <a:gd name="connsiteY24" fmla="*/ 197643 h 521493"/>
              <a:gd name="connsiteX25" fmla="*/ 747713 w 1076325"/>
              <a:gd name="connsiteY25" fmla="*/ 95250 h 521493"/>
              <a:gd name="connsiteX26" fmla="*/ 1012031 w 1076325"/>
              <a:gd name="connsiteY26" fmla="*/ 19050 h 521493"/>
              <a:gd name="connsiteX27" fmla="*/ 1071563 w 1076325"/>
              <a:gd name="connsiteY27" fmla="*/ 0 h 521493"/>
              <a:gd name="connsiteX28" fmla="*/ 1076325 w 1076325"/>
              <a:gd name="connsiteY28" fmla="*/ 226218 h 521493"/>
              <a:gd name="connsiteX29" fmla="*/ 1019175 w 1076325"/>
              <a:gd name="connsiteY29" fmla="*/ 226218 h 521493"/>
              <a:gd name="connsiteX30" fmla="*/ 973931 w 1076325"/>
              <a:gd name="connsiteY30" fmla="*/ 240506 h 521493"/>
              <a:gd name="connsiteX31" fmla="*/ 716756 w 1076325"/>
              <a:gd name="connsiteY31" fmla="*/ 335756 h 52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6325" h="521493">
                <a:moveTo>
                  <a:pt x="716756" y="335756"/>
                </a:moveTo>
                <a:lnTo>
                  <a:pt x="571500" y="392906"/>
                </a:lnTo>
                <a:lnTo>
                  <a:pt x="538163" y="416718"/>
                </a:lnTo>
                <a:lnTo>
                  <a:pt x="416719" y="500062"/>
                </a:lnTo>
                <a:lnTo>
                  <a:pt x="390525" y="514350"/>
                </a:lnTo>
                <a:lnTo>
                  <a:pt x="364331" y="521493"/>
                </a:lnTo>
                <a:lnTo>
                  <a:pt x="335756" y="519112"/>
                </a:lnTo>
                <a:lnTo>
                  <a:pt x="304800" y="514350"/>
                </a:lnTo>
                <a:lnTo>
                  <a:pt x="269081" y="492918"/>
                </a:lnTo>
                <a:lnTo>
                  <a:pt x="159544" y="373856"/>
                </a:lnTo>
                <a:lnTo>
                  <a:pt x="40481" y="180975"/>
                </a:lnTo>
                <a:lnTo>
                  <a:pt x="2381" y="97631"/>
                </a:lnTo>
                <a:lnTo>
                  <a:pt x="0" y="71437"/>
                </a:lnTo>
                <a:lnTo>
                  <a:pt x="2381" y="59531"/>
                </a:lnTo>
                <a:lnTo>
                  <a:pt x="9525" y="47625"/>
                </a:lnTo>
                <a:lnTo>
                  <a:pt x="21431" y="42862"/>
                </a:lnTo>
                <a:lnTo>
                  <a:pt x="40481" y="50006"/>
                </a:lnTo>
                <a:lnTo>
                  <a:pt x="59531" y="64293"/>
                </a:lnTo>
                <a:lnTo>
                  <a:pt x="97631" y="109537"/>
                </a:lnTo>
                <a:lnTo>
                  <a:pt x="138113" y="145256"/>
                </a:lnTo>
                <a:lnTo>
                  <a:pt x="211931" y="190500"/>
                </a:lnTo>
                <a:lnTo>
                  <a:pt x="247650" y="197643"/>
                </a:lnTo>
                <a:lnTo>
                  <a:pt x="302419" y="200025"/>
                </a:lnTo>
                <a:lnTo>
                  <a:pt x="376238" y="202406"/>
                </a:lnTo>
                <a:lnTo>
                  <a:pt x="414338" y="197643"/>
                </a:lnTo>
                <a:lnTo>
                  <a:pt x="747713" y="95250"/>
                </a:lnTo>
                <a:lnTo>
                  <a:pt x="1012031" y="19050"/>
                </a:lnTo>
                <a:lnTo>
                  <a:pt x="1071563" y="0"/>
                </a:lnTo>
                <a:lnTo>
                  <a:pt x="1076325" y="226218"/>
                </a:lnTo>
                <a:lnTo>
                  <a:pt x="1019175" y="226218"/>
                </a:lnTo>
                <a:lnTo>
                  <a:pt x="973931" y="240506"/>
                </a:lnTo>
                <a:lnTo>
                  <a:pt x="716756" y="3357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13F6259-CFD8-41DE-A524-8975C73A7D92}"/>
              </a:ext>
            </a:extLst>
          </p:cNvPr>
          <p:cNvSpPr/>
          <p:nvPr/>
        </p:nvSpPr>
        <p:spPr>
          <a:xfrm>
            <a:off x="6573838" y="2266950"/>
            <a:ext cx="1562100" cy="1239838"/>
          </a:xfrm>
          <a:custGeom>
            <a:avLst/>
            <a:gdLst>
              <a:gd name="connsiteX0" fmla="*/ 431007 w 1562100"/>
              <a:gd name="connsiteY0" fmla="*/ 892969 h 1240631"/>
              <a:gd name="connsiteX1" fmla="*/ 602457 w 1562100"/>
              <a:gd name="connsiteY1" fmla="*/ 778669 h 1240631"/>
              <a:gd name="connsiteX2" fmla="*/ 754857 w 1562100"/>
              <a:gd name="connsiteY2" fmla="*/ 664369 h 1240631"/>
              <a:gd name="connsiteX3" fmla="*/ 973932 w 1562100"/>
              <a:gd name="connsiteY3" fmla="*/ 481013 h 1240631"/>
              <a:gd name="connsiteX4" fmla="*/ 1097757 w 1562100"/>
              <a:gd name="connsiteY4" fmla="*/ 369094 h 1240631"/>
              <a:gd name="connsiteX5" fmla="*/ 1143000 w 1562100"/>
              <a:gd name="connsiteY5" fmla="*/ 307181 h 1240631"/>
              <a:gd name="connsiteX6" fmla="*/ 1164432 w 1562100"/>
              <a:gd name="connsiteY6" fmla="*/ 259556 h 1240631"/>
              <a:gd name="connsiteX7" fmla="*/ 1164432 w 1562100"/>
              <a:gd name="connsiteY7" fmla="*/ 200025 h 1240631"/>
              <a:gd name="connsiteX8" fmla="*/ 1143000 w 1562100"/>
              <a:gd name="connsiteY8" fmla="*/ 126206 h 1240631"/>
              <a:gd name="connsiteX9" fmla="*/ 1119188 w 1562100"/>
              <a:gd name="connsiteY9" fmla="*/ 52388 h 1240631"/>
              <a:gd name="connsiteX10" fmla="*/ 1112044 w 1562100"/>
              <a:gd name="connsiteY10" fmla="*/ 33338 h 1240631"/>
              <a:gd name="connsiteX11" fmla="*/ 1112044 w 1562100"/>
              <a:gd name="connsiteY11" fmla="*/ 16669 h 1240631"/>
              <a:gd name="connsiteX12" fmla="*/ 1116807 w 1562100"/>
              <a:gd name="connsiteY12" fmla="*/ 4763 h 1240631"/>
              <a:gd name="connsiteX13" fmla="*/ 1135857 w 1562100"/>
              <a:gd name="connsiteY13" fmla="*/ 0 h 1240631"/>
              <a:gd name="connsiteX14" fmla="*/ 1164432 w 1562100"/>
              <a:gd name="connsiteY14" fmla="*/ 16669 h 1240631"/>
              <a:gd name="connsiteX15" fmla="*/ 1214438 w 1562100"/>
              <a:gd name="connsiteY15" fmla="*/ 57150 h 1240631"/>
              <a:gd name="connsiteX16" fmla="*/ 1281113 w 1562100"/>
              <a:gd name="connsiteY16" fmla="*/ 111919 h 1240631"/>
              <a:gd name="connsiteX17" fmla="*/ 1354932 w 1562100"/>
              <a:gd name="connsiteY17" fmla="*/ 176213 h 1240631"/>
              <a:gd name="connsiteX18" fmla="*/ 1435894 w 1562100"/>
              <a:gd name="connsiteY18" fmla="*/ 264319 h 1240631"/>
              <a:gd name="connsiteX19" fmla="*/ 1490663 w 1562100"/>
              <a:gd name="connsiteY19" fmla="*/ 345281 h 1240631"/>
              <a:gd name="connsiteX20" fmla="*/ 1524000 w 1562100"/>
              <a:gd name="connsiteY20" fmla="*/ 426244 h 1240631"/>
              <a:gd name="connsiteX21" fmla="*/ 1543050 w 1562100"/>
              <a:gd name="connsiteY21" fmla="*/ 457200 h 1240631"/>
              <a:gd name="connsiteX22" fmla="*/ 1559719 w 1562100"/>
              <a:gd name="connsiteY22" fmla="*/ 488156 h 1240631"/>
              <a:gd name="connsiteX23" fmla="*/ 1562100 w 1562100"/>
              <a:gd name="connsiteY23" fmla="*/ 523875 h 1240631"/>
              <a:gd name="connsiteX24" fmla="*/ 1554957 w 1562100"/>
              <a:gd name="connsiteY24" fmla="*/ 542925 h 1240631"/>
              <a:gd name="connsiteX25" fmla="*/ 1533525 w 1562100"/>
              <a:gd name="connsiteY25" fmla="*/ 554831 h 1240631"/>
              <a:gd name="connsiteX26" fmla="*/ 1500188 w 1562100"/>
              <a:gd name="connsiteY26" fmla="*/ 557213 h 1240631"/>
              <a:gd name="connsiteX27" fmla="*/ 1431132 w 1562100"/>
              <a:gd name="connsiteY27" fmla="*/ 569119 h 1240631"/>
              <a:gd name="connsiteX28" fmla="*/ 1343025 w 1562100"/>
              <a:gd name="connsiteY28" fmla="*/ 602456 h 1240631"/>
              <a:gd name="connsiteX29" fmla="*/ 1252538 w 1562100"/>
              <a:gd name="connsiteY29" fmla="*/ 654844 h 1240631"/>
              <a:gd name="connsiteX30" fmla="*/ 852488 w 1562100"/>
              <a:gd name="connsiteY30" fmla="*/ 878681 h 1240631"/>
              <a:gd name="connsiteX31" fmla="*/ 616744 w 1562100"/>
              <a:gd name="connsiteY31" fmla="*/ 992981 h 1240631"/>
              <a:gd name="connsiteX32" fmla="*/ 407194 w 1562100"/>
              <a:gd name="connsiteY32" fmla="*/ 1083469 h 1240631"/>
              <a:gd name="connsiteX33" fmla="*/ 190500 w 1562100"/>
              <a:gd name="connsiteY33" fmla="*/ 1173956 h 1240631"/>
              <a:gd name="connsiteX34" fmla="*/ 95250 w 1562100"/>
              <a:gd name="connsiteY34" fmla="*/ 1207294 h 1240631"/>
              <a:gd name="connsiteX35" fmla="*/ 0 w 1562100"/>
              <a:gd name="connsiteY35" fmla="*/ 1240631 h 1240631"/>
              <a:gd name="connsiteX36" fmla="*/ 40482 w 1562100"/>
              <a:gd name="connsiteY36" fmla="*/ 1102519 h 1240631"/>
              <a:gd name="connsiteX37" fmla="*/ 92869 w 1562100"/>
              <a:gd name="connsiteY37" fmla="*/ 1090613 h 1240631"/>
              <a:gd name="connsiteX38" fmla="*/ 233363 w 1562100"/>
              <a:gd name="connsiteY38" fmla="*/ 1016794 h 1240631"/>
              <a:gd name="connsiteX39" fmla="*/ 431007 w 1562100"/>
              <a:gd name="connsiteY39" fmla="*/ 892969 h 1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62100" h="1240631">
                <a:moveTo>
                  <a:pt x="431007" y="892969"/>
                </a:moveTo>
                <a:lnTo>
                  <a:pt x="602457" y="778669"/>
                </a:lnTo>
                <a:lnTo>
                  <a:pt x="754857" y="664369"/>
                </a:lnTo>
                <a:lnTo>
                  <a:pt x="973932" y="481013"/>
                </a:lnTo>
                <a:lnTo>
                  <a:pt x="1097757" y="369094"/>
                </a:lnTo>
                <a:lnTo>
                  <a:pt x="1143000" y="307181"/>
                </a:lnTo>
                <a:lnTo>
                  <a:pt x="1164432" y="259556"/>
                </a:lnTo>
                <a:lnTo>
                  <a:pt x="1164432" y="200025"/>
                </a:lnTo>
                <a:lnTo>
                  <a:pt x="1143000" y="126206"/>
                </a:lnTo>
                <a:lnTo>
                  <a:pt x="1119188" y="52388"/>
                </a:lnTo>
                <a:lnTo>
                  <a:pt x="1112044" y="33338"/>
                </a:lnTo>
                <a:lnTo>
                  <a:pt x="1112044" y="16669"/>
                </a:lnTo>
                <a:lnTo>
                  <a:pt x="1116807" y="4763"/>
                </a:lnTo>
                <a:lnTo>
                  <a:pt x="1135857" y="0"/>
                </a:lnTo>
                <a:lnTo>
                  <a:pt x="1164432" y="16669"/>
                </a:lnTo>
                <a:lnTo>
                  <a:pt x="1214438" y="57150"/>
                </a:lnTo>
                <a:lnTo>
                  <a:pt x="1281113" y="111919"/>
                </a:lnTo>
                <a:lnTo>
                  <a:pt x="1354932" y="176213"/>
                </a:lnTo>
                <a:lnTo>
                  <a:pt x="1435894" y="264319"/>
                </a:lnTo>
                <a:lnTo>
                  <a:pt x="1490663" y="345281"/>
                </a:lnTo>
                <a:lnTo>
                  <a:pt x="1524000" y="426244"/>
                </a:lnTo>
                <a:lnTo>
                  <a:pt x="1543050" y="457200"/>
                </a:lnTo>
                <a:lnTo>
                  <a:pt x="1559719" y="488156"/>
                </a:lnTo>
                <a:lnTo>
                  <a:pt x="1562100" y="523875"/>
                </a:lnTo>
                <a:lnTo>
                  <a:pt x="1554957" y="542925"/>
                </a:lnTo>
                <a:lnTo>
                  <a:pt x="1533525" y="554831"/>
                </a:lnTo>
                <a:lnTo>
                  <a:pt x="1500188" y="557213"/>
                </a:lnTo>
                <a:lnTo>
                  <a:pt x="1431132" y="569119"/>
                </a:lnTo>
                <a:lnTo>
                  <a:pt x="1343025" y="602456"/>
                </a:lnTo>
                <a:lnTo>
                  <a:pt x="1252538" y="654844"/>
                </a:lnTo>
                <a:lnTo>
                  <a:pt x="852488" y="878681"/>
                </a:lnTo>
                <a:lnTo>
                  <a:pt x="616744" y="992981"/>
                </a:lnTo>
                <a:lnTo>
                  <a:pt x="407194" y="1083469"/>
                </a:lnTo>
                <a:lnTo>
                  <a:pt x="190500" y="1173956"/>
                </a:lnTo>
                <a:lnTo>
                  <a:pt x="95250" y="1207294"/>
                </a:lnTo>
                <a:lnTo>
                  <a:pt x="0" y="1240631"/>
                </a:lnTo>
                <a:lnTo>
                  <a:pt x="40482" y="1102519"/>
                </a:lnTo>
                <a:lnTo>
                  <a:pt x="92869" y="1090613"/>
                </a:lnTo>
                <a:lnTo>
                  <a:pt x="233363" y="1016794"/>
                </a:lnTo>
                <a:lnTo>
                  <a:pt x="431007" y="8929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FF301E7-E13A-42FF-9211-849C7D945540}"/>
              </a:ext>
            </a:extLst>
          </p:cNvPr>
          <p:cNvSpPr/>
          <p:nvPr/>
        </p:nvSpPr>
        <p:spPr>
          <a:xfrm>
            <a:off x="4657725" y="1987551"/>
            <a:ext cx="603250" cy="2822575"/>
          </a:xfrm>
          <a:custGeom>
            <a:avLst/>
            <a:gdLst>
              <a:gd name="connsiteX0" fmla="*/ 269563 w 602553"/>
              <a:gd name="connsiteY0" fmla="*/ 1923940 h 2822484"/>
              <a:gd name="connsiteX1" fmla="*/ 274849 w 602553"/>
              <a:gd name="connsiteY1" fmla="*/ 1368958 h 2822484"/>
              <a:gd name="connsiteX2" fmla="*/ 248421 w 602553"/>
              <a:gd name="connsiteY2" fmla="*/ 1125822 h 2822484"/>
              <a:gd name="connsiteX3" fmla="*/ 248421 w 602553"/>
              <a:gd name="connsiteY3" fmla="*/ 681836 h 2822484"/>
              <a:gd name="connsiteX4" fmla="*/ 248421 w 602553"/>
              <a:gd name="connsiteY4" fmla="*/ 449272 h 2822484"/>
              <a:gd name="connsiteX5" fmla="*/ 237850 w 602553"/>
              <a:gd name="connsiteY5" fmla="*/ 354132 h 2822484"/>
              <a:gd name="connsiteX6" fmla="*/ 227279 w 602553"/>
              <a:gd name="connsiteY6" fmla="*/ 301277 h 2822484"/>
              <a:gd name="connsiteX7" fmla="*/ 206137 w 602553"/>
              <a:gd name="connsiteY7" fmla="*/ 253707 h 2822484"/>
              <a:gd name="connsiteX8" fmla="*/ 158567 w 602553"/>
              <a:gd name="connsiteY8" fmla="*/ 195566 h 2822484"/>
              <a:gd name="connsiteX9" fmla="*/ 100426 w 602553"/>
              <a:gd name="connsiteY9" fmla="*/ 137425 h 2822484"/>
              <a:gd name="connsiteX10" fmla="*/ 15857 w 602553"/>
              <a:gd name="connsiteY10" fmla="*/ 68713 h 2822484"/>
              <a:gd name="connsiteX11" fmla="*/ 0 w 602553"/>
              <a:gd name="connsiteY11" fmla="*/ 36999 h 2822484"/>
              <a:gd name="connsiteX12" fmla="*/ 10571 w 602553"/>
              <a:gd name="connsiteY12" fmla="*/ 5286 h 2822484"/>
              <a:gd name="connsiteX13" fmla="*/ 47570 w 602553"/>
              <a:gd name="connsiteY13" fmla="*/ 0 h 2822484"/>
              <a:gd name="connsiteX14" fmla="*/ 137424 w 602553"/>
              <a:gd name="connsiteY14" fmla="*/ 26428 h 2822484"/>
              <a:gd name="connsiteX15" fmla="*/ 322419 w 602553"/>
              <a:gd name="connsiteY15" fmla="*/ 95140 h 2822484"/>
              <a:gd name="connsiteX16" fmla="*/ 459843 w 602553"/>
              <a:gd name="connsiteY16" fmla="*/ 174424 h 2822484"/>
              <a:gd name="connsiteX17" fmla="*/ 512698 w 602553"/>
              <a:gd name="connsiteY17" fmla="*/ 211422 h 2822484"/>
              <a:gd name="connsiteX18" fmla="*/ 576125 w 602553"/>
              <a:gd name="connsiteY18" fmla="*/ 280135 h 2822484"/>
              <a:gd name="connsiteX19" fmla="*/ 597267 w 602553"/>
              <a:gd name="connsiteY19" fmla="*/ 322419 h 2822484"/>
              <a:gd name="connsiteX20" fmla="*/ 602553 w 602553"/>
              <a:gd name="connsiteY20" fmla="*/ 359418 h 2822484"/>
              <a:gd name="connsiteX21" fmla="*/ 586696 w 602553"/>
              <a:gd name="connsiteY21" fmla="*/ 396417 h 2822484"/>
              <a:gd name="connsiteX22" fmla="*/ 554983 w 602553"/>
              <a:gd name="connsiteY22" fmla="*/ 449272 h 2822484"/>
              <a:gd name="connsiteX23" fmla="*/ 533841 w 602553"/>
              <a:gd name="connsiteY23" fmla="*/ 512699 h 2822484"/>
              <a:gd name="connsiteX24" fmla="*/ 528555 w 602553"/>
              <a:gd name="connsiteY24" fmla="*/ 914400 h 2822484"/>
              <a:gd name="connsiteX25" fmla="*/ 517984 w 602553"/>
              <a:gd name="connsiteY25" fmla="*/ 1522239 h 2822484"/>
              <a:gd name="connsiteX26" fmla="*/ 502127 w 602553"/>
              <a:gd name="connsiteY26" fmla="*/ 2156505 h 2822484"/>
              <a:gd name="connsiteX27" fmla="*/ 507413 w 602553"/>
              <a:gd name="connsiteY27" fmla="*/ 2621633 h 2822484"/>
              <a:gd name="connsiteX28" fmla="*/ 507413 w 602553"/>
              <a:gd name="connsiteY28" fmla="*/ 2669203 h 2822484"/>
              <a:gd name="connsiteX29" fmla="*/ 269563 w 602553"/>
              <a:gd name="connsiteY29" fmla="*/ 2822484 h 2822484"/>
              <a:gd name="connsiteX30" fmla="*/ 274849 w 602553"/>
              <a:gd name="connsiteY30" fmla="*/ 2727344 h 2822484"/>
              <a:gd name="connsiteX31" fmla="*/ 269563 w 602553"/>
              <a:gd name="connsiteY31" fmla="*/ 1923940 h 28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553" h="2822484">
                <a:moveTo>
                  <a:pt x="269563" y="1923940"/>
                </a:moveTo>
                <a:lnTo>
                  <a:pt x="274849" y="1368958"/>
                </a:lnTo>
                <a:lnTo>
                  <a:pt x="248421" y="1125822"/>
                </a:lnTo>
                <a:lnTo>
                  <a:pt x="248421" y="681836"/>
                </a:lnTo>
                <a:lnTo>
                  <a:pt x="248421" y="449272"/>
                </a:lnTo>
                <a:lnTo>
                  <a:pt x="237850" y="354132"/>
                </a:lnTo>
                <a:lnTo>
                  <a:pt x="227279" y="301277"/>
                </a:lnTo>
                <a:lnTo>
                  <a:pt x="206137" y="253707"/>
                </a:lnTo>
                <a:lnTo>
                  <a:pt x="158567" y="195566"/>
                </a:lnTo>
                <a:lnTo>
                  <a:pt x="100426" y="137425"/>
                </a:lnTo>
                <a:lnTo>
                  <a:pt x="15857" y="68713"/>
                </a:lnTo>
                <a:lnTo>
                  <a:pt x="0" y="36999"/>
                </a:lnTo>
                <a:lnTo>
                  <a:pt x="10571" y="5286"/>
                </a:lnTo>
                <a:lnTo>
                  <a:pt x="47570" y="0"/>
                </a:lnTo>
                <a:lnTo>
                  <a:pt x="137424" y="26428"/>
                </a:lnTo>
                <a:lnTo>
                  <a:pt x="322419" y="95140"/>
                </a:lnTo>
                <a:lnTo>
                  <a:pt x="459843" y="174424"/>
                </a:lnTo>
                <a:lnTo>
                  <a:pt x="512698" y="211422"/>
                </a:lnTo>
                <a:lnTo>
                  <a:pt x="576125" y="280135"/>
                </a:lnTo>
                <a:lnTo>
                  <a:pt x="597267" y="322419"/>
                </a:lnTo>
                <a:lnTo>
                  <a:pt x="602553" y="359418"/>
                </a:lnTo>
                <a:lnTo>
                  <a:pt x="586696" y="396417"/>
                </a:lnTo>
                <a:lnTo>
                  <a:pt x="554983" y="449272"/>
                </a:lnTo>
                <a:lnTo>
                  <a:pt x="533841" y="512699"/>
                </a:lnTo>
                <a:lnTo>
                  <a:pt x="528555" y="914400"/>
                </a:lnTo>
                <a:lnTo>
                  <a:pt x="517984" y="1522239"/>
                </a:lnTo>
                <a:lnTo>
                  <a:pt x="502127" y="2156505"/>
                </a:lnTo>
                <a:lnTo>
                  <a:pt x="507413" y="2621633"/>
                </a:lnTo>
                <a:lnTo>
                  <a:pt x="507413" y="2669203"/>
                </a:lnTo>
                <a:lnTo>
                  <a:pt x="269563" y="2822484"/>
                </a:lnTo>
                <a:lnTo>
                  <a:pt x="274849" y="2727344"/>
                </a:lnTo>
                <a:lnTo>
                  <a:pt x="269563" y="19239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B0284F5-F21D-42B4-B6DA-4FBF055F63AC}"/>
              </a:ext>
            </a:extLst>
          </p:cNvPr>
          <p:cNvSpPr/>
          <p:nvPr/>
        </p:nvSpPr>
        <p:spPr>
          <a:xfrm>
            <a:off x="3743325" y="4335463"/>
            <a:ext cx="2095500" cy="1122362"/>
          </a:xfrm>
          <a:custGeom>
            <a:avLst/>
            <a:gdLst>
              <a:gd name="connsiteX0" fmla="*/ 500063 w 2095500"/>
              <a:gd name="connsiteY0" fmla="*/ 654844 h 1121569"/>
              <a:gd name="connsiteX1" fmla="*/ 873919 w 2095500"/>
              <a:gd name="connsiteY1" fmla="*/ 509588 h 1121569"/>
              <a:gd name="connsiteX2" fmla="*/ 1171575 w 2095500"/>
              <a:gd name="connsiteY2" fmla="*/ 390525 h 1121569"/>
              <a:gd name="connsiteX3" fmla="*/ 1433513 w 2095500"/>
              <a:gd name="connsiteY3" fmla="*/ 266700 h 1121569"/>
              <a:gd name="connsiteX4" fmla="*/ 1716881 w 2095500"/>
              <a:gd name="connsiteY4" fmla="*/ 138113 h 1121569"/>
              <a:gd name="connsiteX5" fmla="*/ 1997869 w 2095500"/>
              <a:gd name="connsiteY5" fmla="*/ 21432 h 1121569"/>
              <a:gd name="connsiteX6" fmla="*/ 2057400 w 2095500"/>
              <a:gd name="connsiteY6" fmla="*/ 0 h 1121569"/>
              <a:gd name="connsiteX7" fmla="*/ 2078831 w 2095500"/>
              <a:gd name="connsiteY7" fmla="*/ 2382 h 1121569"/>
              <a:gd name="connsiteX8" fmla="*/ 2090738 w 2095500"/>
              <a:gd name="connsiteY8" fmla="*/ 9525 h 1121569"/>
              <a:gd name="connsiteX9" fmla="*/ 2095500 w 2095500"/>
              <a:gd name="connsiteY9" fmla="*/ 26194 h 1121569"/>
              <a:gd name="connsiteX10" fmla="*/ 2083594 w 2095500"/>
              <a:gd name="connsiteY10" fmla="*/ 45244 h 1121569"/>
              <a:gd name="connsiteX11" fmla="*/ 2050256 w 2095500"/>
              <a:gd name="connsiteY11" fmla="*/ 71438 h 1121569"/>
              <a:gd name="connsiteX12" fmla="*/ 1893094 w 2095500"/>
              <a:gd name="connsiteY12" fmla="*/ 169069 h 1121569"/>
              <a:gd name="connsiteX13" fmla="*/ 1669256 w 2095500"/>
              <a:gd name="connsiteY13" fmla="*/ 309563 h 1121569"/>
              <a:gd name="connsiteX14" fmla="*/ 1381125 w 2095500"/>
              <a:gd name="connsiteY14" fmla="*/ 483394 h 1121569"/>
              <a:gd name="connsiteX15" fmla="*/ 985838 w 2095500"/>
              <a:gd name="connsiteY15" fmla="*/ 726282 h 1121569"/>
              <a:gd name="connsiteX16" fmla="*/ 614363 w 2095500"/>
              <a:gd name="connsiteY16" fmla="*/ 959644 h 1121569"/>
              <a:gd name="connsiteX17" fmla="*/ 597694 w 2095500"/>
              <a:gd name="connsiteY17" fmla="*/ 988219 h 1121569"/>
              <a:gd name="connsiteX18" fmla="*/ 569119 w 2095500"/>
              <a:gd name="connsiteY18" fmla="*/ 1033463 h 1121569"/>
              <a:gd name="connsiteX19" fmla="*/ 538163 w 2095500"/>
              <a:gd name="connsiteY19" fmla="*/ 1081088 h 1121569"/>
              <a:gd name="connsiteX20" fmla="*/ 516731 w 2095500"/>
              <a:gd name="connsiteY20" fmla="*/ 1102519 h 1121569"/>
              <a:gd name="connsiteX21" fmla="*/ 495300 w 2095500"/>
              <a:gd name="connsiteY21" fmla="*/ 1116807 h 1121569"/>
              <a:gd name="connsiteX22" fmla="*/ 461963 w 2095500"/>
              <a:gd name="connsiteY22" fmla="*/ 1121569 h 1121569"/>
              <a:gd name="connsiteX23" fmla="*/ 407194 w 2095500"/>
              <a:gd name="connsiteY23" fmla="*/ 1116807 h 1121569"/>
              <a:gd name="connsiteX24" fmla="*/ 357188 w 2095500"/>
              <a:gd name="connsiteY24" fmla="*/ 1095375 h 1121569"/>
              <a:gd name="connsiteX25" fmla="*/ 245269 w 2095500"/>
              <a:gd name="connsiteY25" fmla="*/ 1004888 h 1121569"/>
              <a:gd name="connsiteX26" fmla="*/ 142875 w 2095500"/>
              <a:gd name="connsiteY26" fmla="*/ 890588 h 1121569"/>
              <a:gd name="connsiteX27" fmla="*/ 85725 w 2095500"/>
              <a:gd name="connsiteY27" fmla="*/ 814388 h 1121569"/>
              <a:gd name="connsiteX28" fmla="*/ 21431 w 2095500"/>
              <a:gd name="connsiteY28" fmla="*/ 716757 h 1121569"/>
              <a:gd name="connsiteX29" fmla="*/ 2381 w 2095500"/>
              <a:gd name="connsiteY29" fmla="*/ 673894 h 1121569"/>
              <a:gd name="connsiteX30" fmla="*/ 0 w 2095500"/>
              <a:gd name="connsiteY30" fmla="*/ 647700 h 1121569"/>
              <a:gd name="connsiteX31" fmla="*/ 7144 w 2095500"/>
              <a:gd name="connsiteY31" fmla="*/ 626269 h 1121569"/>
              <a:gd name="connsiteX32" fmla="*/ 21431 w 2095500"/>
              <a:gd name="connsiteY32" fmla="*/ 621507 h 1121569"/>
              <a:gd name="connsiteX33" fmla="*/ 30956 w 2095500"/>
              <a:gd name="connsiteY33" fmla="*/ 623888 h 1121569"/>
              <a:gd name="connsiteX34" fmla="*/ 57150 w 2095500"/>
              <a:gd name="connsiteY34" fmla="*/ 647700 h 1121569"/>
              <a:gd name="connsiteX35" fmla="*/ 100013 w 2095500"/>
              <a:gd name="connsiteY35" fmla="*/ 692944 h 1121569"/>
              <a:gd name="connsiteX36" fmla="*/ 150019 w 2095500"/>
              <a:gd name="connsiteY36" fmla="*/ 733425 h 1121569"/>
              <a:gd name="connsiteX37" fmla="*/ 195263 w 2095500"/>
              <a:gd name="connsiteY37" fmla="*/ 750094 h 1121569"/>
              <a:gd name="connsiteX38" fmla="*/ 228600 w 2095500"/>
              <a:gd name="connsiteY38" fmla="*/ 757238 h 1121569"/>
              <a:gd name="connsiteX39" fmla="*/ 273844 w 2095500"/>
              <a:gd name="connsiteY39" fmla="*/ 745332 h 1121569"/>
              <a:gd name="connsiteX40" fmla="*/ 395288 w 2095500"/>
              <a:gd name="connsiteY40" fmla="*/ 700088 h 1121569"/>
              <a:gd name="connsiteX41" fmla="*/ 500063 w 2095500"/>
              <a:gd name="connsiteY41" fmla="*/ 654844 h 112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95500" h="1121569">
                <a:moveTo>
                  <a:pt x="500063" y="654844"/>
                </a:moveTo>
                <a:lnTo>
                  <a:pt x="873919" y="509588"/>
                </a:lnTo>
                <a:lnTo>
                  <a:pt x="1171575" y="390525"/>
                </a:lnTo>
                <a:lnTo>
                  <a:pt x="1433513" y="266700"/>
                </a:lnTo>
                <a:lnTo>
                  <a:pt x="1716881" y="138113"/>
                </a:lnTo>
                <a:lnTo>
                  <a:pt x="1997869" y="21432"/>
                </a:lnTo>
                <a:lnTo>
                  <a:pt x="2057400" y="0"/>
                </a:lnTo>
                <a:lnTo>
                  <a:pt x="2078831" y="2382"/>
                </a:lnTo>
                <a:lnTo>
                  <a:pt x="2090738" y="9525"/>
                </a:lnTo>
                <a:lnTo>
                  <a:pt x="2095500" y="26194"/>
                </a:lnTo>
                <a:lnTo>
                  <a:pt x="2083594" y="45244"/>
                </a:lnTo>
                <a:lnTo>
                  <a:pt x="2050256" y="71438"/>
                </a:lnTo>
                <a:lnTo>
                  <a:pt x="1893094" y="169069"/>
                </a:lnTo>
                <a:lnTo>
                  <a:pt x="1669256" y="309563"/>
                </a:lnTo>
                <a:lnTo>
                  <a:pt x="1381125" y="483394"/>
                </a:lnTo>
                <a:lnTo>
                  <a:pt x="985838" y="726282"/>
                </a:lnTo>
                <a:lnTo>
                  <a:pt x="614363" y="959644"/>
                </a:lnTo>
                <a:lnTo>
                  <a:pt x="597694" y="988219"/>
                </a:lnTo>
                <a:lnTo>
                  <a:pt x="569119" y="1033463"/>
                </a:lnTo>
                <a:lnTo>
                  <a:pt x="538163" y="1081088"/>
                </a:lnTo>
                <a:lnTo>
                  <a:pt x="516731" y="1102519"/>
                </a:lnTo>
                <a:lnTo>
                  <a:pt x="495300" y="1116807"/>
                </a:lnTo>
                <a:lnTo>
                  <a:pt x="461963" y="1121569"/>
                </a:lnTo>
                <a:lnTo>
                  <a:pt x="407194" y="1116807"/>
                </a:lnTo>
                <a:lnTo>
                  <a:pt x="357188" y="1095375"/>
                </a:lnTo>
                <a:lnTo>
                  <a:pt x="245269" y="1004888"/>
                </a:lnTo>
                <a:lnTo>
                  <a:pt x="142875" y="890588"/>
                </a:lnTo>
                <a:lnTo>
                  <a:pt x="85725" y="814388"/>
                </a:lnTo>
                <a:lnTo>
                  <a:pt x="21431" y="716757"/>
                </a:lnTo>
                <a:lnTo>
                  <a:pt x="2381" y="673894"/>
                </a:lnTo>
                <a:lnTo>
                  <a:pt x="0" y="647700"/>
                </a:lnTo>
                <a:lnTo>
                  <a:pt x="7144" y="626269"/>
                </a:lnTo>
                <a:lnTo>
                  <a:pt x="21431" y="621507"/>
                </a:lnTo>
                <a:lnTo>
                  <a:pt x="30956" y="623888"/>
                </a:lnTo>
                <a:lnTo>
                  <a:pt x="57150" y="647700"/>
                </a:lnTo>
                <a:lnTo>
                  <a:pt x="100013" y="692944"/>
                </a:lnTo>
                <a:lnTo>
                  <a:pt x="150019" y="733425"/>
                </a:lnTo>
                <a:lnTo>
                  <a:pt x="195263" y="750094"/>
                </a:lnTo>
                <a:lnTo>
                  <a:pt x="228600" y="757238"/>
                </a:lnTo>
                <a:lnTo>
                  <a:pt x="273844" y="745332"/>
                </a:lnTo>
                <a:lnTo>
                  <a:pt x="395288" y="700088"/>
                </a:lnTo>
                <a:lnTo>
                  <a:pt x="500063" y="654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DAB3C1D-B21A-45F2-9634-B57FD96D0975}"/>
              </a:ext>
            </a:extLst>
          </p:cNvPr>
          <p:cNvSpPr/>
          <p:nvPr/>
        </p:nvSpPr>
        <p:spPr>
          <a:xfrm>
            <a:off x="6169026" y="1711326"/>
            <a:ext cx="2398713" cy="3775075"/>
          </a:xfrm>
          <a:custGeom>
            <a:avLst/>
            <a:gdLst>
              <a:gd name="connsiteX0" fmla="*/ 234087 w 2399386"/>
              <a:gd name="connsiteY0" fmla="*/ 1858061 h 3774643"/>
              <a:gd name="connsiteX1" fmla="*/ 248717 w 2399386"/>
              <a:gd name="connsiteY1" fmla="*/ 1009497 h 3774643"/>
              <a:gd name="connsiteX2" fmla="*/ 256032 w 2399386"/>
              <a:gd name="connsiteY2" fmla="*/ 402336 h 3774643"/>
              <a:gd name="connsiteX3" fmla="*/ 241402 w 2399386"/>
              <a:gd name="connsiteY3" fmla="*/ 256032 h 3774643"/>
              <a:gd name="connsiteX4" fmla="*/ 219456 w 2399386"/>
              <a:gd name="connsiteY4" fmla="*/ 212141 h 3774643"/>
              <a:gd name="connsiteX5" fmla="*/ 124359 w 2399386"/>
              <a:gd name="connsiteY5" fmla="*/ 131673 h 3774643"/>
              <a:gd name="connsiteX6" fmla="*/ 21946 w 2399386"/>
              <a:gd name="connsiteY6" fmla="*/ 65837 h 3774643"/>
              <a:gd name="connsiteX7" fmla="*/ 0 w 2399386"/>
              <a:gd name="connsiteY7" fmla="*/ 36576 h 3774643"/>
              <a:gd name="connsiteX8" fmla="*/ 14631 w 2399386"/>
              <a:gd name="connsiteY8" fmla="*/ 0 h 3774643"/>
              <a:gd name="connsiteX9" fmla="*/ 73152 w 2399386"/>
              <a:gd name="connsiteY9" fmla="*/ 7315 h 3774643"/>
              <a:gd name="connsiteX10" fmla="*/ 182880 w 2399386"/>
              <a:gd name="connsiteY10" fmla="*/ 36576 h 3774643"/>
              <a:gd name="connsiteX11" fmla="*/ 329184 w 2399386"/>
              <a:gd name="connsiteY11" fmla="*/ 102413 h 3774643"/>
              <a:gd name="connsiteX12" fmla="*/ 468173 w 2399386"/>
              <a:gd name="connsiteY12" fmla="*/ 197510 h 3774643"/>
              <a:gd name="connsiteX13" fmla="*/ 570586 w 2399386"/>
              <a:gd name="connsiteY13" fmla="*/ 270662 h 3774643"/>
              <a:gd name="connsiteX14" fmla="*/ 607162 w 2399386"/>
              <a:gd name="connsiteY14" fmla="*/ 314553 h 3774643"/>
              <a:gd name="connsiteX15" fmla="*/ 643738 w 2399386"/>
              <a:gd name="connsiteY15" fmla="*/ 373075 h 3774643"/>
              <a:gd name="connsiteX16" fmla="*/ 643738 w 2399386"/>
              <a:gd name="connsiteY16" fmla="*/ 402336 h 3774643"/>
              <a:gd name="connsiteX17" fmla="*/ 607162 w 2399386"/>
              <a:gd name="connsiteY17" fmla="*/ 526694 h 3774643"/>
              <a:gd name="connsiteX18" fmla="*/ 585216 w 2399386"/>
              <a:gd name="connsiteY18" fmla="*/ 577901 h 3774643"/>
              <a:gd name="connsiteX19" fmla="*/ 577901 w 2399386"/>
              <a:gd name="connsiteY19" fmla="*/ 746150 h 3774643"/>
              <a:gd name="connsiteX20" fmla="*/ 548640 w 2399386"/>
              <a:gd name="connsiteY20" fmla="*/ 1046073 h 3774643"/>
              <a:gd name="connsiteX21" fmla="*/ 504749 w 2399386"/>
              <a:gd name="connsiteY21" fmla="*/ 1638605 h 3774643"/>
              <a:gd name="connsiteX22" fmla="*/ 504749 w 2399386"/>
              <a:gd name="connsiteY22" fmla="*/ 1770278 h 3774643"/>
              <a:gd name="connsiteX23" fmla="*/ 490119 w 2399386"/>
              <a:gd name="connsiteY23" fmla="*/ 2289657 h 3774643"/>
              <a:gd name="connsiteX24" fmla="*/ 482804 w 2399386"/>
              <a:gd name="connsiteY24" fmla="*/ 2816352 h 3774643"/>
              <a:gd name="connsiteX25" fmla="*/ 475488 w 2399386"/>
              <a:gd name="connsiteY25" fmla="*/ 3028493 h 3774643"/>
              <a:gd name="connsiteX26" fmla="*/ 504749 w 2399386"/>
              <a:gd name="connsiteY26" fmla="*/ 3189427 h 3774643"/>
              <a:gd name="connsiteX27" fmla="*/ 541325 w 2399386"/>
              <a:gd name="connsiteY27" fmla="*/ 3299155 h 3774643"/>
              <a:gd name="connsiteX28" fmla="*/ 607162 w 2399386"/>
              <a:gd name="connsiteY28" fmla="*/ 3372307 h 3774643"/>
              <a:gd name="connsiteX29" fmla="*/ 746151 w 2399386"/>
              <a:gd name="connsiteY29" fmla="*/ 3452774 h 3774643"/>
              <a:gd name="connsiteX30" fmla="*/ 848564 w 2399386"/>
              <a:gd name="connsiteY30" fmla="*/ 3489350 h 3774643"/>
              <a:gd name="connsiteX31" fmla="*/ 1075335 w 2399386"/>
              <a:gd name="connsiteY31" fmla="*/ 3518611 h 3774643"/>
              <a:gd name="connsiteX32" fmla="*/ 1477671 w 2399386"/>
              <a:gd name="connsiteY32" fmla="*/ 3525926 h 3774643"/>
              <a:gd name="connsiteX33" fmla="*/ 1777594 w 2399386"/>
              <a:gd name="connsiteY33" fmla="*/ 3511296 h 3774643"/>
              <a:gd name="connsiteX34" fmla="*/ 1828800 w 2399386"/>
              <a:gd name="connsiteY34" fmla="*/ 3482035 h 3774643"/>
              <a:gd name="connsiteX35" fmla="*/ 1865376 w 2399386"/>
              <a:gd name="connsiteY35" fmla="*/ 3438144 h 3774643"/>
              <a:gd name="connsiteX36" fmla="*/ 2048256 w 2399386"/>
              <a:gd name="connsiteY36" fmla="*/ 3335731 h 3774643"/>
              <a:gd name="connsiteX37" fmla="*/ 2267712 w 2399386"/>
              <a:gd name="connsiteY37" fmla="*/ 3401568 h 3774643"/>
              <a:gd name="connsiteX38" fmla="*/ 2348180 w 2399386"/>
              <a:gd name="connsiteY38" fmla="*/ 3452774 h 3774643"/>
              <a:gd name="connsiteX39" fmla="*/ 2399386 w 2399386"/>
              <a:gd name="connsiteY39" fmla="*/ 3518611 h 3774643"/>
              <a:gd name="connsiteX40" fmla="*/ 2392071 w 2399386"/>
              <a:gd name="connsiteY40" fmla="*/ 3577133 h 3774643"/>
              <a:gd name="connsiteX41" fmla="*/ 2370125 w 2399386"/>
              <a:gd name="connsiteY41" fmla="*/ 3628339 h 3774643"/>
              <a:gd name="connsiteX42" fmla="*/ 2289658 w 2399386"/>
              <a:gd name="connsiteY42" fmla="*/ 3679545 h 3774643"/>
              <a:gd name="connsiteX43" fmla="*/ 2106778 w 2399386"/>
              <a:gd name="connsiteY43" fmla="*/ 3738067 h 3774643"/>
              <a:gd name="connsiteX44" fmla="*/ 1858061 w 2399386"/>
              <a:gd name="connsiteY44" fmla="*/ 3760013 h 3774643"/>
              <a:gd name="connsiteX45" fmla="*/ 1506932 w 2399386"/>
              <a:gd name="connsiteY45" fmla="*/ 3774643 h 3774643"/>
              <a:gd name="connsiteX46" fmla="*/ 1097280 w 2399386"/>
              <a:gd name="connsiteY46" fmla="*/ 3752697 h 3774643"/>
              <a:gd name="connsiteX47" fmla="*/ 848564 w 2399386"/>
              <a:gd name="connsiteY47" fmla="*/ 3708806 h 3774643"/>
              <a:gd name="connsiteX48" fmla="*/ 607162 w 2399386"/>
              <a:gd name="connsiteY48" fmla="*/ 3628339 h 3774643"/>
              <a:gd name="connsiteX49" fmla="*/ 468173 w 2399386"/>
              <a:gd name="connsiteY49" fmla="*/ 3540557 h 3774643"/>
              <a:gd name="connsiteX50" fmla="*/ 395021 w 2399386"/>
              <a:gd name="connsiteY50" fmla="*/ 3474720 h 3774643"/>
              <a:gd name="connsiteX51" fmla="*/ 314554 w 2399386"/>
              <a:gd name="connsiteY51" fmla="*/ 3328416 h 3774643"/>
              <a:gd name="connsiteX52" fmla="*/ 270663 w 2399386"/>
              <a:gd name="connsiteY52" fmla="*/ 3211373 h 3774643"/>
              <a:gd name="connsiteX53" fmla="*/ 241402 w 2399386"/>
              <a:gd name="connsiteY53" fmla="*/ 3065069 h 3774643"/>
              <a:gd name="connsiteX54" fmla="*/ 234087 w 2399386"/>
              <a:gd name="connsiteY54" fmla="*/ 2830982 h 3774643"/>
              <a:gd name="connsiteX55" fmla="*/ 241402 w 2399386"/>
              <a:gd name="connsiteY55" fmla="*/ 2282342 h 3774643"/>
              <a:gd name="connsiteX56" fmla="*/ 234087 w 2399386"/>
              <a:gd name="connsiteY56" fmla="*/ 1858061 h 37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99386" h="3774643">
                <a:moveTo>
                  <a:pt x="234087" y="1858061"/>
                </a:moveTo>
                <a:lnTo>
                  <a:pt x="248717" y="1009497"/>
                </a:lnTo>
                <a:cubicBezTo>
                  <a:pt x="251155" y="807110"/>
                  <a:pt x="253594" y="604723"/>
                  <a:pt x="256032" y="402336"/>
                </a:cubicBezTo>
                <a:lnTo>
                  <a:pt x="241402" y="256032"/>
                </a:lnTo>
                <a:lnTo>
                  <a:pt x="219456" y="212141"/>
                </a:lnTo>
                <a:lnTo>
                  <a:pt x="124359" y="131673"/>
                </a:lnTo>
                <a:lnTo>
                  <a:pt x="21946" y="65837"/>
                </a:lnTo>
                <a:lnTo>
                  <a:pt x="0" y="36576"/>
                </a:lnTo>
                <a:lnTo>
                  <a:pt x="14631" y="0"/>
                </a:lnTo>
                <a:lnTo>
                  <a:pt x="73152" y="7315"/>
                </a:lnTo>
                <a:lnTo>
                  <a:pt x="182880" y="36576"/>
                </a:lnTo>
                <a:lnTo>
                  <a:pt x="329184" y="102413"/>
                </a:lnTo>
                <a:lnTo>
                  <a:pt x="468173" y="197510"/>
                </a:lnTo>
                <a:lnTo>
                  <a:pt x="570586" y="270662"/>
                </a:lnTo>
                <a:lnTo>
                  <a:pt x="607162" y="314553"/>
                </a:lnTo>
                <a:lnTo>
                  <a:pt x="643738" y="373075"/>
                </a:lnTo>
                <a:lnTo>
                  <a:pt x="643738" y="402336"/>
                </a:lnTo>
                <a:lnTo>
                  <a:pt x="607162" y="526694"/>
                </a:lnTo>
                <a:lnTo>
                  <a:pt x="585216" y="577901"/>
                </a:lnTo>
                <a:lnTo>
                  <a:pt x="577901" y="746150"/>
                </a:lnTo>
                <a:lnTo>
                  <a:pt x="548640" y="1046073"/>
                </a:lnTo>
                <a:lnTo>
                  <a:pt x="504749" y="1638605"/>
                </a:lnTo>
                <a:lnTo>
                  <a:pt x="504749" y="1770278"/>
                </a:lnTo>
                <a:lnTo>
                  <a:pt x="490119" y="2289657"/>
                </a:lnTo>
                <a:lnTo>
                  <a:pt x="482804" y="2816352"/>
                </a:lnTo>
                <a:lnTo>
                  <a:pt x="475488" y="3028493"/>
                </a:lnTo>
                <a:lnTo>
                  <a:pt x="504749" y="3189427"/>
                </a:lnTo>
                <a:lnTo>
                  <a:pt x="541325" y="3299155"/>
                </a:lnTo>
                <a:lnTo>
                  <a:pt x="607162" y="3372307"/>
                </a:lnTo>
                <a:lnTo>
                  <a:pt x="746151" y="3452774"/>
                </a:lnTo>
                <a:lnTo>
                  <a:pt x="848564" y="3489350"/>
                </a:lnTo>
                <a:lnTo>
                  <a:pt x="1075335" y="3518611"/>
                </a:lnTo>
                <a:lnTo>
                  <a:pt x="1477671" y="3525926"/>
                </a:lnTo>
                <a:lnTo>
                  <a:pt x="1777594" y="3511296"/>
                </a:lnTo>
                <a:lnTo>
                  <a:pt x="1828800" y="3482035"/>
                </a:lnTo>
                <a:lnTo>
                  <a:pt x="1865376" y="3438144"/>
                </a:lnTo>
                <a:lnTo>
                  <a:pt x="2048256" y="3335731"/>
                </a:lnTo>
                <a:lnTo>
                  <a:pt x="2267712" y="3401568"/>
                </a:lnTo>
                <a:lnTo>
                  <a:pt x="2348180" y="3452774"/>
                </a:lnTo>
                <a:lnTo>
                  <a:pt x="2399386" y="3518611"/>
                </a:lnTo>
                <a:lnTo>
                  <a:pt x="2392071" y="3577133"/>
                </a:lnTo>
                <a:lnTo>
                  <a:pt x="2370125" y="3628339"/>
                </a:lnTo>
                <a:lnTo>
                  <a:pt x="2289658" y="3679545"/>
                </a:lnTo>
                <a:lnTo>
                  <a:pt x="2106778" y="3738067"/>
                </a:lnTo>
                <a:lnTo>
                  <a:pt x="1858061" y="3760013"/>
                </a:lnTo>
                <a:lnTo>
                  <a:pt x="1506932" y="3774643"/>
                </a:lnTo>
                <a:lnTo>
                  <a:pt x="1097280" y="3752697"/>
                </a:lnTo>
                <a:lnTo>
                  <a:pt x="848564" y="3708806"/>
                </a:lnTo>
                <a:lnTo>
                  <a:pt x="607162" y="3628339"/>
                </a:lnTo>
                <a:lnTo>
                  <a:pt x="468173" y="3540557"/>
                </a:lnTo>
                <a:lnTo>
                  <a:pt x="395021" y="3474720"/>
                </a:lnTo>
                <a:lnTo>
                  <a:pt x="314554" y="3328416"/>
                </a:lnTo>
                <a:lnTo>
                  <a:pt x="270663" y="3211373"/>
                </a:lnTo>
                <a:lnTo>
                  <a:pt x="241402" y="3065069"/>
                </a:lnTo>
                <a:lnTo>
                  <a:pt x="234087" y="2830982"/>
                </a:lnTo>
                <a:cubicBezTo>
                  <a:pt x="236525" y="2648102"/>
                  <a:pt x="238964" y="2465222"/>
                  <a:pt x="241402" y="2282342"/>
                </a:cubicBezTo>
                <a:lnTo>
                  <a:pt x="234087" y="185806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064E287-081E-4C42-92F3-9061C5298893}"/>
              </a:ext>
            </a:extLst>
          </p:cNvPr>
          <p:cNvSpPr/>
          <p:nvPr/>
        </p:nvSpPr>
        <p:spPr>
          <a:xfrm>
            <a:off x="8020050" y="4227514"/>
            <a:ext cx="438150" cy="955675"/>
          </a:xfrm>
          <a:custGeom>
            <a:avLst/>
            <a:gdLst>
              <a:gd name="connsiteX0" fmla="*/ 145256 w 438150"/>
              <a:gd name="connsiteY0" fmla="*/ 385762 h 957262"/>
              <a:gd name="connsiteX1" fmla="*/ 119063 w 438150"/>
              <a:gd name="connsiteY1" fmla="*/ 526256 h 957262"/>
              <a:gd name="connsiteX2" fmla="*/ 92869 w 438150"/>
              <a:gd name="connsiteY2" fmla="*/ 704850 h 957262"/>
              <a:gd name="connsiteX3" fmla="*/ 57150 w 438150"/>
              <a:gd name="connsiteY3" fmla="*/ 831056 h 957262"/>
              <a:gd name="connsiteX4" fmla="*/ 0 w 438150"/>
              <a:gd name="connsiteY4" fmla="*/ 957262 h 957262"/>
              <a:gd name="connsiteX5" fmla="*/ 438150 w 438150"/>
              <a:gd name="connsiteY5" fmla="*/ 926306 h 957262"/>
              <a:gd name="connsiteX6" fmla="*/ 400050 w 438150"/>
              <a:gd name="connsiteY6" fmla="*/ 857250 h 957262"/>
              <a:gd name="connsiteX7" fmla="*/ 371475 w 438150"/>
              <a:gd name="connsiteY7" fmla="*/ 816769 h 957262"/>
              <a:gd name="connsiteX8" fmla="*/ 350044 w 438150"/>
              <a:gd name="connsiteY8" fmla="*/ 778669 h 957262"/>
              <a:gd name="connsiteX9" fmla="*/ 333375 w 438150"/>
              <a:gd name="connsiteY9" fmla="*/ 735806 h 957262"/>
              <a:gd name="connsiteX10" fmla="*/ 323850 w 438150"/>
              <a:gd name="connsiteY10" fmla="*/ 700087 h 957262"/>
              <a:gd name="connsiteX11" fmla="*/ 297656 w 438150"/>
              <a:gd name="connsiteY11" fmla="*/ 302419 h 957262"/>
              <a:gd name="connsiteX12" fmla="*/ 285750 w 438150"/>
              <a:gd name="connsiteY12" fmla="*/ 54769 h 957262"/>
              <a:gd name="connsiteX13" fmla="*/ 285750 w 438150"/>
              <a:gd name="connsiteY13" fmla="*/ 33337 h 957262"/>
              <a:gd name="connsiteX14" fmla="*/ 276225 w 438150"/>
              <a:gd name="connsiteY14" fmla="*/ 11906 h 957262"/>
              <a:gd name="connsiteX15" fmla="*/ 252413 w 438150"/>
              <a:gd name="connsiteY15" fmla="*/ 0 h 957262"/>
              <a:gd name="connsiteX16" fmla="*/ 226219 w 438150"/>
              <a:gd name="connsiteY16" fmla="*/ 4762 h 957262"/>
              <a:gd name="connsiteX17" fmla="*/ 211931 w 438150"/>
              <a:gd name="connsiteY17" fmla="*/ 19050 h 957262"/>
              <a:gd name="connsiteX18" fmla="*/ 202406 w 438150"/>
              <a:gd name="connsiteY18" fmla="*/ 80962 h 957262"/>
              <a:gd name="connsiteX19" fmla="*/ 145256 w 438150"/>
              <a:gd name="connsiteY19" fmla="*/ 385762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8150" h="957262">
                <a:moveTo>
                  <a:pt x="145256" y="385762"/>
                </a:moveTo>
                <a:lnTo>
                  <a:pt x="119063" y="526256"/>
                </a:lnTo>
                <a:lnTo>
                  <a:pt x="92869" y="704850"/>
                </a:lnTo>
                <a:lnTo>
                  <a:pt x="57150" y="831056"/>
                </a:lnTo>
                <a:lnTo>
                  <a:pt x="0" y="957262"/>
                </a:lnTo>
                <a:lnTo>
                  <a:pt x="438150" y="926306"/>
                </a:lnTo>
                <a:lnTo>
                  <a:pt x="400050" y="857250"/>
                </a:lnTo>
                <a:lnTo>
                  <a:pt x="371475" y="816769"/>
                </a:lnTo>
                <a:lnTo>
                  <a:pt x="350044" y="778669"/>
                </a:lnTo>
                <a:lnTo>
                  <a:pt x="333375" y="735806"/>
                </a:lnTo>
                <a:lnTo>
                  <a:pt x="323850" y="700087"/>
                </a:lnTo>
                <a:lnTo>
                  <a:pt x="297656" y="302419"/>
                </a:lnTo>
                <a:lnTo>
                  <a:pt x="285750" y="54769"/>
                </a:lnTo>
                <a:lnTo>
                  <a:pt x="285750" y="33337"/>
                </a:lnTo>
                <a:lnTo>
                  <a:pt x="276225" y="11906"/>
                </a:lnTo>
                <a:lnTo>
                  <a:pt x="252413" y="0"/>
                </a:lnTo>
                <a:lnTo>
                  <a:pt x="226219" y="4762"/>
                </a:lnTo>
                <a:lnTo>
                  <a:pt x="211931" y="19050"/>
                </a:lnTo>
                <a:lnTo>
                  <a:pt x="202406" y="80962"/>
                </a:lnTo>
                <a:lnTo>
                  <a:pt x="145256" y="3857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6C6CE3-ECEA-4A50-86A8-DF7B6F3E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23" y="1711326"/>
            <a:ext cx="4822354" cy="37737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8270B76-FD83-406A-8358-DD41A6825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823" y="1684074"/>
            <a:ext cx="4828450" cy="377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522F9D-2C5B-45B6-9F4E-A94B16E9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115367"/>
            <a:ext cx="4639458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90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EB094DF-B41F-439B-9E61-E129AA8B7CE7}"/>
              </a:ext>
            </a:extLst>
          </p:cNvPr>
          <p:cNvSpPr/>
          <p:nvPr/>
        </p:nvSpPr>
        <p:spPr>
          <a:xfrm>
            <a:off x="3881438" y="1666876"/>
            <a:ext cx="1200150" cy="1065213"/>
          </a:xfrm>
          <a:custGeom>
            <a:avLst/>
            <a:gdLst>
              <a:gd name="connsiteX0" fmla="*/ 476250 w 1200150"/>
              <a:gd name="connsiteY0" fmla="*/ 609600 h 1064419"/>
              <a:gd name="connsiteX1" fmla="*/ 640556 w 1200150"/>
              <a:gd name="connsiteY1" fmla="*/ 450056 h 1064419"/>
              <a:gd name="connsiteX2" fmla="*/ 821531 w 1200150"/>
              <a:gd name="connsiteY2" fmla="*/ 271463 h 1064419"/>
              <a:gd name="connsiteX3" fmla="*/ 864393 w 1200150"/>
              <a:gd name="connsiteY3" fmla="*/ 223838 h 1064419"/>
              <a:gd name="connsiteX4" fmla="*/ 871537 w 1200150"/>
              <a:gd name="connsiteY4" fmla="*/ 190500 h 1064419"/>
              <a:gd name="connsiteX5" fmla="*/ 869156 w 1200150"/>
              <a:gd name="connsiteY5" fmla="*/ 166688 h 1064419"/>
              <a:gd name="connsiteX6" fmla="*/ 864393 w 1200150"/>
              <a:gd name="connsiteY6" fmla="*/ 138113 h 1064419"/>
              <a:gd name="connsiteX7" fmla="*/ 850106 w 1200150"/>
              <a:gd name="connsiteY7" fmla="*/ 114300 h 1064419"/>
              <a:gd name="connsiteX8" fmla="*/ 823912 w 1200150"/>
              <a:gd name="connsiteY8" fmla="*/ 88106 h 1064419"/>
              <a:gd name="connsiteX9" fmla="*/ 807243 w 1200150"/>
              <a:gd name="connsiteY9" fmla="*/ 69056 h 1064419"/>
              <a:gd name="connsiteX10" fmla="*/ 802481 w 1200150"/>
              <a:gd name="connsiteY10" fmla="*/ 57150 h 1064419"/>
              <a:gd name="connsiteX11" fmla="*/ 800100 w 1200150"/>
              <a:gd name="connsiteY11" fmla="*/ 38100 h 1064419"/>
              <a:gd name="connsiteX12" fmla="*/ 800100 w 1200150"/>
              <a:gd name="connsiteY12" fmla="*/ 23813 h 1064419"/>
              <a:gd name="connsiteX13" fmla="*/ 804862 w 1200150"/>
              <a:gd name="connsiteY13" fmla="*/ 7144 h 1064419"/>
              <a:gd name="connsiteX14" fmla="*/ 819150 w 1200150"/>
              <a:gd name="connsiteY14" fmla="*/ 0 h 1064419"/>
              <a:gd name="connsiteX15" fmla="*/ 852487 w 1200150"/>
              <a:gd name="connsiteY15" fmla="*/ 7144 h 1064419"/>
              <a:gd name="connsiteX16" fmla="*/ 938212 w 1200150"/>
              <a:gd name="connsiteY16" fmla="*/ 52388 h 1064419"/>
              <a:gd name="connsiteX17" fmla="*/ 1035843 w 1200150"/>
              <a:gd name="connsiteY17" fmla="*/ 107156 h 1064419"/>
              <a:gd name="connsiteX18" fmla="*/ 1100137 w 1200150"/>
              <a:gd name="connsiteY18" fmla="*/ 152400 h 1064419"/>
              <a:gd name="connsiteX19" fmla="*/ 1145381 w 1200150"/>
              <a:gd name="connsiteY19" fmla="*/ 195263 h 1064419"/>
              <a:gd name="connsiteX20" fmla="*/ 1176337 w 1200150"/>
              <a:gd name="connsiteY20" fmla="*/ 235744 h 1064419"/>
              <a:gd name="connsiteX21" fmla="*/ 1195387 w 1200150"/>
              <a:gd name="connsiteY21" fmla="*/ 271463 h 1064419"/>
              <a:gd name="connsiteX22" fmla="*/ 1200150 w 1200150"/>
              <a:gd name="connsiteY22" fmla="*/ 304800 h 1064419"/>
              <a:gd name="connsiteX23" fmla="*/ 1200150 w 1200150"/>
              <a:gd name="connsiteY23" fmla="*/ 330994 h 1064419"/>
              <a:gd name="connsiteX24" fmla="*/ 1195387 w 1200150"/>
              <a:gd name="connsiteY24" fmla="*/ 352425 h 1064419"/>
              <a:gd name="connsiteX25" fmla="*/ 1183481 w 1200150"/>
              <a:gd name="connsiteY25" fmla="*/ 373856 h 1064419"/>
              <a:gd name="connsiteX26" fmla="*/ 1143000 w 1200150"/>
              <a:gd name="connsiteY26" fmla="*/ 407194 h 1064419"/>
              <a:gd name="connsiteX27" fmla="*/ 1090612 w 1200150"/>
              <a:gd name="connsiteY27" fmla="*/ 438150 h 1064419"/>
              <a:gd name="connsiteX28" fmla="*/ 1004887 w 1200150"/>
              <a:gd name="connsiteY28" fmla="*/ 478631 h 1064419"/>
              <a:gd name="connsiteX29" fmla="*/ 854868 w 1200150"/>
              <a:gd name="connsiteY29" fmla="*/ 583406 h 1064419"/>
              <a:gd name="connsiteX30" fmla="*/ 471487 w 1200150"/>
              <a:gd name="connsiteY30" fmla="*/ 835819 h 1064419"/>
              <a:gd name="connsiteX31" fmla="*/ 214312 w 1200150"/>
              <a:gd name="connsiteY31" fmla="*/ 978694 h 1064419"/>
              <a:gd name="connsiteX32" fmla="*/ 54768 w 1200150"/>
              <a:gd name="connsiteY32" fmla="*/ 1050131 h 1064419"/>
              <a:gd name="connsiteX33" fmla="*/ 28575 w 1200150"/>
              <a:gd name="connsiteY33" fmla="*/ 1062038 h 1064419"/>
              <a:gd name="connsiteX34" fmla="*/ 11906 w 1200150"/>
              <a:gd name="connsiteY34" fmla="*/ 1064419 h 1064419"/>
              <a:gd name="connsiteX35" fmla="*/ 2381 w 1200150"/>
              <a:gd name="connsiteY35" fmla="*/ 1057275 h 1064419"/>
              <a:gd name="connsiteX36" fmla="*/ 0 w 1200150"/>
              <a:gd name="connsiteY36" fmla="*/ 1038225 h 1064419"/>
              <a:gd name="connsiteX37" fmla="*/ 7143 w 1200150"/>
              <a:gd name="connsiteY37" fmla="*/ 1009650 h 1064419"/>
              <a:gd name="connsiteX38" fmla="*/ 40481 w 1200150"/>
              <a:gd name="connsiteY38" fmla="*/ 978694 h 1064419"/>
              <a:gd name="connsiteX39" fmla="*/ 254793 w 1200150"/>
              <a:gd name="connsiteY39" fmla="*/ 807244 h 1064419"/>
              <a:gd name="connsiteX40" fmla="*/ 476250 w 1200150"/>
              <a:gd name="connsiteY40" fmla="*/ 609600 h 106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00150" h="1064419">
                <a:moveTo>
                  <a:pt x="476250" y="609600"/>
                </a:moveTo>
                <a:lnTo>
                  <a:pt x="640556" y="450056"/>
                </a:lnTo>
                <a:lnTo>
                  <a:pt x="821531" y="271463"/>
                </a:lnTo>
                <a:lnTo>
                  <a:pt x="864393" y="223838"/>
                </a:lnTo>
                <a:lnTo>
                  <a:pt x="871537" y="190500"/>
                </a:lnTo>
                <a:lnTo>
                  <a:pt x="869156" y="166688"/>
                </a:lnTo>
                <a:lnTo>
                  <a:pt x="864393" y="138113"/>
                </a:lnTo>
                <a:lnTo>
                  <a:pt x="850106" y="114300"/>
                </a:lnTo>
                <a:lnTo>
                  <a:pt x="823912" y="88106"/>
                </a:lnTo>
                <a:lnTo>
                  <a:pt x="807243" y="69056"/>
                </a:lnTo>
                <a:lnTo>
                  <a:pt x="802481" y="57150"/>
                </a:lnTo>
                <a:lnTo>
                  <a:pt x="800100" y="38100"/>
                </a:lnTo>
                <a:lnTo>
                  <a:pt x="800100" y="23813"/>
                </a:lnTo>
                <a:lnTo>
                  <a:pt x="804862" y="7144"/>
                </a:lnTo>
                <a:lnTo>
                  <a:pt x="819150" y="0"/>
                </a:lnTo>
                <a:lnTo>
                  <a:pt x="852487" y="7144"/>
                </a:lnTo>
                <a:lnTo>
                  <a:pt x="938212" y="52388"/>
                </a:lnTo>
                <a:lnTo>
                  <a:pt x="1035843" y="107156"/>
                </a:lnTo>
                <a:lnTo>
                  <a:pt x="1100137" y="152400"/>
                </a:lnTo>
                <a:lnTo>
                  <a:pt x="1145381" y="195263"/>
                </a:lnTo>
                <a:lnTo>
                  <a:pt x="1176337" y="235744"/>
                </a:lnTo>
                <a:lnTo>
                  <a:pt x="1195387" y="271463"/>
                </a:lnTo>
                <a:lnTo>
                  <a:pt x="1200150" y="304800"/>
                </a:lnTo>
                <a:lnTo>
                  <a:pt x="1200150" y="330994"/>
                </a:lnTo>
                <a:lnTo>
                  <a:pt x="1195387" y="352425"/>
                </a:lnTo>
                <a:lnTo>
                  <a:pt x="1183481" y="373856"/>
                </a:lnTo>
                <a:lnTo>
                  <a:pt x="1143000" y="407194"/>
                </a:lnTo>
                <a:lnTo>
                  <a:pt x="1090612" y="438150"/>
                </a:lnTo>
                <a:lnTo>
                  <a:pt x="1004887" y="478631"/>
                </a:lnTo>
                <a:lnTo>
                  <a:pt x="854868" y="583406"/>
                </a:lnTo>
                <a:lnTo>
                  <a:pt x="471487" y="835819"/>
                </a:lnTo>
                <a:lnTo>
                  <a:pt x="214312" y="978694"/>
                </a:lnTo>
                <a:lnTo>
                  <a:pt x="54768" y="1050131"/>
                </a:lnTo>
                <a:lnTo>
                  <a:pt x="28575" y="1062038"/>
                </a:lnTo>
                <a:lnTo>
                  <a:pt x="11906" y="1064419"/>
                </a:lnTo>
                <a:lnTo>
                  <a:pt x="2381" y="1057275"/>
                </a:lnTo>
                <a:lnTo>
                  <a:pt x="0" y="1038225"/>
                </a:lnTo>
                <a:lnTo>
                  <a:pt x="7143" y="1009650"/>
                </a:lnTo>
                <a:lnTo>
                  <a:pt x="40481" y="978694"/>
                </a:lnTo>
                <a:lnTo>
                  <a:pt x="254793" y="807244"/>
                </a:lnTo>
                <a:lnTo>
                  <a:pt x="476250" y="609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AC83935-1E9E-4D7D-A31C-D1AB17A03FF7}"/>
              </a:ext>
            </a:extLst>
          </p:cNvPr>
          <p:cNvSpPr/>
          <p:nvPr/>
        </p:nvSpPr>
        <p:spPr>
          <a:xfrm>
            <a:off x="5610225" y="1452563"/>
            <a:ext cx="1123950" cy="1014412"/>
          </a:xfrm>
          <a:custGeom>
            <a:avLst/>
            <a:gdLst>
              <a:gd name="connsiteX0" fmla="*/ 483394 w 1123950"/>
              <a:gd name="connsiteY0" fmla="*/ 535781 h 1014412"/>
              <a:gd name="connsiteX1" fmla="*/ 654844 w 1123950"/>
              <a:gd name="connsiteY1" fmla="*/ 354806 h 1014412"/>
              <a:gd name="connsiteX2" fmla="*/ 747713 w 1123950"/>
              <a:gd name="connsiteY2" fmla="*/ 252412 h 1014412"/>
              <a:gd name="connsiteX3" fmla="*/ 766763 w 1123950"/>
              <a:gd name="connsiteY3" fmla="*/ 223837 h 1014412"/>
              <a:gd name="connsiteX4" fmla="*/ 766763 w 1123950"/>
              <a:gd name="connsiteY4" fmla="*/ 202406 h 1014412"/>
              <a:gd name="connsiteX5" fmla="*/ 764381 w 1123950"/>
              <a:gd name="connsiteY5" fmla="*/ 192881 h 1014412"/>
              <a:gd name="connsiteX6" fmla="*/ 752475 w 1123950"/>
              <a:gd name="connsiteY6" fmla="*/ 176212 h 1014412"/>
              <a:gd name="connsiteX7" fmla="*/ 721519 w 1123950"/>
              <a:gd name="connsiteY7" fmla="*/ 145256 h 1014412"/>
              <a:gd name="connsiteX8" fmla="*/ 676275 w 1123950"/>
              <a:gd name="connsiteY8" fmla="*/ 92868 h 1014412"/>
              <a:gd name="connsiteX9" fmla="*/ 664369 w 1123950"/>
              <a:gd name="connsiteY9" fmla="*/ 69056 h 1014412"/>
              <a:gd name="connsiteX10" fmla="*/ 657225 w 1123950"/>
              <a:gd name="connsiteY10" fmla="*/ 47625 h 1014412"/>
              <a:gd name="connsiteX11" fmla="*/ 657225 w 1123950"/>
              <a:gd name="connsiteY11" fmla="*/ 33337 h 1014412"/>
              <a:gd name="connsiteX12" fmla="*/ 657225 w 1123950"/>
              <a:gd name="connsiteY12" fmla="*/ 16668 h 1014412"/>
              <a:gd name="connsiteX13" fmla="*/ 666750 w 1123950"/>
              <a:gd name="connsiteY13" fmla="*/ 4762 h 1014412"/>
              <a:gd name="connsiteX14" fmla="*/ 681038 w 1123950"/>
              <a:gd name="connsiteY14" fmla="*/ 0 h 1014412"/>
              <a:gd name="connsiteX15" fmla="*/ 766763 w 1123950"/>
              <a:gd name="connsiteY15" fmla="*/ 21431 h 1014412"/>
              <a:gd name="connsiteX16" fmla="*/ 857250 w 1123950"/>
              <a:gd name="connsiteY16" fmla="*/ 54768 h 1014412"/>
              <a:gd name="connsiteX17" fmla="*/ 933450 w 1123950"/>
              <a:gd name="connsiteY17" fmla="*/ 95250 h 1014412"/>
              <a:gd name="connsiteX18" fmla="*/ 1000125 w 1123950"/>
              <a:gd name="connsiteY18" fmla="*/ 138112 h 1014412"/>
              <a:gd name="connsiteX19" fmla="*/ 1085850 w 1123950"/>
              <a:gd name="connsiteY19" fmla="*/ 209550 h 1014412"/>
              <a:gd name="connsiteX20" fmla="*/ 1119188 w 1123950"/>
              <a:gd name="connsiteY20" fmla="*/ 250031 h 1014412"/>
              <a:gd name="connsiteX21" fmla="*/ 1123950 w 1123950"/>
              <a:gd name="connsiteY21" fmla="*/ 264318 h 1014412"/>
              <a:gd name="connsiteX22" fmla="*/ 1123950 w 1123950"/>
              <a:gd name="connsiteY22" fmla="*/ 283368 h 1014412"/>
              <a:gd name="connsiteX23" fmla="*/ 1114425 w 1123950"/>
              <a:gd name="connsiteY23" fmla="*/ 302418 h 1014412"/>
              <a:gd name="connsiteX24" fmla="*/ 1085850 w 1123950"/>
              <a:gd name="connsiteY24" fmla="*/ 338137 h 1014412"/>
              <a:gd name="connsiteX25" fmla="*/ 1009650 w 1123950"/>
              <a:gd name="connsiteY25" fmla="*/ 392906 h 1014412"/>
              <a:gd name="connsiteX26" fmla="*/ 790575 w 1123950"/>
              <a:gd name="connsiteY26" fmla="*/ 564356 h 1014412"/>
              <a:gd name="connsiteX27" fmla="*/ 461963 w 1123950"/>
              <a:gd name="connsiteY27" fmla="*/ 807243 h 1014412"/>
              <a:gd name="connsiteX28" fmla="*/ 200025 w 1123950"/>
              <a:gd name="connsiteY28" fmla="*/ 1014412 h 1014412"/>
              <a:gd name="connsiteX29" fmla="*/ 0 w 1123950"/>
              <a:gd name="connsiteY29" fmla="*/ 992981 h 1014412"/>
              <a:gd name="connsiteX30" fmla="*/ 76200 w 1123950"/>
              <a:gd name="connsiteY30" fmla="*/ 931068 h 1014412"/>
              <a:gd name="connsiteX31" fmla="*/ 221456 w 1123950"/>
              <a:gd name="connsiteY31" fmla="*/ 795337 h 1014412"/>
              <a:gd name="connsiteX32" fmla="*/ 383381 w 1123950"/>
              <a:gd name="connsiteY32" fmla="*/ 635793 h 1014412"/>
              <a:gd name="connsiteX33" fmla="*/ 483394 w 1123950"/>
              <a:gd name="connsiteY33" fmla="*/ 535781 h 10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23950" h="1014412">
                <a:moveTo>
                  <a:pt x="483394" y="535781"/>
                </a:moveTo>
                <a:lnTo>
                  <a:pt x="654844" y="354806"/>
                </a:lnTo>
                <a:lnTo>
                  <a:pt x="747713" y="252412"/>
                </a:lnTo>
                <a:lnTo>
                  <a:pt x="766763" y="223837"/>
                </a:lnTo>
                <a:lnTo>
                  <a:pt x="766763" y="202406"/>
                </a:lnTo>
                <a:lnTo>
                  <a:pt x="764381" y="192881"/>
                </a:lnTo>
                <a:lnTo>
                  <a:pt x="752475" y="176212"/>
                </a:lnTo>
                <a:lnTo>
                  <a:pt x="721519" y="145256"/>
                </a:lnTo>
                <a:lnTo>
                  <a:pt x="676275" y="92868"/>
                </a:lnTo>
                <a:lnTo>
                  <a:pt x="664369" y="69056"/>
                </a:lnTo>
                <a:lnTo>
                  <a:pt x="657225" y="47625"/>
                </a:lnTo>
                <a:lnTo>
                  <a:pt x="657225" y="33337"/>
                </a:lnTo>
                <a:lnTo>
                  <a:pt x="657225" y="16668"/>
                </a:lnTo>
                <a:lnTo>
                  <a:pt x="666750" y="4762"/>
                </a:lnTo>
                <a:lnTo>
                  <a:pt x="681038" y="0"/>
                </a:lnTo>
                <a:lnTo>
                  <a:pt x="766763" y="21431"/>
                </a:lnTo>
                <a:lnTo>
                  <a:pt x="857250" y="54768"/>
                </a:lnTo>
                <a:lnTo>
                  <a:pt x="933450" y="95250"/>
                </a:lnTo>
                <a:lnTo>
                  <a:pt x="1000125" y="138112"/>
                </a:lnTo>
                <a:lnTo>
                  <a:pt x="1085850" y="209550"/>
                </a:lnTo>
                <a:lnTo>
                  <a:pt x="1119188" y="250031"/>
                </a:lnTo>
                <a:lnTo>
                  <a:pt x="1123950" y="264318"/>
                </a:lnTo>
                <a:lnTo>
                  <a:pt x="1123950" y="283368"/>
                </a:lnTo>
                <a:lnTo>
                  <a:pt x="1114425" y="302418"/>
                </a:lnTo>
                <a:lnTo>
                  <a:pt x="1085850" y="338137"/>
                </a:lnTo>
                <a:lnTo>
                  <a:pt x="1009650" y="392906"/>
                </a:lnTo>
                <a:lnTo>
                  <a:pt x="790575" y="564356"/>
                </a:lnTo>
                <a:lnTo>
                  <a:pt x="461963" y="807243"/>
                </a:lnTo>
                <a:lnTo>
                  <a:pt x="200025" y="1014412"/>
                </a:lnTo>
                <a:lnTo>
                  <a:pt x="0" y="992981"/>
                </a:lnTo>
                <a:lnTo>
                  <a:pt x="76200" y="931068"/>
                </a:lnTo>
                <a:lnTo>
                  <a:pt x="221456" y="795337"/>
                </a:lnTo>
                <a:lnTo>
                  <a:pt x="383381" y="635793"/>
                </a:lnTo>
                <a:lnTo>
                  <a:pt x="483394" y="535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BBEC6D94-ECA0-4002-B685-325C1B015C56}"/>
              </a:ext>
            </a:extLst>
          </p:cNvPr>
          <p:cNvSpPr/>
          <p:nvPr/>
        </p:nvSpPr>
        <p:spPr>
          <a:xfrm rot="16200000">
            <a:off x="3362326" y="2705101"/>
            <a:ext cx="2060575" cy="1612900"/>
          </a:xfrm>
          <a:custGeom>
            <a:avLst/>
            <a:gdLst>
              <a:gd name="connsiteX0" fmla="*/ 1257300 w 2060575"/>
              <a:gd name="connsiteY0" fmla="*/ 962025 h 1612900"/>
              <a:gd name="connsiteX1" fmla="*/ 1501775 w 2060575"/>
              <a:gd name="connsiteY1" fmla="*/ 1117600 h 1612900"/>
              <a:gd name="connsiteX2" fmla="*/ 1679575 w 2060575"/>
              <a:gd name="connsiteY2" fmla="*/ 1222375 h 1612900"/>
              <a:gd name="connsiteX3" fmla="*/ 1743075 w 2060575"/>
              <a:gd name="connsiteY3" fmla="*/ 1257300 h 1612900"/>
              <a:gd name="connsiteX4" fmla="*/ 1774825 w 2060575"/>
              <a:gd name="connsiteY4" fmla="*/ 1270000 h 1612900"/>
              <a:gd name="connsiteX5" fmla="*/ 1797050 w 2060575"/>
              <a:gd name="connsiteY5" fmla="*/ 1276350 h 1612900"/>
              <a:gd name="connsiteX6" fmla="*/ 1822450 w 2060575"/>
              <a:gd name="connsiteY6" fmla="*/ 1276350 h 1612900"/>
              <a:gd name="connsiteX7" fmla="*/ 1870075 w 2060575"/>
              <a:gd name="connsiteY7" fmla="*/ 1263650 h 1612900"/>
              <a:gd name="connsiteX8" fmla="*/ 1927225 w 2060575"/>
              <a:gd name="connsiteY8" fmla="*/ 1235075 h 1612900"/>
              <a:gd name="connsiteX9" fmla="*/ 1987550 w 2060575"/>
              <a:gd name="connsiteY9" fmla="*/ 1196975 h 1612900"/>
              <a:gd name="connsiteX10" fmla="*/ 2016125 w 2060575"/>
              <a:gd name="connsiteY10" fmla="*/ 1184275 h 1612900"/>
              <a:gd name="connsiteX11" fmla="*/ 2032000 w 2060575"/>
              <a:gd name="connsiteY11" fmla="*/ 1181100 h 1612900"/>
              <a:gd name="connsiteX12" fmla="*/ 2044700 w 2060575"/>
              <a:gd name="connsiteY12" fmla="*/ 1181100 h 1612900"/>
              <a:gd name="connsiteX13" fmla="*/ 2054225 w 2060575"/>
              <a:gd name="connsiteY13" fmla="*/ 1187450 h 1612900"/>
              <a:gd name="connsiteX14" fmla="*/ 2060575 w 2060575"/>
              <a:gd name="connsiteY14" fmla="*/ 1206500 h 1612900"/>
              <a:gd name="connsiteX15" fmla="*/ 2051050 w 2060575"/>
              <a:gd name="connsiteY15" fmla="*/ 1247775 h 1612900"/>
              <a:gd name="connsiteX16" fmla="*/ 2022475 w 2060575"/>
              <a:gd name="connsiteY16" fmla="*/ 1327150 h 1612900"/>
              <a:gd name="connsiteX17" fmla="*/ 1968500 w 2060575"/>
              <a:gd name="connsiteY17" fmla="*/ 1428750 h 1612900"/>
              <a:gd name="connsiteX18" fmla="*/ 1930400 w 2060575"/>
              <a:gd name="connsiteY18" fmla="*/ 1482725 h 1612900"/>
              <a:gd name="connsiteX19" fmla="*/ 1873250 w 2060575"/>
              <a:gd name="connsiteY19" fmla="*/ 1536700 h 1612900"/>
              <a:gd name="connsiteX20" fmla="*/ 1800225 w 2060575"/>
              <a:gd name="connsiteY20" fmla="*/ 1587500 h 1612900"/>
              <a:gd name="connsiteX21" fmla="*/ 1765300 w 2060575"/>
              <a:gd name="connsiteY21" fmla="*/ 1609725 h 1612900"/>
              <a:gd name="connsiteX22" fmla="*/ 1733550 w 2060575"/>
              <a:gd name="connsiteY22" fmla="*/ 1612900 h 1612900"/>
              <a:gd name="connsiteX23" fmla="*/ 1704975 w 2060575"/>
              <a:gd name="connsiteY23" fmla="*/ 1600200 h 1612900"/>
              <a:gd name="connsiteX24" fmla="*/ 1673225 w 2060575"/>
              <a:gd name="connsiteY24" fmla="*/ 1574800 h 1612900"/>
              <a:gd name="connsiteX25" fmla="*/ 1641475 w 2060575"/>
              <a:gd name="connsiteY25" fmla="*/ 1533525 h 1612900"/>
              <a:gd name="connsiteX26" fmla="*/ 1619250 w 2060575"/>
              <a:gd name="connsiteY26" fmla="*/ 1511300 h 1612900"/>
              <a:gd name="connsiteX27" fmla="*/ 1463675 w 2060575"/>
              <a:gd name="connsiteY27" fmla="*/ 1419225 h 1612900"/>
              <a:gd name="connsiteX28" fmla="*/ 1222375 w 2060575"/>
              <a:gd name="connsiteY28" fmla="*/ 1260475 h 1612900"/>
              <a:gd name="connsiteX29" fmla="*/ 968375 w 2060575"/>
              <a:gd name="connsiteY29" fmla="*/ 1066800 h 1612900"/>
              <a:gd name="connsiteX30" fmla="*/ 809625 w 2060575"/>
              <a:gd name="connsiteY30" fmla="*/ 955675 h 1612900"/>
              <a:gd name="connsiteX31" fmla="*/ 657225 w 2060575"/>
              <a:gd name="connsiteY31" fmla="*/ 796925 h 1612900"/>
              <a:gd name="connsiteX32" fmla="*/ 463550 w 2060575"/>
              <a:gd name="connsiteY32" fmla="*/ 584200 h 1612900"/>
              <a:gd name="connsiteX33" fmla="*/ 273050 w 2060575"/>
              <a:gd name="connsiteY33" fmla="*/ 371475 h 1612900"/>
              <a:gd name="connsiteX34" fmla="*/ 111125 w 2060575"/>
              <a:gd name="connsiteY34" fmla="*/ 180975 h 1612900"/>
              <a:gd name="connsiteX35" fmla="*/ 25400 w 2060575"/>
              <a:gd name="connsiteY35" fmla="*/ 82550 h 1612900"/>
              <a:gd name="connsiteX36" fmla="*/ 12700 w 2060575"/>
              <a:gd name="connsiteY36" fmla="*/ 66675 h 1612900"/>
              <a:gd name="connsiteX37" fmla="*/ 0 w 2060575"/>
              <a:gd name="connsiteY37" fmla="*/ 38100 h 1612900"/>
              <a:gd name="connsiteX38" fmla="*/ 0 w 2060575"/>
              <a:gd name="connsiteY38" fmla="*/ 25400 h 1612900"/>
              <a:gd name="connsiteX39" fmla="*/ 0 w 2060575"/>
              <a:gd name="connsiteY39" fmla="*/ 15875 h 1612900"/>
              <a:gd name="connsiteX40" fmla="*/ 3175 w 2060575"/>
              <a:gd name="connsiteY40" fmla="*/ 6350 h 1612900"/>
              <a:gd name="connsiteX41" fmla="*/ 15875 w 2060575"/>
              <a:gd name="connsiteY41" fmla="*/ 0 h 1612900"/>
              <a:gd name="connsiteX42" fmla="*/ 47625 w 2060575"/>
              <a:gd name="connsiteY42" fmla="*/ 12700 h 1612900"/>
              <a:gd name="connsiteX43" fmla="*/ 95250 w 2060575"/>
              <a:gd name="connsiteY43" fmla="*/ 50800 h 1612900"/>
              <a:gd name="connsiteX44" fmla="*/ 244475 w 2060575"/>
              <a:gd name="connsiteY44" fmla="*/ 180975 h 1612900"/>
              <a:gd name="connsiteX45" fmla="*/ 463550 w 2060575"/>
              <a:gd name="connsiteY45" fmla="*/ 371475 h 1612900"/>
              <a:gd name="connsiteX46" fmla="*/ 717550 w 2060575"/>
              <a:gd name="connsiteY46" fmla="*/ 574675 h 1612900"/>
              <a:gd name="connsiteX47" fmla="*/ 977900 w 2060575"/>
              <a:gd name="connsiteY47" fmla="*/ 777875 h 1612900"/>
              <a:gd name="connsiteX48" fmla="*/ 1257300 w 2060575"/>
              <a:gd name="connsiteY48" fmla="*/ 962025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60575" h="1612900">
                <a:moveTo>
                  <a:pt x="1257300" y="962025"/>
                </a:moveTo>
                <a:lnTo>
                  <a:pt x="1501775" y="1117600"/>
                </a:lnTo>
                <a:lnTo>
                  <a:pt x="1679575" y="1222375"/>
                </a:lnTo>
                <a:lnTo>
                  <a:pt x="1743075" y="1257300"/>
                </a:lnTo>
                <a:lnTo>
                  <a:pt x="1774825" y="1270000"/>
                </a:lnTo>
                <a:lnTo>
                  <a:pt x="1797050" y="1276350"/>
                </a:lnTo>
                <a:lnTo>
                  <a:pt x="1822450" y="1276350"/>
                </a:lnTo>
                <a:lnTo>
                  <a:pt x="1870075" y="1263650"/>
                </a:lnTo>
                <a:lnTo>
                  <a:pt x="1927225" y="1235075"/>
                </a:lnTo>
                <a:lnTo>
                  <a:pt x="1987550" y="1196975"/>
                </a:lnTo>
                <a:lnTo>
                  <a:pt x="2016125" y="1184275"/>
                </a:lnTo>
                <a:lnTo>
                  <a:pt x="2032000" y="1181100"/>
                </a:lnTo>
                <a:lnTo>
                  <a:pt x="2044700" y="1181100"/>
                </a:lnTo>
                <a:lnTo>
                  <a:pt x="2054225" y="1187450"/>
                </a:lnTo>
                <a:lnTo>
                  <a:pt x="2060575" y="1206500"/>
                </a:lnTo>
                <a:lnTo>
                  <a:pt x="2051050" y="1247775"/>
                </a:lnTo>
                <a:lnTo>
                  <a:pt x="2022475" y="1327150"/>
                </a:lnTo>
                <a:lnTo>
                  <a:pt x="1968500" y="1428750"/>
                </a:lnTo>
                <a:lnTo>
                  <a:pt x="1930400" y="1482725"/>
                </a:lnTo>
                <a:lnTo>
                  <a:pt x="1873250" y="1536700"/>
                </a:lnTo>
                <a:lnTo>
                  <a:pt x="1800225" y="1587500"/>
                </a:lnTo>
                <a:lnTo>
                  <a:pt x="1765300" y="1609725"/>
                </a:lnTo>
                <a:lnTo>
                  <a:pt x="1733550" y="1612900"/>
                </a:lnTo>
                <a:lnTo>
                  <a:pt x="1704975" y="1600200"/>
                </a:lnTo>
                <a:lnTo>
                  <a:pt x="1673225" y="1574800"/>
                </a:lnTo>
                <a:lnTo>
                  <a:pt x="1641475" y="1533525"/>
                </a:lnTo>
                <a:lnTo>
                  <a:pt x="1619250" y="1511300"/>
                </a:lnTo>
                <a:lnTo>
                  <a:pt x="1463675" y="1419225"/>
                </a:lnTo>
                <a:lnTo>
                  <a:pt x="1222375" y="1260475"/>
                </a:lnTo>
                <a:lnTo>
                  <a:pt x="968375" y="1066800"/>
                </a:lnTo>
                <a:lnTo>
                  <a:pt x="809625" y="955675"/>
                </a:lnTo>
                <a:lnTo>
                  <a:pt x="657225" y="796925"/>
                </a:lnTo>
                <a:lnTo>
                  <a:pt x="463550" y="584200"/>
                </a:lnTo>
                <a:lnTo>
                  <a:pt x="273050" y="371475"/>
                </a:lnTo>
                <a:lnTo>
                  <a:pt x="111125" y="180975"/>
                </a:lnTo>
                <a:lnTo>
                  <a:pt x="25400" y="82550"/>
                </a:lnTo>
                <a:lnTo>
                  <a:pt x="12700" y="66675"/>
                </a:lnTo>
                <a:lnTo>
                  <a:pt x="0" y="38100"/>
                </a:lnTo>
                <a:lnTo>
                  <a:pt x="0" y="25400"/>
                </a:lnTo>
                <a:lnTo>
                  <a:pt x="0" y="15875"/>
                </a:lnTo>
                <a:lnTo>
                  <a:pt x="3175" y="6350"/>
                </a:lnTo>
                <a:lnTo>
                  <a:pt x="15875" y="0"/>
                </a:lnTo>
                <a:lnTo>
                  <a:pt x="47625" y="12700"/>
                </a:lnTo>
                <a:lnTo>
                  <a:pt x="95250" y="50800"/>
                </a:lnTo>
                <a:lnTo>
                  <a:pt x="244475" y="180975"/>
                </a:lnTo>
                <a:lnTo>
                  <a:pt x="463550" y="371475"/>
                </a:lnTo>
                <a:lnTo>
                  <a:pt x="717550" y="574675"/>
                </a:lnTo>
                <a:lnTo>
                  <a:pt x="977900" y="777875"/>
                </a:lnTo>
                <a:lnTo>
                  <a:pt x="1257300" y="9620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165298B-F68C-49A7-899A-922DB737F04B}"/>
              </a:ext>
            </a:extLst>
          </p:cNvPr>
          <p:cNvSpPr/>
          <p:nvPr/>
        </p:nvSpPr>
        <p:spPr>
          <a:xfrm rot="16200000">
            <a:off x="3430588" y="4537076"/>
            <a:ext cx="2343150" cy="333375"/>
          </a:xfrm>
          <a:custGeom>
            <a:avLst/>
            <a:gdLst>
              <a:gd name="connsiteX0" fmla="*/ 857250 w 2343150"/>
              <a:gd name="connsiteY0" fmla="*/ 316706 h 333375"/>
              <a:gd name="connsiteX1" fmla="*/ 447675 w 2343150"/>
              <a:gd name="connsiteY1" fmla="*/ 316706 h 333375"/>
              <a:gd name="connsiteX2" fmla="*/ 242887 w 2343150"/>
              <a:gd name="connsiteY2" fmla="*/ 314325 h 333375"/>
              <a:gd name="connsiteX3" fmla="*/ 140494 w 2343150"/>
              <a:gd name="connsiteY3" fmla="*/ 307181 h 333375"/>
              <a:gd name="connsiteX4" fmla="*/ 78581 w 2343150"/>
              <a:gd name="connsiteY4" fmla="*/ 295275 h 333375"/>
              <a:gd name="connsiteX5" fmla="*/ 47625 w 2343150"/>
              <a:gd name="connsiteY5" fmla="*/ 283369 h 333375"/>
              <a:gd name="connsiteX6" fmla="*/ 26194 w 2343150"/>
              <a:gd name="connsiteY6" fmla="*/ 264319 h 333375"/>
              <a:gd name="connsiteX7" fmla="*/ 7144 w 2343150"/>
              <a:gd name="connsiteY7" fmla="*/ 235744 h 333375"/>
              <a:gd name="connsiteX8" fmla="*/ 0 w 2343150"/>
              <a:gd name="connsiteY8" fmla="*/ 204787 h 333375"/>
              <a:gd name="connsiteX9" fmla="*/ 0 w 2343150"/>
              <a:gd name="connsiteY9" fmla="*/ 178594 h 333375"/>
              <a:gd name="connsiteX10" fmla="*/ 4762 w 2343150"/>
              <a:gd name="connsiteY10" fmla="*/ 145256 h 333375"/>
              <a:gd name="connsiteX11" fmla="*/ 23812 w 2343150"/>
              <a:gd name="connsiteY11" fmla="*/ 114300 h 333375"/>
              <a:gd name="connsiteX12" fmla="*/ 59531 w 2343150"/>
              <a:gd name="connsiteY12" fmla="*/ 85725 h 333375"/>
              <a:gd name="connsiteX13" fmla="*/ 121444 w 2343150"/>
              <a:gd name="connsiteY13" fmla="*/ 64294 h 333375"/>
              <a:gd name="connsiteX14" fmla="*/ 228600 w 2343150"/>
              <a:gd name="connsiteY14" fmla="*/ 35719 h 333375"/>
              <a:gd name="connsiteX15" fmla="*/ 359569 w 2343150"/>
              <a:gd name="connsiteY15" fmla="*/ 9525 h 333375"/>
              <a:gd name="connsiteX16" fmla="*/ 404812 w 2343150"/>
              <a:gd name="connsiteY16" fmla="*/ 0 h 333375"/>
              <a:gd name="connsiteX17" fmla="*/ 438150 w 2343150"/>
              <a:gd name="connsiteY17" fmla="*/ 7144 h 333375"/>
              <a:gd name="connsiteX18" fmla="*/ 531019 w 2343150"/>
              <a:gd name="connsiteY18" fmla="*/ 33337 h 333375"/>
              <a:gd name="connsiteX19" fmla="*/ 640556 w 2343150"/>
              <a:gd name="connsiteY19" fmla="*/ 57150 h 333375"/>
              <a:gd name="connsiteX20" fmla="*/ 757237 w 2343150"/>
              <a:gd name="connsiteY20" fmla="*/ 76200 h 333375"/>
              <a:gd name="connsiteX21" fmla="*/ 888206 w 2343150"/>
              <a:gd name="connsiteY21" fmla="*/ 90487 h 333375"/>
              <a:gd name="connsiteX22" fmla="*/ 1335881 w 2343150"/>
              <a:gd name="connsiteY22" fmla="*/ 114300 h 333375"/>
              <a:gd name="connsiteX23" fmla="*/ 1874044 w 2343150"/>
              <a:gd name="connsiteY23" fmla="*/ 147637 h 333375"/>
              <a:gd name="connsiteX24" fmla="*/ 2024062 w 2343150"/>
              <a:gd name="connsiteY24" fmla="*/ 157162 h 333375"/>
              <a:gd name="connsiteX25" fmla="*/ 2095500 w 2343150"/>
              <a:gd name="connsiteY25" fmla="*/ 154781 h 333375"/>
              <a:gd name="connsiteX26" fmla="*/ 2128837 w 2343150"/>
              <a:gd name="connsiteY26" fmla="*/ 145256 h 333375"/>
              <a:gd name="connsiteX27" fmla="*/ 2155031 w 2343150"/>
              <a:gd name="connsiteY27" fmla="*/ 123825 h 333375"/>
              <a:gd name="connsiteX28" fmla="*/ 2214562 w 2343150"/>
              <a:gd name="connsiteY28" fmla="*/ 33337 h 333375"/>
              <a:gd name="connsiteX29" fmla="*/ 2343150 w 2343150"/>
              <a:gd name="connsiteY29" fmla="*/ 188119 h 333375"/>
              <a:gd name="connsiteX30" fmla="*/ 2309812 w 2343150"/>
              <a:gd name="connsiteY30" fmla="*/ 226219 h 333375"/>
              <a:gd name="connsiteX31" fmla="*/ 2252662 w 2343150"/>
              <a:gd name="connsiteY31" fmla="*/ 276225 h 333375"/>
              <a:gd name="connsiteX32" fmla="*/ 2202656 w 2343150"/>
              <a:gd name="connsiteY32" fmla="*/ 314325 h 333375"/>
              <a:gd name="connsiteX33" fmla="*/ 2176462 w 2343150"/>
              <a:gd name="connsiteY33" fmla="*/ 328612 h 333375"/>
              <a:gd name="connsiteX34" fmla="*/ 2150269 w 2343150"/>
              <a:gd name="connsiteY34" fmla="*/ 333375 h 333375"/>
              <a:gd name="connsiteX35" fmla="*/ 1931194 w 2343150"/>
              <a:gd name="connsiteY35" fmla="*/ 330994 h 333375"/>
              <a:gd name="connsiteX36" fmla="*/ 1264444 w 2343150"/>
              <a:gd name="connsiteY36" fmla="*/ 319087 h 333375"/>
              <a:gd name="connsiteX37" fmla="*/ 857250 w 2343150"/>
              <a:gd name="connsiteY37" fmla="*/ 316706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43150" h="333375">
                <a:moveTo>
                  <a:pt x="857250" y="316706"/>
                </a:moveTo>
                <a:lnTo>
                  <a:pt x="447675" y="316706"/>
                </a:lnTo>
                <a:lnTo>
                  <a:pt x="242887" y="314325"/>
                </a:lnTo>
                <a:lnTo>
                  <a:pt x="140494" y="307181"/>
                </a:lnTo>
                <a:lnTo>
                  <a:pt x="78581" y="295275"/>
                </a:lnTo>
                <a:lnTo>
                  <a:pt x="47625" y="283369"/>
                </a:lnTo>
                <a:lnTo>
                  <a:pt x="26194" y="264319"/>
                </a:lnTo>
                <a:lnTo>
                  <a:pt x="7144" y="235744"/>
                </a:lnTo>
                <a:lnTo>
                  <a:pt x="0" y="204787"/>
                </a:lnTo>
                <a:lnTo>
                  <a:pt x="0" y="178594"/>
                </a:lnTo>
                <a:lnTo>
                  <a:pt x="4762" y="145256"/>
                </a:lnTo>
                <a:lnTo>
                  <a:pt x="23812" y="114300"/>
                </a:lnTo>
                <a:lnTo>
                  <a:pt x="59531" y="85725"/>
                </a:lnTo>
                <a:lnTo>
                  <a:pt x="121444" y="64294"/>
                </a:lnTo>
                <a:lnTo>
                  <a:pt x="228600" y="35719"/>
                </a:lnTo>
                <a:lnTo>
                  <a:pt x="359569" y="9525"/>
                </a:lnTo>
                <a:lnTo>
                  <a:pt x="404812" y="0"/>
                </a:lnTo>
                <a:lnTo>
                  <a:pt x="438150" y="7144"/>
                </a:lnTo>
                <a:lnTo>
                  <a:pt x="531019" y="33337"/>
                </a:lnTo>
                <a:lnTo>
                  <a:pt x="640556" y="57150"/>
                </a:lnTo>
                <a:lnTo>
                  <a:pt x="757237" y="76200"/>
                </a:lnTo>
                <a:lnTo>
                  <a:pt x="888206" y="90487"/>
                </a:lnTo>
                <a:lnTo>
                  <a:pt x="1335881" y="114300"/>
                </a:lnTo>
                <a:lnTo>
                  <a:pt x="1874044" y="147637"/>
                </a:lnTo>
                <a:lnTo>
                  <a:pt x="2024062" y="157162"/>
                </a:lnTo>
                <a:lnTo>
                  <a:pt x="2095500" y="154781"/>
                </a:lnTo>
                <a:lnTo>
                  <a:pt x="2128837" y="145256"/>
                </a:lnTo>
                <a:lnTo>
                  <a:pt x="2155031" y="123825"/>
                </a:lnTo>
                <a:lnTo>
                  <a:pt x="2214562" y="33337"/>
                </a:lnTo>
                <a:lnTo>
                  <a:pt x="2343150" y="188119"/>
                </a:lnTo>
                <a:lnTo>
                  <a:pt x="2309812" y="226219"/>
                </a:lnTo>
                <a:lnTo>
                  <a:pt x="2252662" y="276225"/>
                </a:lnTo>
                <a:lnTo>
                  <a:pt x="2202656" y="314325"/>
                </a:lnTo>
                <a:lnTo>
                  <a:pt x="2176462" y="328612"/>
                </a:lnTo>
                <a:lnTo>
                  <a:pt x="2150269" y="333375"/>
                </a:lnTo>
                <a:lnTo>
                  <a:pt x="1931194" y="330994"/>
                </a:lnTo>
                <a:lnTo>
                  <a:pt x="1264444" y="319087"/>
                </a:lnTo>
                <a:lnTo>
                  <a:pt x="857250" y="3167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75E05B4-B8E2-4638-B9A3-AB19327B77DE}"/>
              </a:ext>
            </a:extLst>
          </p:cNvPr>
          <p:cNvSpPr/>
          <p:nvPr/>
        </p:nvSpPr>
        <p:spPr>
          <a:xfrm>
            <a:off x="5591175" y="2433639"/>
            <a:ext cx="831850" cy="376237"/>
          </a:xfrm>
          <a:custGeom>
            <a:avLst/>
            <a:gdLst>
              <a:gd name="connsiteX0" fmla="*/ 454819 w 831056"/>
              <a:gd name="connsiteY0" fmla="*/ 302418 h 376237"/>
              <a:gd name="connsiteX1" fmla="*/ 316706 w 831056"/>
              <a:gd name="connsiteY1" fmla="*/ 271462 h 376237"/>
              <a:gd name="connsiteX2" fmla="*/ 223838 w 831056"/>
              <a:gd name="connsiteY2" fmla="*/ 261937 h 376237"/>
              <a:gd name="connsiteX3" fmla="*/ 95250 w 831056"/>
              <a:gd name="connsiteY3" fmla="*/ 259556 h 376237"/>
              <a:gd name="connsiteX4" fmla="*/ 40481 w 831056"/>
              <a:gd name="connsiteY4" fmla="*/ 252412 h 376237"/>
              <a:gd name="connsiteX5" fmla="*/ 23813 w 831056"/>
              <a:gd name="connsiteY5" fmla="*/ 235743 h 376237"/>
              <a:gd name="connsiteX6" fmla="*/ 4763 w 831056"/>
              <a:gd name="connsiteY6" fmla="*/ 190500 h 376237"/>
              <a:gd name="connsiteX7" fmla="*/ 0 w 831056"/>
              <a:gd name="connsiteY7" fmla="*/ 100012 h 376237"/>
              <a:gd name="connsiteX8" fmla="*/ 2381 w 831056"/>
              <a:gd name="connsiteY8" fmla="*/ 54768 h 376237"/>
              <a:gd name="connsiteX9" fmla="*/ 7144 w 831056"/>
              <a:gd name="connsiteY9" fmla="*/ 26193 h 376237"/>
              <a:gd name="connsiteX10" fmla="*/ 33338 w 831056"/>
              <a:gd name="connsiteY10" fmla="*/ 0 h 376237"/>
              <a:gd name="connsiteX11" fmla="*/ 242888 w 831056"/>
              <a:gd name="connsiteY11" fmla="*/ 7143 h 376237"/>
              <a:gd name="connsiteX12" fmla="*/ 219075 w 831056"/>
              <a:gd name="connsiteY12" fmla="*/ 33337 h 376237"/>
              <a:gd name="connsiteX13" fmla="*/ 226219 w 831056"/>
              <a:gd name="connsiteY13" fmla="*/ 40481 h 376237"/>
              <a:gd name="connsiteX14" fmla="*/ 288131 w 831056"/>
              <a:gd name="connsiteY14" fmla="*/ 54768 h 376237"/>
              <a:gd name="connsiteX15" fmla="*/ 400050 w 831056"/>
              <a:gd name="connsiteY15" fmla="*/ 88106 h 376237"/>
              <a:gd name="connsiteX16" fmla="*/ 547688 w 831056"/>
              <a:gd name="connsiteY16" fmla="*/ 140493 h 376237"/>
              <a:gd name="connsiteX17" fmla="*/ 654844 w 831056"/>
              <a:gd name="connsiteY17" fmla="*/ 192881 h 376237"/>
              <a:gd name="connsiteX18" fmla="*/ 769144 w 831056"/>
              <a:gd name="connsiteY18" fmla="*/ 252412 h 376237"/>
              <a:gd name="connsiteX19" fmla="*/ 831056 w 831056"/>
              <a:gd name="connsiteY19" fmla="*/ 285750 h 376237"/>
              <a:gd name="connsiteX20" fmla="*/ 719138 w 831056"/>
              <a:gd name="connsiteY20" fmla="*/ 376237 h 376237"/>
              <a:gd name="connsiteX21" fmla="*/ 664369 w 831056"/>
              <a:gd name="connsiteY21" fmla="*/ 366712 h 376237"/>
              <a:gd name="connsiteX22" fmla="*/ 576263 w 831056"/>
              <a:gd name="connsiteY22" fmla="*/ 338137 h 376237"/>
              <a:gd name="connsiteX23" fmla="*/ 454819 w 831056"/>
              <a:gd name="connsiteY23" fmla="*/ 302418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31056" h="376237">
                <a:moveTo>
                  <a:pt x="454819" y="302418"/>
                </a:moveTo>
                <a:lnTo>
                  <a:pt x="316706" y="271462"/>
                </a:lnTo>
                <a:lnTo>
                  <a:pt x="223838" y="261937"/>
                </a:lnTo>
                <a:lnTo>
                  <a:pt x="95250" y="259556"/>
                </a:lnTo>
                <a:lnTo>
                  <a:pt x="40481" y="252412"/>
                </a:lnTo>
                <a:lnTo>
                  <a:pt x="23813" y="235743"/>
                </a:lnTo>
                <a:lnTo>
                  <a:pt x="4763" y="190500"/>
                </a:lnTo>
                <a:lnTo>
                  <a:pt x="0" y="100012"/>
                </a:lnTo>
                <a:lnTo>
                  <a:pt x="2381" y="54768"/>
                </a:lnTo>
                <a:lnTo>
                  <a:pt x="7144" y="26193"/>
                </a:lnTo>
                <a:lnTo>
                  <a:pt x="33338" y="0"/>
                </a:lnTo>
                <a:lnTo>
                  <a:pt x="242888" y="7143"/>
                </a:lnTo>
                <a:lnTo>
                  <a:pt x="219075" y="33337"/>
                </a:lnTo>
                <a:lnTo>
                  <a:pt x="226219" y="40481"/>
                </a:lnTo>
                <a:lnTo>
                  <a:pt x="288131" y="54768"/>
                </a:lnTo>
                <a:lnTo>
                  <a:pt x="400050" y="88106"/>
                </a:lnTo>
                <a:lnTo>
                  <a:pt x="547688" y="140493"/>
                </a:lnTo>
                <a:lnTo>
                  <a:pt x="654844" y="192881"/>
                </a:lnTo>
                <a:lnTo>
                  <a:pt x="769144" y="252412"/>
                </a:lnTo>
                <a:lnTo>
                  <a:pt x="831056" y="285750"/>
                </a:lnTo>
                <a:lnTo>
                  <a:pt x="719138" y="376237"/>
                </a:lnTo>
                <a:lnTo>
                  <a:pt x="664369" y="366712"/>
                </a:lnTo>
                <a:lnTo>
                  <a:pt x="576263" y="338137"/>
                </a:lnTo>
                <a:lnTo>
                  <a:pt x="454819" y="302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8C8D6AC-B67A-4622-BABF-48D4050CF6DF}"/>
              </a:ext>
            </a:extLst>
          </p:cNvPr>
          <p:cNvSpPr/>
          <p:nvPr/>
        </p:nvSpPr>
        <p:spPr>
          <a:xfrm>
            <a:off x="5665788" y="1646238"/>
            <a:ext cx="1828800" cy="1752600"/>
          </a:xfrm>
          <a:custGeom>
            <a:avLst/>
            <a:gdLst>
              <a:gd name="connsiteX0" fmla="*/ 1101090 w 1828800"/>
              <a:gd name="connsiteY0" fmla="*/ 647700 h 1752600"/>
              <a:gd name="connsiteX1" fmla="*/ 1234440 w 1828800"/>
              <a:gd name="connsiteY1" fmla="*/ 521970 h 1752600"/>
              <a:gd name="connsiteX2" fmla="*/ 1394460 w 1828800"/>
              <a:gd name="connsiteY2" fmla="*/ 365760 h 1752600"/>
              <a:gd name="connsiteX3" fmla="*/ 1493520 w 1828800"/>
              <a:gd name="connsiteY3" fmla="*/ 270510 h 1752600"/>
              <a:gd name="connsiteX4" fmla="*/ 1524000 w 1828800"/>
              <a:gd name="connsiteY4" fmla="*/ 232410 h 1752600"/>
              <a:gd name="connsiteX5" fmla="*/ 1524000 w 1828800"/>
              <a:gd name="connsiteY5" fmla="*/ 198120 h 1752600"/>
              <a:gd name="connsiteX6" fmla="*/ 1516380 w 1828800"/>
              <a:gd name="connsiteY6" fmla="*/ 171450 h 1752600"/>
              <a:gd name="connsiteX7" fmla="*/ 1485900 w 1828800"/>
              <a:gd name="connsiteY7" fmla="*/ 129540 h 1752600"/>
              <a:gd name="connsiteX8" fmla="*/ 1432560 w 1828800"/>
              <a:gd name="connsiteY8" fmla="*/ 72390 h 1752600"/>
              <a:gd name="connsiteX9" fmla="*/ 1421130 w 1828800"/>
              <a:gd name="connsiteY9" fmla="*/ 49530 h 1752600"/>
              <a:gd name="connsiteX10" fmla="*/ 1417320 w 1828800"/>
              <a:gd name="connsiteY10" fmla="*/ 26670 h 1752600"/>
              <a:gd name="connsiteX11" fmla="*/ 1417320 w 1828800"/>
              <a:gd name="connsiteY11" fmla="*/ 11430 h 1752600"/>
              <a:gd name="connsiteX12" fmla="*/ 1428750 w 1828800"/>
              <a:gd name="connsiteY12" fmla="*/ 0 h 1752600"/>
              <a:gd name="connsiteX13" fmla="*/ 1455420 w 1828800"/>
              <a:gd name="connsiteY13" fmla="*/ 3810 h 1752600"/>
              <a:gd name="connsiteX14" fmla="*/ 1516380 w 1828800"/>
              <a:gd name="connsiteY14" fmla="*/ 34290 h 1752600"/>
              <a:gd name="connsiteX15" fmla="*/ 1607820 w 1828800"/>
              <a:gd name="connsiteY15" fmla="*/ 87630 h 1752600"/>
              <a:gd name="connsiteX16" fmla="*/ 1668780 w 1828800"/>
              <a:gd name="connsiteY16" fmla="*/ 137160 h 1752600"/>
              <a:gd name="connsiteX17" fmla="*/ 1722120 w 1828800"/>
              <a:gd name="connsiteY17" fmla="*/ 186690 h 1752600"/>
              <a:gd name="connsiteX18" fmla="*/ 1771650 w 1828800"/>
              <a:gd name="connsiteY18" fmla="*/ 251460 h 1752600"/>
              <a:gd name="connsiteX19" fmla="*/ 1813560 w 1828800"/>
              <a:gd name="connsiteY19" fmla="*/ 312420 h 1752600"/>
              <a:gd name="connsiteX20" fmla="*/ 1828800 w 1828800"/>
              <a:gd name="connsiteY20" fmla="*/ 358140 h 1752600"/>
              <a:gd name="connsiteX21" fmla="*/ 1821180 w 1828800"/>
              <a:gd name="connsiteY21" fmla="*/ 396240 h 1752600"/>
              <a:gd name="connsiteX22" fmla="*/ 1802130 w 1828800"/>
              <a:gd name="connsiteY22" fmla="*/ 434340 h 1752600"/>
              <a:gd name="connsiteX23" fmla="*/ 1775460 w 1828800"/>
              <a:gd name="connsiteY23" fmla="*/ 464820 h 1752600"/>
              <a:gd name="connsiteX24" fmla="*/ 1729740 w 1828800"/>
              <a:gd name="connsiteY24" fmla="*/ 480060 h 1752600"/>
              <a:gd name="connsiteX25" fmla="*/ 1474470 w 1828800"/>
              <a:gd name="connsiteY25" fmla="*/ 670560 h 1752600"/>
              <a:gd name="connsiteX26" fmla="*/ 1120140 w 1828800"/>
              <a:gd name="connsiteY26" fmla="*/ 944880 h 1752600"/>
              <a:gd name="connsiteX27" fmla="*/ 910590 w 1828800"/>
              <a:gd name="connsiteY27" fmla="*/ 1097280 h 1752600"/>
              <a:gd name="connsiteX28" fmla="*/ 480060 w 1828800"/>
              <a:gd name="connsiteY28" fmla="*/ 1428750 h 1752600"/>
              <a:gd name="connsiteX29" fmla="*/ 213360 w 1828800"/>
              <a:gd name="connsiteY29" fmla="*/ 1626870 h 1752600"/>
              <a:gd name="connsiteX30" fmla="*/ 72390 w 1828800"/>
              <a:gd name="connsiteY30" fmla="*/ 1752600 h 1752600"/>
              <a:gd name="connsiteX31" fmla="*/ 0 w 1828800"/>
              <a:gd name="connsiteY31" fmla="*/ 1676400 h 1752600"/>
              <a:gd name="connsiteX32" fmla="*/ 87630 w 1828800"/>
              <a:gd name="connsiteY32" fmla="*/ 1600200 h 1752600"/>
              <a:gd name="connsiteX33" fmla="*/ 236220 w 1828800"/>
              <a:gd name="connsiteY33" fmla="*/ 1474470 h 1752600"/>
              <a:gd name="connsiteX34" fmla="*/ 579120 w 1828800"/>
              <a:gd name="connsiteY34" fmla="*/ 1173480 h 1752600"/>
              <a:gd name="connsiteX35" fmla="*/ 723900 w 1828800"/>
              <a:gd name="connsiteY35" fmla="*/ 1024890 h 1752600"/>
              <a:gd name="connsiteX36" fmla="*/ 899160 w 1828800"/>
              <a:gd name="connsiteY36" fmla="*/ 849630 h 1752600"/>
              <a:gd name="connsiteX37" fmla="*/ 1101090 w 1828800"/>
              <a:gd name="connsiteY37" fmla="*/ 6477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28800" h="1752600">
                <a:moveTo>
                  <a:pt x="1101090" y="647700"/>
                </a:moveTo>
                <a:lnTo>
                  <a:pt x="1234440" y="521970"/>
                </a:lnTo>
                <a:lnTo>
                  <a:pt x="1394460" y="365760"/>
                </a:lnTo>
                <a:lnTo>
                  <a:pt x="1493520" y="270510"/>
                </a:lnTo>
                <a:lnTo>
                  <a:pt x="1524000" y="232410"/>
                </a:lnTo>
                <a:lnTo>
                  <a:pt x="1524000" y="198120"/>
                </a:lnTo>
                <a:lnTo>
                  <a:pt x="1516380" y="171450"/>
                </a:lnTo>
                <a:lnTo>
                  <a:pt x="1485900" y="129540"/>
                </a:lnTo>
                <a:lnTo>
                  <a:pt x="1432560" y="72390"/>
                </a:lnTo>
                <a:lnTo>
                  <a:pt x="1421130" y="49530"/>
                </a:lnTo>
                <a:lnTo>
                  <a:pt x="1417320" y="26670"/>
                </a:lnTo>
                <a:lnTo>
                  <a:pt x="1417320" y="11430"/>
                </a:lnTo>
                <a:lnTo>
                  <a:pt x="1428750" y="0"/>
                </a:lnTo>
                <a:lnTo>
                  <a:pt x="1455420" y="3810"/>
                </a:lnTo>
                <a:lnTo>
                  <a:pt x="1516380" y="34290"/>
                </a:lnTo>
                <a:lnTo>
                  <a:pt x="1607820" y="87630"/>
                </a:lnTo>
                <a:lnTo>
                  <a:pt x="1668780" y="137160"/>
                </a:lnTo>
                <a:lnTo>
                  <a:pt x="1722120" y="186690"/>
                </a:lnTo>
                <a:lnTo>
                  <a:pt x="1771650" y="251460"/>
                </a:lnTo>
                <a:lnTo>
                  <a:pt x="1813560" y="312420"/>
                </a:lnTo>
                <a:lnTo>
                  <a:pt x="1828800" y="358140"/>
                </a:lnTo>
                <a:lnTo>
                  <a:pt x="1821180" y="396240"/>
                </a:lnTo>
                <a:lnTo>
                  <a:pt x="1802130" y="434340"/>
                </a:lnTo>
                <a:lnTo>
                  <a:pt x="1775460" y="464820"/>
                </a:lnTo>
                <a:lnTo>
                  <a:pt x="1729740" y="480060"/>
                </a:lnTo>
                <a:lnTo>
                  <a:pt x="1474470" y="670560"/>
                </a:lnTo>
                <a:lnTo>
                  <a:pt x="1120140" y="944880"/>
                </a:lnTo>
                <a:lnTo>
                  <a:pt x="910590" y="1097280"/>
                </a:lnTo>
                <a:lnTo>
                  <a:pt x="480060" y="1428750"/>
                </a:lnTo>
                <a:lnTo>
                  <a:pt x="213360" y="1626870"/>
                </a:lnTo>
                <a:lnTo>
                  <a:pt x="72390" y="1752600"/>
                </a:lnTo>
                <a:lnTo>
                  <a:pt x="0" y="1676400"/>
                </a:lnTo>
                <a:lnTo>
                  <a:pt x="87630" y="1600200"/>
                </a:lnTo>
                <a:lnTo>
                  <a:pt x="236220" y="1474470"/>
                </a:lnTo>
                <a:lnTo>
                  <a:pt x="579120" y="1173480"/>
                </a:lnTo>
                <a:lnTo>
                  <a:pt x="723900" y="1024890"/>
                </a:lnTo>
                <a:lnTo>
                  <a:pt x="899160" y="849630"/>
                </a:lnTo>
                <a:lnTo>
                  <a:pt x="1101090" y="647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B928452-948F-4400-8F29-4211A113C218}"/>
              </a:ext>
            </a:extLst>
          </p:cNvPr>
          <p:cNvSpPr/>
          <p:nvPr/>
        </p:nvSpPr>
        <p:spPr>
          <a:xfrm>
            <a:off x="5529264" y="3105151"/>
            <a:ext cx="1989137" cy="563563"/>
          </a:xfrm>
          <a:custGeom>
            <a:avLst/>
            <a:gdLst>
              <a:gd name="connsiteX0" fmla="*/ 526256 w 1988343"/>
              <a:gd name="connsiteY0" fmla="*/ 469106 h 564356"/>
              <a:gd name="connsiteX1" fmla="*/ 397668 w 1988343"/>
              <a:gd name="connsiteY1" fmla="*/ 504825 h 564356"/>
              <a:gd name="connsiteX2" fmla="*/ 311943 w 1988343"/>
              <a:gd name="connsiteY2" fmla="*/ 542925 h 564356"/>
              <a:gd name="connsiteX3" fmla="*/ 280987 w 1988343"/>
              <a:gd name="connsiteY3" fmla="*/ 561975 h 564356"/>
              <a:gd name="connsiteX4" fmla="*/ 266700 w 1988343"/>
              <a:gd name="connsiteY4" fmla="*/ 564356 h 564356"/>
              <a:gd name="connsiteX5" fmla="*/ 240506 w 1988343"/>
              <a:gd name="connsiteY5" fmla="*/ 561975 h 564356"/>
              <a:gd name="connsiteX6" fmla="*/ 200025 w 1988343"/>
              <a:gd name="connsiteY6" fmla="*/ 540544 h 564356"/>
              <a:gd name="connsiteX7" fmla="*/ 100012 w 1988343"/>
              <a:gd name="connsiteY7" fmla="*/ 450056 h 564356"/>
              <a:gd name="connsiteX8" fmla="*/ 40481 w 1988343"/>
              <a:gd name="connsiteY8" fmla="*/ 383381 h 564356"/>
              <a:gd name="connsiteX9" fmla="*/ 0 w 1988343"/>
              <a:gd name="connsiteY9" fmla="*/ 321469 h 564356"/>
              <a:gd name="connsiteX10" fmla="*/ 0 w 1988343"/>
              <a:gd name="connsiteY10" fmla="*/ 304800 h 564356"/>
              <a:gd name="connsiteX11" fmla="*/ 4762 w 1988343"/>
              <a:gd name="connsiteY11" fmla="*/ 278606 h 564356"/>
              <a:gd name="connsiteX12" fmla="*/ 16668 w 1988343"/>
              <a:gd name="connsiteY12" fmla="*/ 261938 h 564356"/>
              <a:gd name="connsiteX13" fmla="*/ 59531 w 1988343"/>
              <a:gd name="connsiteY13" fmla="*/ 235744 h 564356"/>
              <a:gd name="connsiteX14" fmla="*/ 161925 w 1988343"/>
              <a:gd name="connsiteY14" fmla="*/ 202406 h 564356"/>
              <a:gd name="connsiteX15" fmla="*/ 273843 w 1988343"/>
              <a:gd name="connsiteY15" fmla="*/ 223838 h 564356"/>
              <a:gd name="connsiteX16" fmla="*/ 276225 w 1988343"/>
              <a:gd name="connsiteY16" fmla="*/ 250031 h 564356"/>
              <a:gd name="connsiteX17" fmla="*/ 283368 w 1988343"/>
              <a:gd name="connsiteY17" fmla="*/ 264319 h 564356"/>
              <a:gd name="connsiteX18" fmla="*/ 295275 w 1988343"/>
              <a:gd name="connsiteY18" fmla="*/ 276225 h 564356"/>
              <a:gd name="connsiteX19" fmla="*/ 323850 w 1988343"/>
              <a:gd name="connsiteY19" fmla="*/ 280988 h 564356"/>
              <a:gd name="connsiteX20" fmla="*/ 371475 w 1988343"/>
              <a:gd name="connsiteY20" fmla="*/ 273844 h 564356"/>
              <a:gd name="connsiteX21" fmla="*/ 671512 w 1988343"/>
              <a:gd name="connsiteY21" fmla="*/ 219075 h 564356"/>
              <a:gd name="connsiteX22" fmla="*/ 997743 w 1988343"/>
              <a:gd name="connsiteY22" fmla="*/ 159544 h 564356"/>
              <a:gd name="connsiteX23" fmla="*/ 1476375 w 1988343"/>
              <a:gd name="connsiteY23" fmla="*/ 78581 h 564356"/>
              <a:gd name="connsiteX24" fmla="*/ 1843087 w 1988343"/>
              <a:gd name="connsiteY24" fmla="*/ 11906 h 564356"/>
              <a:gd name="connsiteX25" fmla="*/ 1902618 w 1988343"/>
              <a:gd name="connsiteY25" fmla="*/ 0 h 564356"/>
              <a:gd name="connsiteX26" fmla="*/ 1988343 w 1988343"/>
              <a:gd name="connsiteY26" fmla="*/ 111919 h 564356"/>
              <a:gd name="connsiteX27" fmla="*/ 1921668 w 1988343"/>
              <a:gd name="connsiteY27" fmla="*/ 121444 h 564356"/>
              <a:gd name="connsiteX28" fmla="*/ 1683543 w 1988343"/>
              <a:gd name="connsiteY28" fmla="*/ 180975 h 564356"/>
              <a:gd name="connsiteX29" fmla="*/ 1333500 w 1988343"/>
              <a:gd name="connsiteY29" fmla="*/ 264319 h 564356"/>
              <a:gd name="connsiteX30" fmla="*/ 778668 w 1988343"/>
              <a:gd name="connsiteY30" fmla="*/ 392906 h 564356"/>
              <a:gd name="connsiteX31" fmla="*/ 640556 w 1988343"/>
              <a:gd name="connsiteY31" fmla="*/ 431006 h 564356"/>
              <a:gd name="connsiteX32" fmla="*/ 526256 w 1988343"/>
              <a:gd name="connsiteY32" fmla="*/ 469106 h 5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88343" h="564356">
                <a:moveTo>
                  <a:pt x="526256" y="469106"/>
                </a:moveTo>
                <a:lnTo>
                  <a:pt x="397668" y="504825"/>
                </a:lnTo>
                <a:lnTo>
                  <a:pt x="311943" y="542925"/>
                </a:lnTo>
                <a:lnTo>
                  <a:pt x="280987" y="561975"/>
                </a:lnTo>
                <a:lnTo>
                  <a:pt x="266700" y="564356"/>
                </a:lnTo>
                <a:lnTo>
                  <a:pt x="240506" y="561975"/>
                </a:lnTo>
                <a:lnTo>
                  <a:pt x="200025" y="540544"/>
                </a:lnTo>
                <a:lnTo>
                  <a:pt x="100012" y="450056"/>
                </a:lnTo>
                <a:lnTo>
                  <a:pt x="40481" y="383381"/>
                </a:lnTo>
                <a:lnTo>
                  <a:pt x="0" y="321469"/>
                </a:lnTo>
                <a:lnTo>
                  <a:pt x="0" y="304800"/>
                </a:lnTo>
                <a:lnTo>
                  <a:pt x="4762" y="278606"/>
                </a:lnTo>
                <a:lnTo>
                  <a:pt x="16668" y="261938"/>
                </a:lnTo>
                <a:lnTo>
                  <a:pt x="59531" y="235744"/>
                </a:lnTo>
                <a:lnTo>
                  <a:pt x="161925" y="202406"/>
                </a:lnTo>
                <a:lnTo>
                  <a:pt x="273843" y="223838"/>
                </a:lnTo>
                <a:lnTo>
                  <a:pt x="276225" y="250031"/>
                </a:lnTo>
                <a:lnTo>
                  <a:pt x="283368" y="264319"/>
                </a:lnTo>
                <a:lnTo>
                  <a:pt x="295275" y="276225"/>
                </a:lnTo>
                <a:lnTo>
                  <a:pt x="323850" y="280988"/>
                </a:lnTo>
                <a:lnTo>
                  <a:pt x="371475" y="273844"/>
                </a:lnTo>
                <a:lnTo>
                  <a:pt x="671512" y="219075"/>
                </a:lnTo>
                <a:lnTo>
                  <a:pt x="997743" y="159544"/>
                </a:lnTo>
                <a:lnTo>
                  <a:pt x="1476375" y="78581"/>
                </a:lnTo>
                <a:lnTo>
                  <a:pt x="1843087" y="11906"/>
                </a:lnTo>
                <a:lnTo>
                  <a:pt x="1902618" y="0"/>
                </a:lnTo>
                <a:lnTo>
                  <a:pt x="1988343" y="111919"/>
                </a:lnTo>
                <a:lnTo>
                  <a:pt x="1921668" y="121444"/>
                </a:lnTo>
                <a:lnTo>
                  <a:pt x="1683543" y="180975"/>
                </a:lnTo>
                <a:lnTo>
                  <a:pt x="1333500" y="264319"/>
                </a:lnTo>
                <a:lnTo>
                  <a:pt x="778668" y="392906"/>
                </a:lnTo>
                <a:lnTo>
                  <a:pt x="640556" y="431006"/>
                </a:lnTo>
                <a:lnTo>
                  <a:pt x="526256" y="469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AE0AF1E-307E-43A5-97DA-50A69144D650}"/>
              </a:ext>
            </a:extLst>
          </p:cNvPr>
          <p:cNvSpPr/>
          <p:nvPr/>
        </p:nvSpPr>
        <p:spPr>
          <a:xfrm>
            <a:off x="7099301" y="2671764"/>
            <a:ext cx="777875" cy="873125"/>
          </a:xfrm>
          <a:custGeom>
            <a:avLst/>
            <a:gdLst>
              <a:gd name="connsiteX0" fmla="*/ 169069 w 778669"/>
              <a:gd name="connsiteY0" fmla="*/ 261937 h 873918"/>
              <a:gd name="connsiteX1" fmla="*/ 107157 w 778669"/>
              <a:gd name="connsiteY1" fmla="*/ 176212 h 873918"/>
              <a:gd name="connsiteX2" fmla="*/ 59532 w 778669"/>
              <a:gd name="connsiteY2" fmla="*/ 114300 h 873918"/>
              <a:gd name="connsiteX3" fmla="*/ 23813 w 778669"/>
              <a:gd name="connsiteY3" fmla="*/ 78581 h 873918"/>
              <a:gd name="connsiteX4" fmla="*/ 7144 w 778669"/>
              <a:gd name="connsiteY4" fmla="*/ 54768 h 873918"/>
              <a:gd name="connsiteX5" fmla="*/ 0 w 778669"/>
              <a:gd name="connsiteY5" fmla="*/ 33337 h 873918"/>
              <a:gd name="connsiteX6" fmla="*/ 0 w 778669"/>
              <a:gd name="connsiteY6" fmla="*/ 16668 h 873918"/>
              <a:gd name="connsiteX7" fmla="*/ 7144 w 778669"/>
              <a:gd name="connsiteY7" fmla="*/ 4762 h 873918"/>
              <a:gd name="connsiteX8" fmla="*/ 30957 w 778669"/>
              <a:gd name="connsiteY8" fmla="*/ 0 h 873918"/>
              <a:gd name="connsiteX9" fmla="*/ 57150 w 778669"/>
              <a:gd name="connsiteY9" fmla="*/ 9525 h 873918"/>
              <a:gd name="connsiteX10" fmla="*/ 173832 w 778669"/>
              <a:gd name="connsiteY10" fmla="*/ 83343 h 873918"/>
              <a:gd name="connsiteX11" fmla="*/ 350044 w 778669"/>
              <a:gd name="connsiteY11" fmla="*/ 197643 h 873918"/>
              <a:gd name="connsiteX12" fmla="*/ 450057 w 778669"/>
              <a:gd name="connsiteY12" fmla="*/ 266700 h 873918"/>
              <a:gd name="connsiteX13" fmla="*/ 547688 w 778669"/>
              <a:gd name="connsiteY13" fmla="*/ 328612 h 873918"/>
              <a:gd name="connsiteX14" fmla="*/ 581025 w 778669"/>
              <a:gd name="connsiteY14" fmla="*/ 357187 h 873918"/>
              <a:gd name="connsiteX15" fmla="*/ 633413 w 778669"/>
              <a:gd name="connsiteY15" fmla="*/ 423862 h 873918"/>
              <a:gd name="connsiteX16" fmla="*/ 697707 w 778669"/>
              <a:gd name="connsiteY16" fmla="*/ 514350 h 873918"/>
              <a:gd name="connsiteX17" fmla="*/ 745332 w 778669"/>
              <a:gd name="connsiteY17" fmla="*/ 614362 h 873918"/>
              <a:gd name="connsiteX18" fmla="*/ 764382 w 778669"/>
              <a:gd name="connsiteY18" fmla="*/ 678656 h 873918"/>
              <a:gd name="connsiteX19" fmla="*/ 778669 w 778669"/>
              <a:gd name="connsiteY19" fmla="*/ 735806 h 873918"/>
              <a:gd name="connsiteX20" fmla="*/ 778669 w 778669"/>
              <a:gd name="connsiteY20" fmla="*/ 764381 h 873918"/>
              <a:gd name="connsiteX21" fmla="*/ 773907 w 778669"/>
              <a:gd name="connsiteY21" fmla="*/ 812006 h 873918"/>
              <a:gd name="connsiteX22" fmla="*/ 762000 w 778669"/>
              <a:gd name="connsiteY22" fmla="*/ 845343 h 873918"/>
              <a:gd name="connsiteX23" fmla="*/ 742950 w 778669"/>
              <a:gd name="connsiteY23" fmla="*/ 866775 h 873918"/>
              <a:gd name="connsiteX24" fmla="*/ 726282 w 778669"/>
              <a:gd name="connsiteY24" fmla="*/ 873918 h 873918"/>
              <a:gd name="connsiteX25" fmla="*/ 695325 w 778669"/>
              <a:gd name="connsiteY25" fmla="*/ 873918 h 873918"/>
              <a:gd name="connsiteX26" fmla="*/ 642938 w 778669"/>
              <a:gd name="connsiteY26" fmla="*/ 857250 h 873918"/>
              <a:gd name="connsiteX27" fmla="*/ 607219 w 778669"/>
              <a:gd name="connsiteY27" fmla="*/ 840581 h 873918"/>
              <a:gd name="connsiteX28" fmla="*/ 581025 w 778669"/>
              <a:gd name="connsiteY28" fmla="*/ 816768 h 873918"/>
              <a:gd name="connsiteX29" fmla="*/ 481013 w 778669"/>
              <a:gd name="connsiteY29" fmla="*/ 711993 h 873918"/>
              <a:gd name="connsiteX30" fmla="*/ 350044 w 778669"/>
              <a:gd name="connsiteY30" fmla="*/ 559593 h 873918"/>
              <a:gd name="connsiteX31" fmla="*/ 278607 w 778669"/>
              <a:gd name="connsiteY31" fmla="*/ 433387 h 873918"/>
              <a:gd name="connsiteX32" fmla="*/ 169069 w 778669"/>
              <a:gd name="connsiteY32" fmla="*/ 261937 h 87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78669" h="873918">
                <a:moveTo>
                  <a:pt x="169069" y="261937"/>
                </a:moveTo>
                <a:lnTo>
                  <a:pt x="107157" y="176212"/>
                </a:lnTo>
                <a:lnTo>
                  <a:pt x="59532" y="114300"/>
                </a:lnTo>
                <a:lnTo>
                  <a:pt x="23813" y="78581"/>
                </a:lnTo>
                <a:lnTo>
                  <a:pt x="7144" y="54768"/>
                </a:lnTo>
                <a:lnTo>
                  <a:pt x="0" y="33337"/>
                </a:lnTo>
                <a:lnTo>
                  <a:pt x="0" y="16668"/>
                </a:lnTo>
                <a:lnTo>
                  <a:pt x="7144" y="4762"/>
                </a:lnTo>
                <a:lnTo>
                  <a:pt x="30957" y="0"/>
                </a:lnTo>
                <a:lnTo>
                  <a:pt x="57150" y="9525"/>
                </a:lnTo>
                <a:lnTo>
                  <a:pt x="173832" y="83343"/>
                </a:lnTo>
                <a:lnTo>
                  <a:pt x="350044" y="197643"/>
                </a:lnTo>
                <a:lnTo>
                  <a:pt x="450057" y="266700"/>
                </a:lnTo>
                <a:lnTo>
                  <a:pt x="547688" y="328612"/>
                </a:lnTo>
                <a:lnTo>
                  <a:pt x="581025" y="357187"/>
                </a:lnTo>
                <a:lnTo>
                  <a:pt x="633413" y="423862"/>
                </a:lnTo>
                <a:lnTo>
                  <a:pt x="697707" y="514350"/>
                </a:lnTo>
                <a:lnTo>
                  <a:pt x="745332" y="614362"/>
                </a:lnTo>
                <a:lnTo>
                  <a:pt x="764382" y="678656"/>
                </a:lnTo>
                <a:lnTo>
                  <a:pt x="778669" y="735806"/>
                </a:lnTo>
                <a:lnTo>
                  <a:pt x="778669" y="764381"/>
                </a:lnTo>
                <a:lnTo>
                  <a:pt x="773907" y="812006"/>
                </a:lnTo>
                <a:lnTo>
                  <a:pt x="762000" y="845343"/>
                </a:lnTo>
                <a:lnTo>
                  <a:pt x="742950" y="866775"/>
                </a:lnTo>
                <a:lnTo>
                  <a:pt x="726282" y="873918"/>
                </a:lnTo>
                <a:lnTo>
                  <a:pt x="695325" y="873918"/>
                </a:lnTo>
                <a:lnTo>
                  <a:pt x="642938" y="857250"/>
                </a:lnTo>
                <a:lnTo>
                  <a:pt x="607219" y="840581"/>
                </a:lnTo>
                <a:lnTo>
                  <a:pt x="581025" y="816768"/>
                </a:lnTo>
                <a:lnTo>
                  <a:pt x="481013" y="711993"/>
                </a:lnTo>
                <a:lnTo>
                  <a:pt x="350044" y="559593"/>
                </a:lnTo>
                <a:lnTo>
                  <a:pt x="278607" y="433387"/>
                </a:lnTo>
                <a:lnTo>
                  <a:pt x="169069" y="2619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D6A80EE-1173-4E69-98DA-A8AFD987F7DE}"/>
              </a:ext>
            </a:extLst>
          </p:cNvPr>
          <p:cNvSpPr/>
          <p:nvPr/>
        </p:nvSpPr>
        <p:spPr>
          <a:xfrm>
            <a:off x="5178426" y="3498850"/>
            <a:ext cx="1285875" cy="1638300"/>
          </a:xfrm>
          <a:custGeom>
            <a:avLst/>
            <a:gdLst>
              <a:gd name="connsiteX0" fmla="*/ 577850 w 1285875"/>
              <a:gd name="connsiteY0" fmla="*/ 977900 h 1638300"/>
              <a:gd name="connsiteX1" fmla="*/ 669925 w 1285875"/>
              <a:gd name="connsiteY1" fmla="*/ 850900 h 1638300"/>
              <a:gd name="connsiteX2" fmla="*/ 831850 w 1285875"/>
              <a:gd name="connsiteY2" fmla="*/ 615950 h 1638300"/>
              <a:gd name="connsiteX3" fmla="*/ 955675 w 1285875"/>
              <a:gd name="connsiteY3" fmla="*/ 419100 h 1638300"/>
              <a:gd name="connsiteX4" fmla="*/ 1006475 w 1285875"/>
              <a:gd name="connsiteY4" fmla="*/ 323850 h 1638300"/>
              <a:gd name="connsiteX5" fmla="*/ 1016000 w 1285875"/>
              <a:gd name="connsiteY5" fmla="*/ 282575 h 1638300"/>
              <a:gd name="connsiteX6" fmla="*/ 1016000 w 1285875"/>
              <a:gd name="connsiteY6" fmla="*/ 260350 h 1638300"/>
              <a:gd name="connsiteX7" fmla="*/ 1006475 w 1285875"/>
              <a:gd name="connsiteY7" fmla="*/ 225425 h 1638300"/>
              <a:gd name="connsiteX8" fmla="*/ 939800 w 1285875"/>
              <a:gd name="connsiteY8" fmla="*/ 111125 h 1638300"/>
              <a:gd name="connsiteX9" fmla="*/ 854075 w 1285875"/>
              <a:gd name="connsiteY9" fmla="*/ 0 h 1638300"/>
              <a:gd name="connsiteX10" fmla="*/ 965200 w 1285875"/>
              <a:gd name="connsiteY10" fmla="*/ 34925 h 1638300"/>
              <a:gd name="connsiteX11" fmla="*/ 1035050 w 1285875"/>
              <a:gd name="connsiteY11" fmla="*/ 76200 h 1638300"/>
              <a:gd name="connsiteX12" fmla="*/ 1127125 w 1285875"/>
              <a:gd name="connsiteY12" fmla="*/ 133350 h 1638300"/>
              <a:gd name="connsiteX13" fmla="*/ 1181100 w 1285875"/>
              <a:gd name="connsiteY13" fmla="*/ 168275 h 1638300"/>
              <a:gd name="connsiteX14" fmla="*/ 1235075 w 1285875"/>
              <a:gd name="connsiteY14" fmla="*/ 209550 h 1638300"/>
              <a:gd name="connsiteX15" fmla="*/ 1266825 w 1285875"/>
              <a:gd name="connsiteY15" fmla="*/ 241300 h 1638300"/>
              <a:gd name="connsiteX16" fmla="*/ 1279525 w 1285875"/>
              <a:gd name="connsiteY16" fmla="*/ 273050 h 1638300"/>
              <a:gd name="connsiteX17" fmla="*/ 1285875 w 1285875"/>
              <a:gd name="connsiteY17" fmla="*/ 304800 h 1638300"/>
              <a:gd name="connsiteX18" fmla="*/ 1282700 w 1285875"/>
              <a:gd name="connsiteY18" fmla="*/ 349250 h 1638300"/>
              <a:gd name="connsiteX19" fmla="*/ 1270000 w 1285875"/>
              <a:gd name="connsiteY19" fmla="*/ 415925 h 1638300"/>
              <a:gd name="connsiteX20" fmla="*/ 1203325 w 1285875"/>
              <a:gd name="connsiteY20" fmla="*/ 527050 h 1638300"/>
              <a:gd name="connsiteX21" fmla="*/ 1114425 w 1285875"/>
              <a:gd name="connsiteY21" fmla="*/ 647700 h 1638300"/>
              <a:gd name="connsiteX22" fmla="*/ 1000125 w 1285875"/>
              <a:gd name="connsiteY22" fmla="*/ 803275 h 1638300"/>
              <a:gd name="connsiteX23" fmla="*/ 911225 w 1285875"/>
              <a:gd name="connsiteY23" fmla="*/ 895350 h 1638300"/>
              <a:gd name="connsiteX24" fmla="*/ 692150 w 1285875"/>
              <a:gd name="connsiteY24" fmla="*/ 1108075 h 1638300"/>
              <a:gd name="connsiteX25" fmla="*/ 482600 w 1285875"/>
              <a:gd name="connsiteY25" fmla="*/ 1298575 h 1638300"/>
              <a:gd name="connsiteX26" fmla="*/ 307975 w 1285875"/>
              <a:gd name="connsiteY26" fmla="*/ 1450975 h 1638300"/>
              <a:gd name="connsiteX27" fmla="*/ 120650 w 1285875"/>
              <a:gd name="connsiteY27" fmla="*/ 1593850 h 1638300"/>
              <a:gd name="connsiteX28" fmla="*/ 57150 w 1285875"/>
              <a:gd name="connsiteY28" fmla="*/ 1628775 h 1638300"/>
              <a:gd name="connsiteX29" fmla="*/ 19050 w 1285875"/>
              <a:gd name="connsiteY29" fmla="*/ 1638300 h 1638300"/>
              <a:gd name="connsiteX30" fmla="*/ 6350 w 1285875"/>
              <a:gd name="connsiteY30" fmla="*/ 1631950 h 1638300"/>
              <a:gd name="connsiteX31" fmla="*/ 0 w 1285875"/>
              <a:gd name="connsiteY31" fmla="*/ 1609725 h 1638300"/>
              <a:gd name="connsiteX32" fmla="*/ 12700 w 1285875"/>
              <a:gd name="connsiteY32" fmla="*/ 1577975 h 1638300"/>
              <a:gd name="connsiteX33" fmla="*/ 114300 w 1285875"/>
              <a:gd name="connsiteY33" fmla="*/ 1476375 h 1638300"/>
              <a:gd name="connsiteX34" fmla="*/ 298450 w 1285875"/>
              <a:gd name="connsiteY34" fmla="*/ 1289050 h 1638300"/>
              <a:gd name="connsiteX35" fmla="*/ 419100 w 1285875"/>
              <a:gd name="connsiteY35" fmla="*/ 1162050 h 1638300"/>
              <a:gd name="connsiteX36" fmla="*/ 577850 w 1285875"/>
              <a:gd name="connsiteY36" fmla="*/ 9779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85875" h="1638300">
                <a:moveTo>
                  <a:pt x="577850" y="977900"/>
                </a:moveTo>
                <a:lnTo>
                  <a:pt x="669925" y="850900"/>
                </a:lnTo>
                <a:lnTo>
                  <a:pt x="831850" y="615950"/>
                </a:lnTo>
                <a:lnTo>
                  <a:pt x="955675" y="419100"/>
                </a:lnTo>
                <a:lnTo>
                  <a:pt x="1006475" y="323850"/>
                </a:lnTo>
                <a:lnTo>
                  <a:pt x="1016000" y="282575"/>
                </a:lnTo>
                <a:lnTo>
                  <a:pt x="1016000" y="260350"/>
                </a:lnTo>
                <a:lnTo>
                  <a:pt x="1006475" y="225425"/>
                </a:lnTo>
                <a:lnTo>
                  <a:pt x="939800" y="111125"/>
                </a:lnTo>
                <a:lnTo>
                  <a:pt x="854075" y="0"/>
                </a:lnTo>
                <a:lnTo>
                  <a:pt x="965200" y="34925"/>
                </a:lnTo>
                <a:lnTo>
                  <a:pt x="1035050" y="76200"/>
                </a:lnTo>
                <a:lnTo>
                  <a:pt x="1127125" y="133350"/>
                </a:lnTo>
                <a:lnTo>
                  <a:pt x="1181100" y="168275"/>
                </a:lnTo>
                <a:lnTo>
                  <a:pt x="1235075" y="209550"/>
                </a:lnTo>
                <a:lnTo>
                  <a:pt x="1266825" y="241300"/>
                </a:lnTo>
                <a:lnTo>
                  <a:pt x="1279525" y="273050"/>
                </a:lnTo>
                <a:lnTo>
                  <a:pt x="1285875" y="304800"/>
                </a:lnTo>
                <a:lnTo>
                  <a:pt x="1282700" y="349250"/>
                </a:lnTo>
                <a:lnTo>
                  <a:pt x="1270000" y="415925"/>
                </a:lnTo>
                <a:lnTo>
                  <a:pt x="1203325" y="527050"/>
                </a:lnTo>
                <a:lnTo>
                  <a:pt x="1114425" y="647700"/>
                </a:lnTo>
                <a:lnTo>
                  <a:pt x="1000125" y="803275"/>
                </a:lnTo>
                <a:lnTo>
                  <a:pt x="911225" y="895350"/>
                </a:lnTo>
                <a:lnTo>
                  <a:pt x="692150" y="1108075"/>
                </a:lnTo>
                <a:lnTo>
                  <a:pt x="482600" y="1298575"/>
                </a:lnTo>
                <a:lnTo>
                  <a:pt x="307975" y="1450975"/>
                </a:lnTo>
                <a:lnTo>
                  <a:pt x="120650" y="1593850"/>
                </a:lnTo>
                <a:lnTo>
                  <a:pt x="57150" y="1628775"/>
                </a:lnTo>
                <a:lnTo>
                  <a:pt x="19050" y="1638300"/>
                </a:lnTo>
                <a:lnTo>
                  <a:pt x="6350" y="1631950"/>
                </a:lnTo>
                <a:lnTo>
                  <a:pt x="0" y="1609725"/>
                </a:lnTo>
                <a:lnTo>
                  <a:pt x="12700" y="1577975"/>
                </a:lnTo>
                <a:lnTo>
                  <a:pt x="114300" y="1476375"/>
                </a:lnTo>
                <a:lnTo>
                  <a:pt x="298450" y="1289050"/>
                </a:lnTo>
                <a:lnTo>
                  <a:pt x="419100" y="1162050"/>
                </a:lnTo>
                <a:lnTo>
                  <a:pt x="577850" y="9779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DCE0BE-6C86-4612-A06F-1D6F344736B3}"/>
              </a:ext>
            </a:extLst>
          </p:cNvPr>
          <p:cNvSpPr/>
          <p:nvPr/>
        </p:nvSpPr>
        <p:spPr>
          <a:xfrm>
            <a:off x="6313488" y="3600450"/>
            <a:ext cx="1287462" cy="433388"/>
          </a:xfrm>
          <a:custGeom>
            <a:avLst/>
            <a:gdLst>
              <a:gd name="connsiteX0" fmla="*/ 573881 w 1288256"/>
              <a:gd name="connsiteY0" fmla="*/ 323850 h 433388"/>
              <a:gd name="connsiteX1" fmla="*/ 304800 w 1288256"/>
              <a:gd name="connsiteY1" fmla="*/ 376238 h 433388"/>
              <a:gd name="connsiteX2" fmla="*/ 35719 w 1288256"/>
              <a:gd name="connsiteY2" fmla="*/ 433388 h 433388"/>
              <a:gd name="connsiteX3" fmla="*/ 0 w 1288256"/>
              <a:gd name="connsiteY3" fmla="*/ 280988 h 433388"/>
              <a:gd name="connsiteX4" fmla="*/ 142875 w 1288256"/>
              <a:gd name="connsiteY4" fmla="*/ 285750 h 433388"/>
              <a:gd name="connsiteX5" fmla="*/ 219075 w 1288256"/>
              <a:gd name="connsiteY5" fmla="*/ 278606 h 433388"/>
              <a:gd name="connsiteX6" fmla="*/ 364331 w 1288256"/>
              <a:gd name="connsiteY6" fmla="*/ 247650 h 433388"/>
              <a:gd name="connsiteX7" fmla="*/ 554831 w 1288256"/>
              <a:gd name="connsiteY7" fmla="*/ 200025 h 433388"/>
              <a:gd name="connsiteX8" fmla="*/ 700087 w 1288256"/>
              <a:gd name="connsiteY8" fmla="*/ 140494 h 433388"/>
              <a:gd name="connsiteX9" fmla="*/ 823912 w 1288256"/>
              <a:gd name="connsiteY9" fmla="*/ 76200 h 433388"/>
              <a:gd name="connsiteX10" fmla="*/ 883444 w 1288256"/>
              <a:gd name="connsiteY10" fmla="*/ 40481 h 433388"/>
              <a:gd name="connsiteX11" fmla="*/ 914400 w 1288256"/>
              <a:gd name="connsiteY11" fmla="*/ 7144 h 433388"/>
              <a:gd name="connsiteX12" fmla="*/ 931069 w 1288256"/>
              <a:gd name="connsiteY12" fmla="*/ 0 h 433388"/>
              <a:gd name="connsiteX13" fmla="*/ 954881 w 1288256"/>
              <a:gd name="connsiteY13" fmla="*/ 0 h 433388"/>
              <a:gd name="connsiteX14" fmla="*/ 1002506 w 1288256"/>
              <a:gd name="connsiteY14" fmla="*/ 11906 h 433388"/>
              <a:gd name="connsiteX15" fmla="*/ 1126331 w 1288256"/>
              <a:gd name="connsiteY15" fmla="*/ 73819 h 433388"/>
              <a:gd name="connsiteX16" fmla="*/ 1281112 w 1288256"/>
              <a:gd name="connsiteY16" fmla="*/ 173831 h 433388"/>
              <a:gd name="connsiteX17" fmla="*/ 1288256 w 1288256"/>
              <a:gd name="connsiteY17" fmla="*/ 185738 h 433388"/>
              <a:gd name="connsiteX18" fmla="*/ 1288256 w 1288256"/>
              <a:gd name="connsiteY18" fmla="*/ 197644 h 433388"/>
              <a:gd name="connsiteX19" fmla="*/ 1285875 w 1288256"/>
              <a:gd name="connsiteY19" fmla="*/ 223838 h 433388"/>
              <a:gd name="connsiteX20" fmla="*/ 1266825 w 1288256"/>
              <a:gd name="connsiteY20" fmla="*/ 259556 h 433388"/>
              <a:gd name="connsiteX21" fmla="*/ 1243012 w 1288256"/>
              <a:gd name="connsiteY21" fmla="*/ 297656 h 433388"/>
              <a:gd name="connsiteX22" fmla="*/ 1193006 w 1288256"/>
              <a:gd name="connsiteY22" fmla="*/ 338138 h 433388"/>
              <a:gd name="connsiteX23" fmla="*/ 816769 w 1288256"/>
              <a:gd name="connsiteY23" fmla="*/ 276225 h 433388"/>
              <a:gd name="connsiteX24" fmla="*/ 764381 w 1288256"/>
              <a:gd name="connsiteY24" fmla="*/ 276225 h 433388"/>
              <a:gd name="connsiteX25" fmla="*/ 573881 w 1288256"/>
              <a:gd name="connsiteY25" fmla="*/ 323850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8256" h="433388">
                <a:moveTo>
                  <a:pt x="573881" y="323850"/>
                </a:moveTo>
                <a:lnTo>
                  <a:pt x="304800" y="376238"/>
                </a:lnTo>
                <a:lnTo>
                  <a:pt x="35719" y="433388"/>
                </a:lnTo>
                <a:lnTo>
                  <a:pt x="0" y="280988"/>
                </a:lnTo>
                <a:lnTo>
                  <a:pt x="142875" y="285750"/>
                </a:lnTo>
                <a:lnTo>
                  <a:pt x="219075" y="278606"/>
                </a:lnTo>
                <a:lnTo>
                  <a:pt x="364331" y="247650"/>
                </a:lnTo>
                <a:lnTo>
                  <a:pt x="554831" y="200025"/>
                </a:lnTo>
                <a:lnTo>
                  <a:pt x="700087" y="140494"/>
                </a:lnTo>
                <a:lnTo>
                  <a:pt x="823912" y="76200"/>
                </a:lnTo>
                <a:lnTo>
                  <a:pt x="883444" y="40481"/>
                </a:lnTo>
                <a:lnTo>
                  <a:pt x="914400" y="7144"/>
                </a:lnTo>
                <a:lnTo>
                  <a:pt x="931069" y="0"/>
                </a:lnTo>
                <a:lnTo>
                  <a:pt x="954881" y="0"/>
                </a:lnTo>
                <a:lnTo>
                  <a:pt x="1002506" y="11906"/>
                </a:lnTo>
                <a:lnTo>
                  <a:pt x="1126331" y="73819"/>
                </a:lnTo>
                <a:lnTo>
                  <a:pt x="1281112" y="173831"/>
                </a:lnTo>
                <a:lnTo>
                  <a:pt x="1288256" y="185738"/>
                </a:lnTo>
                <a:lnTo>
                  <a:pt x="1288256" y="197644"/>
                </a:lnTo>
                <a:lnTo>
                  <a:pt x="1285875" y="223838"/>
                </a:lnTo>
                <a:lnTo>
                  <a:pt x="1266825" y="259556"/>
                </a:lnTo>
                <a:lnTo>
                  <a:pt x="1243012" y="297656"/>
                </a:lnTo>
                <a:lnTo>
                  <a:pt x="1193006" y="338138"/>
                </a:lnTo>
                <a:lnTo>
                  <a:pt x="816769" y="276225"/>
                </a:lnTo>
                <a:lnTo>
                  <a:pt x="764381" y="276225"/>
                </a:lnTo>
                <a:lnTo>
                  <a:pt x="573881" y="3238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173A7D3-1C96-4F3E-80C0-D4063146254E}"/>
              </a:ext>
            </a:extLst>
          </p:cNvPr>
          <p:cNvSpPr/>
          <p:nvPr/>
        </p:nvSpPr>
        <p:spPr>
          <a:xfrm>
            <a:off x="5246689" y="3856038"/>
            <a:ext cx="2270125" cy="1992312"/>
          </a:xfrm>
          <a:custGeom>
            <a:avLst/>
            <a:gdLst>
              <a:gd name="connsiteX0" fmla="*/ 1695450 w 2270760"/>
              <a:gd name="connsiteY0" fmla="*/ 472440 h 1992630"/>
              <a:gd name="connsiteX1" fmla="*/ 1756410 w 2270760"/>
              <a:gd name="connsiteY1" fmla="*/ 373380 h 1992630"/>
              <a:gd name="connsiteX2" fmla="*/ 1817370 w 2270760"/>
              <a:gd name="connsiteY2" fmla="*/ 266700 h 1992630"/>
              <a:gd name="connsiteX3" fmla="*/ 1870710 w 2270760"/>
              <a:gd name="connsiteY3" fmla="*/ 144780 h 1992630"/>
              <a:gd name="connsiteX4" fmla="*/ 1901190 w 2270760"/>
              <a:gd name="connsiteY4" fmla="*/ 72390 h 1992630"/>
              <a:gd name="connsiteX5" fmla="*/ 1905000 w 2270760"/>
              <a:gd name="connsiteY5" fmla="*/ 45720 h 1992630"/>
              <a:gd name="connsiteX6" fmla="*/ 1905000 w 2270760"/>
              <a:gd name="connsiteY6" fmla="*/ 38100 h 1992630"/>
              <a:gd name="connsiteX7" fmla="*/ 1889760 w 2270760"/>
              <a:gd name="connsiteY7" fmla="*/ 0 h 1992630"/>
              <a:gd name="connsiteX8" fmla="*/ 2270760 w 2270760"/>
              <a:gd name="connsiteY8" fmla="*/ 60960 h 1992630"/>
              <a:gd name="connsiteX9" fmla="*/ 2259330 w 2270760"/>
              <a:gd name="connsiteY9" fmla="*/ 87630 h 1992630"/>
              <a:gd name="connsiteX10" fmla="*/ 2217420 w 2270760"/>
              <a:gd name="connsiteY10" fmla="*/ 148590 h 1992630"/>
              <a:gd name="connsiteX11" fmla="*/ 2125980 w 2270760"/>
              <a:gd name="connsiteY11" fmla="*/ 289560 h 1992630"/>
              <a:gd name="connsiteX12" fmla="*/ 1882140 w 2270760"/>
              <a:gd name="connsiteY12" fmla="*/ 628650 h 1992630"/>
              <a:gd name="connsiteX13" fmla="*/ 1684020 w 2270760"/>
              <a:gd name="connsiteY13" fmla="*/ 868680 h 1992630"/>
              <a:gd name="connsiteX14" fmla="*/ 1421130 w 2270760"/>
              <a:gd name="connsiteY14" fmla="*/ 1135380 h 1992630"/>
              <a:gd name="connsiteX15" fmla="*/ 1234440 w 2270760"/>
              <a:gd name="connsiteY15" fmla="*/ 1299210 h 1992630"/>
              <a:gd name="connsiteX16" fmla="*/ 1051560 w 2270760"/>
              <a:gd name="connsiteY16" fmla="*/ 1440180 h 1992630"/>
              <a:gd name="connsiteX17" fmla="*/ 883920 w 2270760"/>
              <a:gd name="connsiteY17" fmla="*/ 1558290 h 1992630"/>
              <a:gd name="connsiteX18" fmla="*/ 666750 w 2270760"/>
              <a:gd name="connsiteY18" fmla="*/ 1687830 h 1992630"/>
              <a:gd name="connsiteX19" fmla="*/ 441960 w 2270760"/>
              <a:gd name="connsiteY19" fmla="*/ 1809750 h 1992630"/>
              <a:gd name="connsiteX20" fmla="*/ 224790 w 2270760"/>
              <a:gd name="connsiteY20" fmla="*/ 1916430 h 1992630"/>
              <a:gd name="connsiteX21" fmla="*/ 95250 w 2270760"/>
              <a:gd name="connsiteY21" fmla="*/ 1973580 h 1992630"/>
              <a:gd name="connsiteX22" fmla="*/ 53340 w 2270760"/>
              <a:gd name="connsiteY22" fmla="*/ 1988820 h 1992630"/>
              <a:gd name="connsiteX23" fmla="*/ 26670 w 2270760"/>
              <a:gd name="connsiteY23" fmla="*/ 1992630 h 1992630"/>
              <a:gd name="connsiteX24" fmla="*/ 3810 w 2270760"/>
              <a:gd name="connsiteY24" fmla="*/ 1985010 h 1992630"/>
              <a:gd name="connsiteX25" fmla="*/ 0 w 2270760"/>
              <a:gd name="connsiteY25" fmla="*/ 1962150 h 1992630"/>
              <a:gd name="connsiteX26" fmla="*/ 15240 w 2270760"/>
              <a:gd name="connsiteY26" fmla="*/ 1939290 h 1992630"/>
              <a:gd name="connsiteX27" fmla="*/ 129540 w 2270760"/>
              <a:gd name="connsiteY27" fmla="*/ 1870710 h 1992630"/>
              <a:gd name="connsiteX28" fmla="*/ 323850 w 2270760"/>
              <a:gd name="connsiteY28" fmla="*/ 1756410 h 1992630"/>
              <a:gd name="connsiteX29" fmla="*/ 685800 w 2270760"/>
              <a:gd name="connsiteY29" fmla="*/ 1524000 h 1992630"/>
              <a:gd name="connsiteX30" fmla="*/ 902970 w 2270760"/>
              <a:gd name="connsiteY30" fmla="*/ 1360170 h 1992630"/>
              <a:gd name="connsiteX31" fmla="*/ 1101090 w 2270760"/>
              <a:gd name="connsiteY31" fmla="*/ 1177290 h 1992630"/>
              <a:gd name="connsiteX32" fmla="*/ 1299210 w 2270760"/>
              <a:gd name="connsiteY32" fmla="*/ 967740 h 1992630"/>
              <a:gd name="connsiteX33" fmla="*/ 1440180 w 2270760"/>
              <a:gd name="connsiteY33" fmla="*/ 811530 h 1992630"/>
              <a:gd name="connsiteX34" fmla="*/ 1584960 w 2270760"/>
              <a:gd name="connsiteY34" fmla="*/ 628650 h 1992630"/>
              <a:gd name="connsiteX35" fmla="*/ 1695450 w 2270760"/>
              <a:gd name="connsiteY35" fmla="*/ 472440 h 199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70760" h="1992630">
                <a:moveTo>
                  <a:pt x="1695450" y="472440"/>
                </a:moveTo>
                <a:lnTo>
                  <a:pt x="1756410" y="373380"/>
                </a:lnTo>
                <a:lnTo>
                  <a:pt x="1817370" y="266700"/>
                </a:lnTo>
                <a:lnTo>
                  <a:pt x="1870710" y="144780"/>
                </a:lnTo>
                <a:lnTo>
                  <a:pt x="1901190" y="72390"/>
                </a:lnTo>
                <a:lnTo>
                  <a:pt x="1905000" y="45720"/>
                </a:lnTo>
                <a:lnTo>
                  <a:pt x="1905000" y="38100"/>
                </a:lnTo>
                <a:lnTo>
                  <a:pt x="1889760" y="0"/>
                </a:lnTo>
                <a:lnTo>
                  <a:pt x="2270760" y="60960"/>
                </a:lnTo>
                <a:lnTo>
                  <a:pt x="2259330" y="87630"/>
                </a:lnTo>
                <a:lnTo>
                  <a:pt x="2217420" y="148590"/>
                </a:lnTo>
                <a:lnTo>
                  <a:pt x="2125980" y="289560"/>
                </a:lnTo>
                <a:lnTo>
                  <a:pt x="1882140" y="628650"/>
                </a:lnTo>
                <a:lnTo>
                  <a:pt x="1684020" y="868680"/>
                </a:lnTo>
                <a:lnTo>
                  <a:pt x="1421130" y="1135380"/>
                </a:lnTo>
                <a:lnTo>
                  <a:pt x="1234440" y="1299210"/>
                </a:lnTo>
                <a:lnTo>
                  <a:pt x="1051560" y="1440180"/>
                </a:lnTo>
                <a:lnTo>
                  <a:pt x="883920" y="1558290"/>
                </a:lnTo>
                <a:lnTo>
                  <a:pt x="666750" y="1687830"/>
                </a:lnTo>
                <a:lnTo>
                  <a:pt x="441960" y="1809750"/>
                </a:lnTo>
                <a:lnTo>
                  <a:pt x="224790" y="1916430"/>
                </a:lnTo>
                <a:lnTo>
                  <a:pt x="95250" y="1973580"/>
                </a:lnTo>
                <a:lnTo>
                  <a:pt x="53340" y="1988820"/>
                </a:lnTo>
                <a:lnTo>
                  <a:pt x="26670" y="1992630"/>
                </a:lnTo>
                <a:lnTo>
                  <a:pt x="3810" y="1985010"/>
                </a:lnTo>
                <a:lnTo>
                  <a:pt x="0" y="1962150"/>
                </a:lnTo>
                <a:lnTo>
                  <a:pt x="15240" y="1939290"/>
                </a:lnTo>
                <a:lnTo>
                  <a:pt x="129540" y="1870710"/>
                </a:lnTo>
                <a:lnTo>
                  <a:pt x="323850" y="1756410"/>
                </a:lnTo>
                <a:lnTo>
                  <a:pt x="685800" y="1524000"/>
                </a:lnTo>
                <a:lnTo>
                  <a:pt x="902970" y="1360170"/>
                </a:lnTo>
                <a:lnTo>
                  <a:pt x="1101090" y="1177290"/>
                </a:lnTo>
                <a:lnTo>
                  <a:pt x="1299210" y="967740"/>
                </a:lnTo>
                <a:lnTo>
                  <a:pt x="1440180" y="811530"/>
                </a:lnTo>
                <a:lnTo>
                  <a:pt x="1584960" y="628650"/>
                </a:lnTo>
                <a:lnTo>
                  <a:pt x="1695450" y="47244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33A61DB-DCE4-4F4A-A20B-68E82011B09F}"/>
              </a:ext>
            </a:extLst>
          </p:cNvPr>
          <p:cNvSpPr/>
          <p:nvPr/>
        </p:nvSpPr>
        <p:spPr>
          <a:xfrm>
            <a:off x="6045201" y="4292600"/>
            <a:ext cx="2505075" cy="1612900"/>
          </a:xfrm>
          <a:custGeom>
            <a:avLst/>
            <a:gdLst>
              <a:gd name="connsiteX0" fmla="*/ 422275 w 2505075"/>
              <a:gd name="connsiteY0" fmla="*/ 428625 h 1612900"/>
              <a:gd name="connsiteX1" fmla="*/ 314325 w 2505075"/>
              <a:gd name="connsiteY1" fmla="*/ 311150 h 1612900"/>
              <a:gd name="connsiteX2" fmla="*/ 244475 w 2505075"/>
              <a:gd name="connsiteY2" fmla="*/ 244475 h 1612900"/>
              <a:gd name="connsiteX3" fmla="*/ 174625 w 2505075"/>
              <a:gd name="connsiteY3" fmla="*/ 177800 h 1612900"/>
              <a:gd name="connsiteX4" fmla="*/ 136525 w 2505075"/>
              <a:gd name="connsiteY4" fmla="*/ 146050 h 1612900"/>
              <a:gd name="connsiteX5" fmla="*/ 0 w 2505075"/>
              <a:gd name="connsiteY5" fmla="*/ 66675 h 1612900"/>
              <a:gd name="connsiteX6" fmla="*/ 120650 w 2505075"/>
              <a:gd name="connsiteY6" fmla="*/ 0 h 1612900"/>
              <a:gd name="connsiteX7" fmla="*/ 190500 w 2505075"/>
              <a:gd name="connsiteY7" fmla="*/ 38100 h 1612900"/>
              <a:gd name="connsiteX8" fmla="*/ 320675 w 2505075"/>
              <a:gd name="connsiteY8" fmla="*/ 127000 h 1612900"/>
              <a:gd name="connsiteX9" fmla="*/ 552450 w 2505075"/>
              <a:gd name="connsiteY9" fmla="*/ 317500 h 1612900"/>
              <a:gd name="connsiteX10" fmla="*/ 625475 w 2505075"/>
              <a:gd name="connsiteY10" fmla="*/ 381000 h 1612900"/>
              <a:gd name="connsiteX11" fmla="*/ 787400 w 2505075"/>
              <a:gd name="connsiteY11" fmla="*/ 549275 h 1612900"/>
              <a:gd name="connsiteX12" fmla="*/ 965200 w 2505075"/>
              <a:gd name="connsiteY12" fmla="*/ 698500 h 1612900"/>
              <a:gd name="connsiteX13" fmla="*/ 1139825 w 2505075"/>
              <a:gd name="connsiteY13" fmla="*/ 841375 h 1612900"/>
              <a:gd name="connsiteX14" fmla="*/ 1339850 w 2505075"/>
              <a:gd name="connsiteY14" fmla="*/ 990600 h 1612900"/>
              <a:gd name="connsiteX15" fmla="*/ 1457325 w 2505075"/>
              <a:gd name="connsiteY15" fmla="*/ 1073150 h 1612900"/>
              <a:gd name="connsiteX16" fmla="*/ 1568450 w 2505075"/>
              <a:gd name="connsiteY16" fmla="*/ 1143000 h 1612900"/>
              <a:gd name="connsiteX17" fmla="*/ 1685925 w 2505075"/>
              <a:gd name="connsiteY17" fmla="*/ 1203325 h 1612900"/>
              <a:gd name="connsiteX18" fmla="*/ 1997075 w 2505075"/>
              <a:gd name="connsiteY18" fmla="*/ 1339850 h 1612900"/>
              <a:gd name="connsiteX19" fmla="*/ 2324100 w 2505075"/>
              <a:gd name="connsiteY19" fmla="*/ 1466850 h 1612900"/>
              <a:gd name="connsiteX20" fmla="*/ 2473325 w 2505075"/>
              <a:gd name="connsiteY20" fmla="*/ 1517650 h 1612900"/>
              <a:gd name="connsiteX21" fmla="*/ 2495550 w 2505075"/>
              <a:gd name="connsiteY21" fmla="*/ 1527175 h 1612900"/>
              <a:gd name="connsiteX22" fmla="*/ 2505075 w 2505075"/>
              <a:gd name="connsiteY22" fmla="*/ 1543050 h 1612900"/>
              <a:gd name="connsiteX23" fmla="*/ 2501900 w 2505075"/>
              <a:gd name="connsiteY23" fmla="*/ 1562100 h 1612900"/>
              <a:gd name="connsiteX24" fmla="*/ 2489200 w 2505075"/>
              <a:gd name="connsiteY24" fmla="*/ 1587500 h 1612900"/>
              <a:gd name="connsiteX25" fmla="*/ 2476500 w 2505075"/>
              <a:gd name="connsiteY25" fmla="*/ 1593850 h 1612900"/>
              <a:gd name="connsiteX26" fmla="*/ 2428875 w 2505075"/>
              <a:gd name="connsiteY26" fmla="*/ 1600200 h 1612900"/>
              <a:gd name="connsiteX27" fmla="*/ 1968500 w 2505075"/>
              <a:gd name="connsiteY27" fmla="*/ 1606550 h 1612900"/>
              <a:gd name="connsiteX28" fmla="*/ 1638300 w 2505075"/>
              <a:gd name="connsiteY28" fmla="*/ 1612900 h 1612900"/>
              <a:gd name="connsiteX29" fmla="*/ 1609725 w 2505075"/>
              <a:gd name="connsiteY29" fmla="*/ 1612900 h 1612900"/>
              <a:gd name="connsiteX30" fmla="*/ 1577975 w 2505075"/>
              <a:gd name="connsiteY30" fmla="*/ 1609725 h 1612900"/>
              <a:gd name="connsiteX31" fmla="*/ 1543050 w 2505075"/>
              <a:gd name="connsiteY31" fmla="*/ 1597025 h 1612900"/>
              <a:gd name="connsiteX32" fmla="*/ 1498600 w 2505075"/>
              <a:gd name="connsiteY32" fmla="*/ 1552575 h 1612900"/>
              <a:gd name="connsiteX33" fmla="*/ 1285875 w 2505075"/>
              <a:gd name="connsiteY33" fmla="*/ 1333500 h 1612900"/>
              <a:gd name="connsiteX34" fmla="*/ 1050925 w 2505075"/>
              <a:gd name="connsiteY34" fmla="*/ 1092200 h 1612900"/>
              <a:gd name="connsiteX35" fmla="*/ 666750 w 2505075"/>
              <a:gd name="connsiteY35" fmla="*/ 698500 h 1612900"/>
              <a:gd name="connsiteX36" fmla="*/ 504825 w 2505075"/>
              <a:gd name="connsiteY36" fmla="*/ 520700 h 1612900"/>
              <a:gd name="connsiteX37" fmla="*/ 422275 w 2505075"/>
              <a:gd name="connsiteY37" fmla="*/ 428625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05075" h="1612900">
                <a:moveTo>
                  <a:pt x="422275" y="428625"/>
                </a:moveTo>
                <a:lnTo>
                  <a:pt x="314325" y="311150"/>
                </a:lnTo>
                <a:lnTo>
                  <a:pt x="244475" y="244475"/>
                </a:lnTo>
                <a:lnTo>
                  <a:pt x="174625" y="177800"/>
                </a:lnTo>
                <a:lnTo>
                  <a:pt x="136525" y="146050"/>
                </a:lnTo>
                <a:lnTo>
                  <a:pt x="0" y="66675"/>
                </a:lnTo>
                <a:lnTo>
                  <a:pt x="120650" y="0"/>
                </a:lnTo>
                <a:lnTo>
                  <a:pt x="190500" y="38100"/>
                </a:lnTo>
                <a:lnTo>
                  <a:pt x="320675" y="127000"/>
                </a:lnTo>
                <a:lnTo>
                  <a:pt x="552450" y="317500"/>
                </a:lnTo>
                <a:lnTo>
                  <a:pt x="625475" y="381000"/>
                </a:lnTo>
                <a:lnTo>
                  <a:pt x="787400" y="549275"/>
                </a:lnTo>
                <a:lnTo>
                  <a:pt x="965200" y="698500"/>
                </a:lnTo>
                <a:lnTo>
                  <a:pt x="1139825" y="841375"/>
                </a:lnTo>
                <a:lnTo>
                  <a:pt x="1339850" y="990600"/>
                </a:lnTo>
                <a:lnTo>
                  <a:pt x="1457325" y="1073150"/>
                </a:lnTo>
                <a:lnTo>
                  <a:pt x="1568450" y="1143000"/>
                </a:lnTo>
                <a:lnTo>
                  <a:pt x="1685925" y="1203325"/>
                </a:lnTo>
                <a:lnTo>
                  <a:pt x="1997075" y="1339850"/>
                </a:lnTo>
                <a:lnTo>
                  <a:pt x="2324100" y="1466850"/>
                </a:lnTo>
                <a:lnTo>
                  <a:pt x="2473325" y="1517650"/>
                </a:lnTo>
                <a:lnTo>
                  <a:pt x="2495550" y="1527175"/>
                </a:lnTo>
                <a:lnTo>
                  <a:pt x="2505075" y="1543050"/>
                </a:lnTo>
                <a:lnTo>
                  <a:pt x="2501900" y="1562100"/>
                </a:lnTo>
                <a:lnTo>
                  <a:pt x="2489200" y="1587500"/>
                </a:lnTo>
                <a:lnTo>
                  <a:pt x="2476500" y="1593850"/>
                </a:lnTo>
                <a:lnTo>
                  <a:pt x="2428875" y="1600200"/>
                </a:lnTo>
                <a:lnTo>
                  <a:pt x="1968500" y="1606550"/>
                </a:lnTo>
                <a:lnTo>
                  <a:pt x="1638300" y="1612900"/>
                </a:lnTo>
                <a:lnTo>
                  <a:pt x="1609725" y="1612900"/>
                </a:lnTo>
                <a:lnTo>
                  <a:pt x="1577975" y="1609725"/>
                </a:lnTo>
                <a:lnTo>
                  <a:pt x="1543050" y="1597025"/>
                </a:lnTo>
                <a:lnTo>
                  <a:pt x="1498600" y="1552575"/>
                </a:lnTo>
                <a:lnTo>
                  <a:pt x="1285875" y="1333500"/>
                </a:lnTo>
                <a:lnTo>
                  <a:pt x="1050925" y="1092200"/>
                </a:lnTo>
                <a:lnTo>
                  <a:pt x="666750" y="698500"/>
                </a:lnTo>
                <a:lnTo>
                  <a:pt x="504825" y="520700"/>
                </a:lnTo>
                <a:lnTo>
                  <a:pt x="422275" y="428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C0FB7D7-A5E4-410F-88D2-EED08FC00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64" y="1401192"/>
            <a:ext cx="4968671" cy="44565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5E3567-C964-4FC8-A729-1219E8C9F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067" y="1425065"/>
            <a:ext cx="4974767" cy="445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0" grpId="0" animBg="1"/>
      <p:bldP spid="29" grpId="0" animBg="1"/>
      <p:bldP spid="11" grpId="0" animBg="1"/>
      <p:bldP spid="12" grpId="0" animBg="1"/>
      <p:bldP spid="14" grpId="0" animBg="1"/>
      <p:bldP spid="19" grpId="0" animBg="1"/>
      <p:bldP spid="20" grpId="0" animBg="1"/>
      <p:bldP spid="15" grpId="0" animBg="1"/>
      <p:bldP spid="16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422A36-6CA9-4AA6-83D8-6FD25FF3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64" y="1200719"/>
            <a:ext cx="4968671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57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「お話びじゅつかん」を作ろう　　　　　　　　</a:t>
            </a:r>
            <a:endParaRPr lang="ja-JP" altLang="en-US" sz="4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教 交</a:t>
            </a:r>
          </a:p>
          <a:p>
            <a:pPr algn="ctr"/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897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4FB7749-A749-426D-A1B8-28BE018AF2E0}"/>
              </a:ext>
            </a:extLst>
          </p:cNvPr>
          <p:cNvSpPr/>
          <p:nvPr/>
        </p:nvSpPr>
        <p:spPr>
          <a:xfrm>
            <a:off x="3998913" y="2071689"/>
            <a:ext cx="1657350" cy="333375"/>
          </a:xfrm>
          <a:custGeom>
            <a:avLst/>
            <a:gdLst>
              <a:gd name="connsiteX0" fmla="*/ 640556 w 1657350"/>
              <a:gd name="connsiteY0" fmla="*/ 150018 h 333375"/>
              <a:gd name="connsiteX1" fmla="*/ 814387 w 1657350"/>
              <a:gd name="connsiteY1" fmla="*/ 128587 h 333375"/>
              <a:gd name="connsiteX2" fmla="*/ 1035844 w 1657350"/>
              <a:gd name="connsiteY2" fmla="*/ 92868 h 333375"/>
              <a:gd name="connsiteX3" fmla="*/ 1209675 w 1657350"/>
              <a:gd name="connsiteY3" fmla="*/ 59531 h 333375"/>
              <a:gd name="connsiteX4" fmla="*/ 1335881 w 1657350"/>
              <a:gd name="connsiteY4" fmla="*/ 30956 h 333375"/>
              <a:gd name="connsiteX5" fmla="*/ 1388269 w 1657350"/>
              <a:gd name="connsiteY5" fmla="*/ 14287 h 333375"/>
              <a:gd name="connsiteX6" fmla="*/ 1419225 w 1657350"/>
              <a:gd name="connsiteY6" fmla="*/ 0 h 333375"/>
              <a:gd name="connsiteX7" fmla="*/ 1435894 w 1657350"/>
              <a:gd name="connsiteY7" fmla="*/ 0 h 333375"/>
              <a:gd name="connsiteX8" fmla="*/ 1485900 w 1657350"/>
              <a:gd name="connsiteY8" fmla="*/ 7143 h 333375"/>
              <a:gd name="connsiteX9" fmla="*/ 1535906 w 1657350"/>
              <a:gd name="connsiteY9" fmla="*/ 23812 h 333375"/>
              <a:gd name="connsiteX10" fmla="*/ 1578769 w 1657350"/>
              <a:gd name="connsiteY10" fmla="*/ 47625 h 333375"/>
              <a:gd name="connsiteX11" fmla="*/ 1616869 w 1657350"/>
              <a:gd name="connsiteY11" fmla="*/ 78581 h 333375"/>
              <a:gd name="connsiteX12" fmla="*/ 1657350 w 1657350"/>
              <a:gd name="connsiteY12" fmla="*/ 138112 h 333375"/>
              <a:gd name="connsiteX13" fmla="*/ 1557337 w 1657350"/>
              <a:gd name="connsiteY13" fmla="*/ 192881 h 333375"/>
              <a:gd name="connsiteX14" fmla="*/ 1443037 w 1657350"/>
              <a:gd name="connsiteY14" fmla="*/ 200025 h 333375"/>
              <a:gd name="connsiteX15" fmla="*/ 1376362 w 1657350"/>
              <a:gd name="connsiteY15" fmla="*/ 200025 h 333375"/>
              <a:gd name="connsiteX16" fmla="*/ 1026319 w 1657350"/>
              <a:gd name="connsiteY16" fmla="*/ 245268 h 333375"/>
              <a:gd name="connsiteX17" fmla="*/ 776287 w 1657350"/>
              <a:gd name="connsiteY17" fmla="*/ 290512 h 333375"/>
              <a:gd name="connsiteX18" fmla="*/ 561975 w 1657350"/>
              <a:gd name="connsiteY18" fmla="*/ 321468 h 333375"/>
              <a:gd name="connsiteX19" fmla="*/ 414337 w 1657350"/>
              <a:gd name="connsiteY19" fmla="*/ 330993 h 333375"/>
              <a:gd name="connsiteX20" fmla="*/ 342900 w 1657350"/>
              <a:gd name="connsiteY20" fmla="*/ 333375 h 333375"/>
              <a:gd name="connsiteX21" fmla="*/ 283369 w 1657350"/>
              <a:gd name="connsiteY21" fmla="*/ 330993 h 333375"/>
              <a:gd name="connsiteX22" fmla="*/ 238125 w 1657350"/>
              <a:gd name="connsiteY22" fmla="*/ 321468 h 333375"/>
              <a:gd name="connsiteX23" fmla="*/ 178594 w 1657350"/>
              <a:gd name="connsiteY23" fmla="*/ 297656 h 333375"/>
              <a:gd name="connsiteX24" fmla="*/ 102394 w 1657350"/>
              <a:gd name="connsiteY24" fmla="*/ 252412 h 333375"/>
              <a:gd name="connsiteX25" fmla="*/ 42862 w 1657350"/>
              <a:gd name="connsiteY25" fmla="*/ 202406 h 333375"/>
              <a:gd name="connsiteX26" fmla="*/ 11906 w 1657350"/>
              <a:gd name="connsiteY26" fmla="*/ 171450 h 333375"/>
              <a:gd name="connsiteX27" fmla="*/ 0 w 1657350"/>
              <a:gd name="connsiteY27" fmla="*/ 147637 h 333375"/>
              <a:gd name="connsiteX28" fmla="*/ 2381 w 1657350"/>
              <a:gd name="connsiteY28" fmla="*/ 133350 h 333375"/>
              <a:gd name="connsiteX29" fmla="*/ 23812 w 1657350"/>
              <a:gd name="connsiteY29" fmla="*/ 126206 h 333375"/>
              <a:gd name="connsiteX30" fmla="*/ 133350 w 1657350"/>
              <a:gd name="connsiteY30" fmla="*/ 147637 h 333375"/>
              <a:gd name="connsiteX31" fmla="*/ 276225 w 1657350"/>
              <a:gd name="connsiteY31" fmla="*/ 171450 h 333375"/>
              <a:gd name="connsiteX32" fmla="*/ 357187 w 1657350"/>
              <a:gd name="connsiteY32" fmla="*/ 176212 h 333375"/>
              <a:gd name="connsiteX33" fmla="*/ 559594 w 1657350"/>
              <a:gd name="connsiteY33" fmla="*/ 164306 h 333375"/>
              <a:gd name="connsiteX34" fmla="*/ 640556 w 1657350"/>
              <a:gd name="connsiteY34" fmla="*/ 15001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57350" h="333375">
                <a:moveTo>
                  <a:pt x="640556" y="150018"/>
                </a:moveTo>
                <a:lnTo>
                  <a:pt x="814387" y="128587"/>
                </a:lnTo>
                <a:lnTo>
                  <a:pt x="1035844" y="92868"/>
                </a:lnTo>
                <a:lnTo>
                  <a:pt x="1209675" y="59531"/>
                </a:lnTo>
                <a:lnTo>
                  <a:pt x="1335881" y="30956"/>
                </a:lnTo>
                <a:lnTo>
                  <a:pt x="1388269" y="14287"/>
                </a:lnTo>
                <a:lnTo>
                  <a:pt x="1419225" y="0"/>
                </a:lnTo>
                <a:lnTo>
                  <a:pt x="1435894" y="0"/>
                </a:lnTo>
                <a:lnTo>
                  <a:pt x="1485900" y="7143"/>
                </a:lnTo>
                <a:lnTo>
                  <a:pt x="1535906" y="23812"/>
                </a:lnTo>
                <a:lnTo>
                  <a:pt x="1578769" y="47625"/>
                </a:lnTo>
                <a:lnTo>
                  <a:pt x="1616869" y="78581"/>
                </a:lnTo>
                <a:lnTo>
                  <a:pt x="1657350" y="138112"/>
                </a:lnTo>
                <a:lnTo>
                  <a:pt x="1557337" y="192881"/>
                </a:lnTo>
                <a:lnTo>
                  <a:pt x="1443037" y="200025"/>
                </a:lnTo>
                <a:lnTo>
                  <a:pt x="1376362" y="200025"/>
                </a:lnTo>
                <a:lnTo>
                  <a:pt x="1026319" y="245268"/>
                </a:lnTo>
                <a:lnTo>
                  <a:pt x="776287" y="290512"/>
                </a:lnTo>
                <a:lnTo>
                  <a:pt x="561975" y="321468"/>
                </a:lnTo>
                <a:lnTo>
                  <a:pt x="414337" y="330993"/>
                </a:lnTo>
                <a:lnTo>
                  <a:pt x="342900" y="333375"/>
                </a:lnTo>
                <a:lnTo>
                  <a:pt x="283369" y="330993"/>
                </a:lnTo>
                <a:lnTo>
                  <a:pt x="238125" y="321468"/>
                </a:lnTo>
                <a:lnTo>
                  <a:pt x="178594" y="297656"/>
                </a:lnTo>
                <a:lnTo>
                  <a:pt x="102394" y="252412"/>
                </a:lnTo>
                <a:lnTo>
                  <a:pt x="42862" y="202406"/>
                </a:lnTo>
                <a:lnTo>
                  <a:pt x="11906" y="171450"/>
                </a:lnTo>
                <a:lnTo>
                  <a:pt x="0" y="147637"/>
                </a:lnTo>
                <a:lnTo>
                  <a:pt x="2381" y="133350"/>
                </a:lnTo>
                <a:lnTo>
                  <a:pt x="23812" y="126206"/>
                </a:lnTo>
                <a:lnTo>
                  <a:pt x="133350" y="147637"/>
                </a:lnTo>
                <a:lnTo>
                  <a:pt x="276225" y="171450"/>
                </a:lnTo>
                <a:lnTo>
                  <a:pt x="357187" y="176212"/>
                </a:lnTo>
                <a:lnTo>
                  <a:pt x="559594" y="164306"/>
                </a:lnTo>
                <a:lnTo>
                  <a:pt x="640556" y="1500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AC1D5D5-0CF1-4F02-B384-99C649D70A62}"/>
              </a:ext>
            </a:extLst>
          </p:cNvPr>
          <p:cNvSpPr/>
          <p:nvPr/>
        </p:nvSpPr>
        <p:spPr>
          <a:xfrm>
            <a:off x="5788025" y="1620838"/>
            <a:ext cx="1149350" cy="2132012"/>
          </a:xfrm>
          <a:custGeom>
            <a:avLst/>
            <a:gdLst>
              <a:gd name="connsiteX0" fmla="*/ 664763 w 1150012"/>
              <a:gd name="connsiteY0" fmla="*/ 692812 h 2131730"/>
              <a:gd name="connsiteX1" fmla="*/ 746105 w 1150012"/>
              <a:gd name="connsiteY1" fmla="*/ 429151 h 2131730"/>
              <a:gd name="connsiteX2" fmla="*/ 774154 w 1150012"/>
              <a:gd name="connsiteY2" fmla="*/ 330979 h 2131730"/>
              <a:gd name="connsiteX3" fmla="*/ 796593 w 1150012"/>
              <a:gd name="connsiteY3" fmla="*/ 232807 h 2131730"/>
              <a:gd name="connsiteX4" fmla="*/ 799398 w 1150012"/>
              <a:gd name="connsiteY4" fmla="*/ 190734 h 2131730"/>
              <a:gd name="connsiteX5" fmla="*/ 790984 w 1150012"/>
              <a:gd name="connsiteY5" fmla="*/ 143050 h 2131730"/>
              <a:gd name="connsiteX6" fmla="*/ 768544 w 1150012"/>
              <a:gd name="connsiteY6" fmla="*/ 103781 h 2131730"/>
              <a:gd name="connsiteX7" fmla="*/ 746105 w 1150012"/>
              <a:gd name="connsiteY7" fmla="*/ 81342 h 2131730"/>
              <a:gd name="connsiteX8" fmla="*/ 706836 w 1150012"/>
              <a:gd name="connsiteY8" fmla="*/ 56098 h 2131730"/>
              <a:gd name="connsiteX9" fmla="*/ 675982 w 1150012"/>
              <a:gd name="connsiteY9" fmla="*/ 36464 h 2131730"/>
              <a:gd name="connsiteX10" fmla="*/ 667568 w 1150012"/>
              <a:gd name="connsiteY10" fmla="*/ 16829 h 2131730"/>
              <a:gd name="connsiteX11" fmla="*/ 675982 w 1150012"/>
              <a:gd name="connsiteY11" fmla="*/ 8415 h 2131730"/>
              <a:gd name="connsiteX12" fmla="*/ 709641 w 1150012"/>
              <a:gd name="connsiteY12" fmla="*/ 0 h 2131730"/>
              <a:gd name="connsiteX13" fmla="*/ 779764 w 1150012"/>
              <a:gd name="connsiteY13" fmla="*/ 2805 h 2131730"/>
              <a:gd name="connsiteX14" fmla="*/ 844277 w 1150012"/>
              <a:gd name="connsiteY14" fmla="*/ 14024 h 2131730"/>
              <a:gd name="connsiteX15" fmla="*/ 872326 w 1150012"/>
              <a:gd name="connsiteY15" fmla="*/ 22439 h 2131730"/>
              <a:gd name="connsiteX16" fmla="*/ 914400 w 1150012"/>
              <a:gd name="connsiteY16" fmla="*/ 25244 h 2131730"/>
              <a:gd name="connsiteX17" fmla="*/ 956473 w 1150012"/>
              <a:gd name="connsiteY17" fmla="*/ 36464 h 2131730"/>
              <a:gd name="connsiteX18" fmla="*/ 1001352 w 1150012"/>
              <a:gd name="connsiteY18" fmla="*/ 58903 h 2131730"/>
              <a:gd name="connsiteX19" fmla="*/ 1049035 w 1150012"/>
              <a:gd name="connsiteY19" fmla="*/ 98172 h 2131730"/>
              <a:gd name="connsiteX20" fmla="*/ 1093914 w 1150012"/>
              <a:gd name="connsiteY20" fmla="*/ 140245 h 2131730"/>
              <a:gd name="connsiteX21" fmla="*/ 1124768 w 1150012"/>
              <a:gd name="connsiteY21" fmla="*/ 182319 h 2131730"/>
              <a:gd name="connsiteX22" fmla="*/ 1141597 w 1150012"/>
              <a:gd name="connsiteY22" fmla="*/ 207563 h 2131730"/>
              <a:gd name="connsiteX23" fmla="*/ 1147207 w 1150012"/>
              <a:gd name="connsiteY23" fmla="*/ 227197 h 2131730"/>
              <a:gd name="connsiteX24" fmla="*/ 1150012 w 1150012"/>
              <a:gd name="connsiteY24" fmla="*/ 249637 h 2131730"/>
              <a:gd name="connsiteX25" fmla="*/ 1144402 w 1150012"/>
              <a:gd name="connsiteY25" fmla="*/ 283296 h 2131730"/>
              <a:gd name="connsiteX26" fmla="*/ 1124768 w 1150012"/>
              <a:gd name="connsiteY26" fmla="*/ 316954 h 2131730"/>
              <a:gd name="connsiteX27" fmla="*/ 1110743 w 1150012"/>
              <a:gd name="connsiteY27" fmla="*/ 339394 h 2131730"/>
              <a:gd name="connsiteX28" fmla="*/ 976108 w 1150012"/>
              <a:gd name="connsiteY28" fmla="*/ 650738 h 2131730"/>
              <a:gd name="connsiteX29" fmla="*/ 793789 w 1150012"/>
              <a:gd name="connsiteY29" fmla="*/ 1040621 h 2131730"/>
              <a:gd name="connsiteX30" fmla="*/ 603055 w 1150012"/>
              <a:gd name="connsiteY30" fmla="*/ 1385624 h 2131730"/>
              <a:gd name="connsiteX31" fmla="*/ 488054 w 1150012"/>
              <a:gd name="connsiteY31" fmla="*/ 1553919 h 2131730"/>
              <a:gd name="connsiteX32" fmla="*/ 311344 w 1150012"/>
              <a:gd name="connsiteY32" fmla="*/ 1806361 h 2131730"/>
              <a:gd name="connsiteX33" fmla="*/ 103781 w 1150012"/>
              <a:gd name="connsiteY33" fmla="*/ 2072827 h 2131730"/>
              <a:gd name="connsiteX34" fmla="*/ 47683 w 1150012"/>
              <a:gd name="connsiteY34" fmla="*/ 2126120 h 2131730"/>
              <a:gd name="connsiteX35" fmla="*/ 30854 w 1150012"/>
              <a:gd name="connsiteY35" fmla="*/ 2131730 h 2131730"/>
              <a:gd name="connsiteX36" fmla="*/ 14024 w 1150012"/>
              <a:gd name="connsiteY36" fmla="*/ 2131730 h 2131730"/>
              <a:gd name="connsiteX37" fmla="*/ 0 w 1150012"/>
              <a:gd name="connsiteY37" fmla="*/ 2120510 h 2131730"/>
              <a:gd name="connsiteX38" fmla="*/ 5609 w 1150012"/>
              <a:gd name="connsiteY38" fmla="*/ 2092461 h 2131730"/>
              <a:gd name="connsiteX39" fmla="*/ 78537 w 1150012"/>
              <a:gd name="connsiteY39" fmla="*/ 1963435 h 2131730"/>
              <a:gd name="connsiteX40" fmla="*/ 190733 w 1150012"/>
              <a:gd name="connsiteY40" fmla="*/ 1764287 h 2131730"/>
              <a:gd name="connsiteX41" fmla="*/ 375857 w 1150012"/>
              <a:gd name="connsiteY41" fmla="*/ 1405259 h 2131730"/>
              <a:gd name="connsiteX42" fmla="*/ 488054 w 1150012"/>
              <a:gd name="connsiteY42" fmla="*/ 1158427 h 2131730"/>
              <a:gd name="connsiteX43" fmla="*/ 664763 w 1150012"/>
              <a:gd name="connsiteY43" fmla="*/ 692812 h 21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50012" h="2131730">
                <a:moveTo>
                  <a:pt x="664763" y="692812"/>
                </a:moveTo>
                <a:lnTo>
                  <a:pt x="746105" y="429151"/>
                </a:lnTo>
                <a:lnTo>
                  <a:pt x="774154" y="330979"/>
                </a:lnTo>
                <a:lnTo>
                  <a:pt x="796593" y="232807"/>
                </a:lnTo>
                <a:lnTo>
                  <a:pt x="799398" y="190734"/>
                </a:lnTo>
                <a:lnTo>
                  <a:pt x="790984" y="143050"/>
                </a:lnTo>
                <a:lnTo>
                  <a:pt x="768544" y="103781"/>
                </a:lnTo>
                <a:lnTo>
                  <a:pt x="746105" y="81342"/>
                </a:lnTo>
                <a:lnTo>
                  <a:pt x="706836" y="56098"/>
                </a:lnTo>
                <a:lnTo>
                  <a:pt x="675982" y="36464"/>
                </a:lnTo>
                <a:lnTo>
                  <a:pt x="667568" y="16829"/>
                </a:lnTo>
                <a:lnTo>
                  <a:pt x="675982" y="8415"/>
                </a:lnTo>
                <a:lnTo>
                  <a:pt x="709641" y="0"/>
                </a:lnTo>
                <a:lnTo>
                  <a:pt x="779764" y="2805"/>
                </a:lnTo>
                <a:lnTo>
                  <a:pt x="844277" y="14024"/>
                </a:lnTo>
                <a:lnTo>
                  <a:pt x="872326" y="22439"/>
                </a:lnTo>
                <a:lnTo>
                  <a:pt x="914400" y="25244"/>
                </a:lnTo>
                <a:lnTo>
                  <a:pt x="956473" y="36464"/>
                </a:lnTo>
                <a:lnTo>
                  <a:pt x="1001352" y="58903"/>
                </a:lnTo>
                <a:lnTo>
                  <a:pt x="1049035" y="98172"/>
                </a:lnTo>
                <a:lnTo>
                  <a:pt x="1093914" y="140245"/>
                </a:lnTo>
                <a:lnTo>
                  <a:pt x="1124768" y="182319"/>
                </a:lnTo>
                <a:lnTo>
                  <a:pt x="1141597" y="207563"/>
                </a:lnTo>
                <a:lnTo>
                  <a:pt x="1147207" y="227197"/>
                </a:lnTo>
                <a:lnTo>
                  <a:pt x="1150012" y="249637"/>
                </a:lnTo>
                <a:lnTo>
                  <a:pt x="1144402" y="283296"/>
                </a:lnTo>
                <a:lnTo>
                  <a:pt x="1124768" y="316954"/>
                </a:lnTo>
                <a:lnTo>
                  <a:pt x="1110743" y="339394"/>
                </a:lnTo>
                <a:lnTo>
                  <a:pt x="976108" y="650738"/>
                </a:lnTo>
                <a:lnTo>
                  <a:pt x="793789" y="1040621"/>
                </a:lnTo>
                <a:lnTo>
                  <a:pt x="603055" y="1385624"/>
                </a:lnTo>
                <a:lnTo>
                  <a:pt x="488054" y="1553919"/>
                </a:lnTo>
                <a:lnTo>
                  <a:pt x="311344" y="1806361"/>
                </a:lnTo>
                <a:lnTo>
                  <a:pt x="103781" y="2072827"/>
                </a:lnTo>
                <a:lnTo>
                  <a:pt x="47683" y="2126120"/>
                </a:lnTo>
                <a:lnTo>
                  <a:pt x="30854" y="2131730"/>
                </a:lnTo>
                <a:lnTo>
                  <a:pt x="14024" y="2131730"/>
                </a:lnTo>
                <a:lnTo>
                  <a:pt x="0" y="2120510"/>
                </a:lnTo>
                <a:lnTo>
                  <a:pt x="5609" y="2092461"/>
                </a:lnTo>
                <a:lnTo>
                  <a:pt x="78537" y="1963435"/>
                </a:lnTo>
                <a:lnTo>
                  <a:pt x="190733" y="1764287"/>
                </a:lnTo>
                <a:lnTo>
                  <a:pt x="375857" y="1405259"/>
                </a:lnTo>
                <a:lnTo>
                  <a:pt x="488054" y="1158427"/>
                </a:lnTo>
                <a:lnTo>
                  <a:pt x="664763" y="6928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9286430-9208-4E14-9BDD-347049685EBC}"/>
              </a:ext>
            </a:extLst>
          </p:cNvPr>
          <p:cNvSpPr/>
          <p:nvPr/>
        </p:nvSpPr>
        <p:spPr>
          <a:xfrm>
            <a:off x="4614863" y="1373189"/>
            <a:ext cx="508000" cy="1589087"/>
          </a:xfrm>
          <a:custGeom>
            <a:avLst/>
            <a:gdLst>
              <a:gd name="connsiteX0" fmla="*/ 178593 w 507206"/>
              <a:gd name="connsiteY0" fmla="*/ 735807 h 1588294"/>
              <a:gd name="connsiteX1" fmla="*/ 176212 w 507206"/>
              <a:gd name="connsiteY1" fmla="*/ 321469 h 1588294"/>
              <a:gd name="connsiteX2" fmla="*/ 169068 w 507206"/>
              <a:gd name="connsiteY2" fmla="*/ 266700 h 1588294"/>
              <a:gd name="connsiteX3" fmla="*/ 159543 w 507206"/>
              <a:gd name="connsiteY3" fmla="*/ 228600 h 1588294"/>
              <a:gd name="connsiteX4" fmla="*/ 140493 w 507206"/>
              <a:gd name="connsiteY4" fmla="*/ 190500 h 1588294"/>
              <a:gd name="connsiteX5" fmla="*/ 111918 w 507206"/>
              <a:gd name="connsiteY5" fmla="*/ 159544 h 1588294"/>
              <a:gd name="connsiteX6" fmla="*/ 54768 w 507206"/>
              <a:gd name="connsiteY6" fmla="*/ 107157 h 1588294"/>
              <a:gd name="connsiteX7" fmla="*/ 19050 w 507206"/>
              <a:gd name="connsiteY7" fmla="*/ 69057 h 1588294"/>
              <a:gd name="connsiteX8" fmla="*/ 0 w 507206"/>
              <a:gd name="connsiteY8" fmla="*/ 33338 h 1588294"/>
              <a:gd name="connsiteX9" fmla="*/ 2381 w 507206"/>
              <a:gd name="connsiteY9" fmla="*/ 19050 h 1588294"/>
              <a:gd name="connsiteX10" fmla="*/ 11906 w 507206"/>
              <a:gd name="connsiteY10" fmla="*/ 4763 h 1588294"/>
              <a:gd name="connsiteX11" fmla="*/ 47625 w 507206"/>
              <a:gd name="connsiteY11" fmla="*/ 0 h 1588294"/>
              <a:gd name="connsiteX12" fmla="*/ 128587 w 507206"/>
              <a:gd name="connsiteY12" fmla="*/ 9525 h 1588294"/>
              <a:gd name="connsiteX13" fmla="*/ 280987 w 507206"/>
              <a:gd name="connsiteY13" fmla="*/ 54769 h 1588294"/>
              <a:gd name="connsiteX14" fmla="*/ 407193 w 507206"/>
              <a:gd name="connsiteY14" fmla="*/ 109538 h 1588294"/>
              <a:gd name="connsiteX15" fmla="*/ 454818 w 507206"/>
              <a:gd name="connsiteY15" fmla="*/ 145257 h 1588294"/>
              <a:gd name="connsiteX16" fmla="*/ 483393 w 507206"/>
              <a:gd name="connsiteY16" fmla="*/ 176213 h 1588294"/>
              <a:gd name="connsiteX17" fmla="*/ 500062 w 507206"/>
              <a:gd name="connsiteY17" fmla="*/ 204788 h 1588294"/>
              <a:gd name="connsiteX18" fmla="*/ 507206 w 507206"/>
              <a:gd name="connsiteY18" fmla="*/ 228600 h 1588294"/>
              <a:gd name="connsiteX19" fmla="*/ 507206 w 507206"/>
              <a:gd name="connsiteY19" fmla="*/ 257175 h 1588294"/>
              <a:gd name="connsiteX20" fmla="*/ 497681 w 507206"/>
              <a:gd name="connsiteY20" fmla="*/ 292894 h 1588294"/>
              <a:gd name="connsiteX21" fmla="*/ 473868 w 507206"/>
              <a:gd name="connsiteY21" fmla="*/ 364332 h 1588294"/>
              <a:gd name="connsiteX22" fmla="*/ 457200 w 507206"/>
              <a:gd name="connsiteY22" fmla="*/ 431007 h 1588294"/>
              <a:gd name="connsiteX23" fmla="*/ 442912 w 507206"/>
              <a:gd name="connsiteY23" fmla="*/ 542925 h 1588294"/>
              <a:gd name="connsiteX24" fmla="*/ 423862 w 507206"/>
              <a:gd name="connsiteY24" fmla="*/ 821532 h 1588294"/>
              <a:gd name="connsiteX25" fmla="*/ 423862 w 507206"/>
              <a:gd name="connsiteY25" fmla="*/ 933450 h 1588294"/>
              <a:gd name="connsiteX26" fmla="*/ 381000 w 507206"/>
              <a:gd name="connsiteY26" fmla="*/ 1516857 h 1588294"/>
              <a:gd name="connsiteX27" fmla="*/ 283368 w 507206"/>
              <a:gd name="connsiteY27" fmla="*/ 1588294 h 1588294"/>
              <a:gd name="connsiteX28" fmla="*/ 176212 w 507206"/>
              <a:gd name="connsiteY28" fmla="*/ 1540669 h 1588294"/>
              <a:gd name="connsiteX29" fmla="*/ 178593 w 507206"/>
              <a:gd name="connsiteY29" fmla="*/ 1307307 h 1588294"/>
              <a:gd name="connsiteX30" fmla="*/ 176212 w 507206"/>
              <a:gd name="connsiteY30" fmla="*/ 940594 h 1588294"/>
              <a:gd name="connsiteX31" fmla="*/ 178593 w 507206"/>
              <a:gd name="connsiteY31" fmla="*/ 735807 h 158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7206" h="1588294">
                <a:moveTo>
                  <a:pt x="178593" y="735807"/>
                </a:moveTo>
                <a:cubicBezTo>
                  <a:pt x="177799" y="597694"/>
                  <a:pt x="177006" y="459582"/>
                  <a:pt x="176212" y="321469"/>
                </a:cubicBezTo>
                <a:lnTo>
                  <a:pt x="169068" y="266700"/>
                </a:lnTo>
                <a:lnTo>
                  <a:pt x="159543" y="228600"/>
                </a:lnTo>
                <a:lnTo>
                  <a:pt x="140493" y="190500"/>
                </a:lnTo>
                <a:lnTo>
                  <a:pt x="111918" y="159544"/>
                </a:lnTo>
                <a:lnTo>
                  <a:pt x="54768" y="107157"/>
                </a:lnTo>
                <a:lnTo>
                  <a:pt x="19050" y="69057"/>
                </a:lnTo>
                <a:lnTo>
                  <a:pt x="0" y="33338"/>
                </a:lnTo>
                <a:lnTo>
                  <a:pt x="2381" y="19050"/>
                </a:lnTo>
                <a:lnTo>
                  <a:pt x="11906" y="4763"/>
                </a:lnTo>
                <a:lnTo>
                  <a:pt x="47625" y="0"/>
                </a:lnTo>
                <a:lnTo>
                  <a:pt x="128587" y="9525"/>
                </a:lnTo>
                <a:lnTo>
                  <a:pt x="280987" y="54769"/>
                </a:lnTo>
                <a:lnTo>
                  <a:pt x="407193" y="109538"/>
                </a:lnTo>
                <a:lnTo>
                  <a:pt x="454818" y="145257"/>
                </a:lnTo>
                <a:lnTo>
                  <a:pt x="483393" y="176213"/>
                </a:lnTo>
                <a:lnTo>
                  <a:pt x="500062" y="204788"/>
                </a:lnTo>
                <a:lnTo>
                  <a:pt x="507206" y="228600"/>
                </a:lnTo>
                <a:lnTo>
                  <a:pt x="507206" y="257175"/>
                </a:lnTo>
                <a:lnTo>
                  <a:pt x="497681" y="292894"/>
                </a:lnTo>
                <a:lnTo>
                  <a:pt x="473868" y="364332"/>
                </a:lnTo>
                <a:lnTo>
                  <a:pt x="457200" y="431007"/>
                </a:lnTo>
                <a:lnTo>
                  <a:pt x="442912" y="542925"/>
                </a:lnTo>
                <a:lnTo>
                  <a:pt x="423862" y="821532"/>
                </a:lnTo>
                <a:lnTo>
                  <a:pt x="423862" y="933450"/>
                </a:lnTo>
                <a:lnTo>
                  <a:pt x="381000" y="1516857"/>
                </a:lnTo>
                <a:lnTo>
                  <a:pt x="283368" y="1588294"/>
                </a:lnTo>
                <a:lnTo>
                  <a:pt x="176212" y="1540669"/>
                </a:lnTo>
                <a:cubicBezTo>
                  <a:pt x="177006" y="1462882"/>
                  <a:pt x="177799" y="1385094"/>
                  <a:pt x="178593" y="1307307"/>
                </a:cubicBezTo>
                <a:cubicBezTo>
                  <a:pt x="177799" y="1185069"/>
                  <a:pt x="177006" y="1062832"/>
                  <a:pt x="176212" y="940594"/>
                </a:cubicBezTo>
                <a:cubicBezTo>
                  <a:pt x="177006" y="872332"/>
                  <a:pt x="177799" y="804069"/>
                  <a:pt x="178593" y="7358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2BCF98D-CE8D-4E31-B0BC-16542B79248A}"/>
              </a:ext>
            </a:extLst>
          </p:cNvPr>
          <p:cNvSpPr/>
          <p:nvPr/>
        </p:nvSpPr>
        <p:spPr>
          <a:xfrm>
            <a:off x="3554413" y="2719389"/>
            <a:ext cx="2419350" cy="536575"/>
          </a:xfrm>
          <a:custGeom>
            <a:avLst/>
            <a:gdLst>
              <a:gd name="connsiteX0" fmla="*/ 923925 w 2419350"/>
              <a:gd name="connsiteY0" fmla="*/ 233717 h 536136"/>
              <a:gd name="connsiteX1" fmla="*/ 1247775 w 2419350"/>
              <a:gd name="connsiteY1" fmla="*/ 174186 h 536136"/>
              <a:gd name="connsiteX2" fmla="*/ 1440657 w 2419350"/>
              <a:gd name="connsiteY2" fmla="*/ 152755 h 536136"/>
              <a:gd name="connsiteX3" fmla="*/ 1595438 w 2419350"/>
              <a:gd name="connsiteY3" fmla="*/ 128942 h 536136"/>
              <a:gd name="connsiteX4" fmla="*/ 1833563 w 2419350"/>
              <a:gd name="connsiteY4" fmla="*/ 90842 h 536136"/>
              <a:gd name="connsiteX5" fmla="*/ 2097882 w 2419350"/>
              <a:gd name="connsiteY5" fmla="*/ 21786 h 536136"/>
              <a:gd name="connsiteX6" fmla="*/ 2121694 w 2419350"/>
              <a:gd name="connsiteY6" fmla="*/ 9880 h 536136"/>
              <a:gd name="connsiteX7" fmla="*/ 2143125 w 2419350"/>
              <a:gd name="connsiteY7" fmla="*/ 355 h 536136"/>
              <a:gd name="connsiteX8" fmla="*/ 2190750 w 2419350"/>
              <a:gd name="connsiteY8" fmla="*/ 355 h 536136"/>
              <a:gd name="connsiteX9" fmla="*/ 2281238 w 2419350"/>
              <a:gd name="connsiteY9" fmla="*/ 12261 h 536136"/>
              <a:gd name="connsiteX10" fmla="*/ 2352675 w 2419350"/>
              <a:gd name="connsiteY10" fmla="*/ 38455 h 536136"/>
              <a:gd name="connsiteX11" fmla="*/ 2393157 w 2419350"/>
              <a:gd name="connsiteY11" fmla="*/ 64648 h 536136"/>
              <a:gd name="connsiteX12" fmla="*/ 2414588 w 2419350"/>
              <a:gd name="connsiteY12" fmla="*/ 86080 h 536136"/>
              <a:gd name="connsiteX13" fmla="*/ 2419350 w 2419350"/>
              <a:gd name="connsiteY13" fmla="*/ 102748 h 536136"/>
              <a:gd name="connsiteX14" fmla="*/ 2419350 w 2419350"/>
              <a:gd name="connsiteY14" fmla="*/ 138467 h 536136"/>
              <a:gd name="connsiteX15" fmla="*/ 2409825 w 2419350"/>
              <a:gd name="connsiteY15" fmla="*/ 159898 h 536136"/>
              <a:gd name="connsiteX16" fmla="*/ 2388394 w 2419350"/>
              <a:gd name="connsiteY16" fmla="*/ 183711 h 536136"/>
              <a:gd name="connsiteX17" fmla="*/ 2350294 w 2419350"/>
              <a:gd name="connsiteY17" fmla="*/ 195617 h 536136"/>
              <a:gd name="connsiteX18" fmla="*/ 2295525 w 2419350"/>
              <a:gd name="connsiteY18" fmla="*/ 197998 h 536136"/>
              <a:gd name="connsiteX19" fmla="*/ 2188369 w 2419350"/>
              <a:gd name="connsiteY19" fmla="*/ 200380 h 536136"/>
              <a:gd name="connsiteX20" fmla="*/ 1938338 w 2419350"/>
              <a:gd name="connsiteY20" fmla="*/ 226573 h 536136"/>
              <a:gd name="connsiteX21" fmla="*/ 1662113 w 2419350"/>
              <a:gd name="connsiteY21" fmla="*/ 271817 h 536136"/>
              <a:gd name="connsiteX22" fmla="*/ 1293019 w 2419350"/>
              <a:gd name="connsiteY22" fmla="*/ 331348 h 536136"/>
              <a:gd name="connsiteX23" fmla="*/ 940594 w 2419350"/>
              <a:gd name="connsiteY23" fmla="*/ 400405 h 536136"/>
              <a:gd name="connsiteX24" fmla="*/ 690563 w 2419350"/>
              <a:gd name="connsiteY24" fmla="*/ 457555 h 536136"/>
              <a:gd name="connsiteX25" fmla="*/ 576263 w 2419350"/>
              <a:gd name="connsiteY25" fmla="*/ 493273 h 536136"/>
              <a:gd name="connsiteX26" fmla="*/ 504825 w 2419350"/>
              <a:gd name="connsiteY26" fmla="*/ 517086 h 536136"/>
              <a:gd name="connsiteX27" fmla="*/ 433388 w 2419350"/>
              <a:gd name="connsiteY27" fmla="*/ 531373 h 536136"/>
              <a:gd name="connsiteX28" fmla="*/ 378619 w 2419350"/>
              <a:gd name="connsiteY28" fmla="*/ 536136 h 536136"/>
              <a:gd name="connsiteX29" fmla="*/ 345282 w 2419350"/>
              <a:gd name="connsiteY29" fmla="*/ 536136 h 536136"/>
              <a:gd name="connsiteX30" fmla="*/ 273844 w 2419350"/>
              <a:gd name="connsiteY30" fmla="*/ 502798 h 536136"/>
              <a:gd name="connsiteX31" fmla="*/ 178594 w 2419350"/>
              <a:gd name="connsiteY31" fmla="*/ 431361 h 536136"/>
              <a:gd name="connsiteX32" fmla="*/ 80963 w 2419350"/>
              <a:gd name="connsiteY32" fmla="*/ 350398 h 536136"/>
              <a:gd name="connsiteX33" fmla="*/ 23813 w 2419350"/>
              <a:gd name="connsiteY33" fmla="*/ 298011 h 536136"/>
              <a:gd name="connsiteX34" fmla="*/ 2382 w 2419350"/>
              <a:gd name="connsiteY34" fmla="*/ 267055 h 536136"/>
              <a:gd name="connsiteX35" fmla="*/ 0 w 2419350"/>
              <a:gd name="connsiteY35" fmla="*/ 238480 h 536136"/>
              <a:gd name="connsiteX36" fmla="*/ 9525 w 2419350"/>
              <a:gd name="connsiteY36" fmla="*/ 226573 h 536136"/>
              <a:gd name="connsiteX37" fmla="*/ 33338 w 2419350"/>
              <a:gd name="connsiteY37" fmla="*/ 231336 h 536136"/>
              <a:gd name="connsiteX38" fmla="*/ 109538 w 2419350"/>
              <a:gd name="connsiteY38" fmla="*/ 259911 h 536136"/>
              <a:gd name="connsiteX39" fmla="*/ 214313 w 2419350"/>
              <a:gd name="connsiteY39" fmla="*/ 293248 h 536136"/>
              <a:gd name="connsiteX40" fmla="*/ 326232 w 2419350"/>
              <a:gd name="connsiteY40" fmla="*/ 309917 h 536136"/>
              <a:gd name="connsiteX41" fmla="*/ 469107 w 2419350"/>
              <a:gd name="connsiteY41" fmla="*/ 305155 h 536136"/>
              <a:gd name="connsiteX42" fmla="*/ 923925 w 2419350"/>
              <a:gd name="connsiteY42" fmla="*/ 233717 h 53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419350" h="536136">
                <a:moveTo>
                  <a:pt x="923925" y="233717"/>
                </a:moveTo>
                <a:lnTo>
                  <a:pt x="1247775" y="174186"/>
                </a:lnTo>
                <a:lnTo>
                  <a:pt x="1440657" y="152755"/>
                </a:lnTo>
                <a:lnTo>
                  <a:pt x="1595438" y="128942"/>
                </a:lnTo>
                <a:lnTo>
                  <a:pt x="1833563" y="90842"/>
                </a:lnTo>
                <a:lnTo>
                  <a:pt x="2097882" y="21786"/>
                </a:lnTo>
                <a:lnTo>
                  <a:pt x="2121694" y="9880"/>
                </a:lnTo>
                <a:cubicBezTo>
                  <a:pt x="2141454" y="0"/>
                  <a:pt x="2133644" y="355"/>
                  <a:pt x="2143125" y="355"/>
                </a:cubicBezTo>
                <a:lnTo>
                  <a:pt x="2190750" y="355"/>
                </a:lnTo>
                <a:lnTo>
                  <a:pt x="2281238" y="12261"/>
                </a:lnTo>
                <a:lnTo>
                  <a:pt x="2352675" y="38455"/>
                </a:lnTo>
                <a:lnTo>
                  <a:pt x="2393157" y="64648"/>
                </a:lnTo>
                <a:lnTo>
                  <a:pt x="2414588" y="86080"/>
                </a:lnTo>
                <a:lnTo>
                  <a:pt x="2419350" y="102748"/>
                </a:lnTo>
                <a:lnTo>
                  <a:pt x="2419350" y="138467"/>
                </a:lnTo>
                <a:lnTo>
                  <a:pt x="2409825" y="159898"/>
                </a:lnTo>
                <a:lnTo>
                  <a:pt x="2388394" y="183711"/>
                </a:lnTo>
                <a:lnTo>
                  <a:pt x="2350294" y="195617"/>
                </a:lnTo>
                <a:lnTo>
                  <a:pt x="2295525" y="197998"/>
                </a:lnTo>
                <a:lnTo>
                  <a:pt x="2188369" y="200380"/>
                </a:lnTo>
                <a:lnTo>
                  <a:pt x="1938338" y="226573"/>
                </a:lnTo>
                <a:lnTo>
                  <a:pt x="1662113" y="271817"/>
                </a:lnTo>
                <a:lnTo>
                  <a:pt x="1293019" y="331348"/>
                </a:lnTo>
                <a:lnTo>
                  <a:pt x="940594" y="400405"/>
                </a:lnTo>
                <a:lnTo>
                  <a:pt x="690563" y="457555"/>
                </a:lnTo>
                <a:lnTo>
                  <a:pt x="576263" y="493273"/>
                </a:lnTo>
                <a:lnTo>
                  <a:pt x="504825" y="517086"/>
                </a:lnTo>
                <a:lnTo>
                  <a:pt x="433388" y="531373"/>
                </a:lnTo>
                <a:lnTo>
                  <a:pt x="378619" y="536136"/>
                </a:lnTo>
                <a:lnTo>
                  <a:pt x="345282" y="536136"/>
                </a:lnTo>
                <a:lnTo>
                  <a:pt x="273844" y="502798"/>
                </a:lnTo>
                <a:lnTo>
                  <a:pt x="178594" y="431361"/>
                </a:lnTo>
                <a:lnTo>
                  <a:pt x="80963" y="350398"/>
                </a:lnTo>
                <a:lnTo>
                  <a:pt x="23813" y="298011"/>
                </a:lnTo>
                <a:lnTo>
                  <a:pt x="2382" y="267055"/>
                </a:lnTo>
                <a:lnTo>
                  <a:pt x="0" y="238480"/>
                </a:lnTo>
                <a:lnTo>
                  <a:pt x="9525" y="226573"/>
                </a:lnTo>
                <a:lnTo>
                  <a:pt x="33338" y="231336"/>
                </a:lnTo>
                <a:lnTo>
                  <a:pt x="109538" y="259911"/>
                </a:lnTo>
                <a:lnTo>
                  <a:pt x="214313" y="293248"/>
                </a:lnTo>
                <a:lnTo>
                  <a:pt x="326232" y="309917"/>
                </a:lnTo>
                <a:lnTo>
                  <a:pt x="469107" y="305155"/>
                </a:lnTo>
                <a:lnTo>
                  <a:pt x="923925" y="2337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83456D0-3B76-499B-B107-A67F88488CFC}"/>
              </a:ext>
            </a:extLst>
          </p:cNvPr>
          <p:cNvSpPr/>
          <p:nvPr/>
        </p:nvSpPr>
        <p:spPr>
          <a:xfrm>
            <a:off x="3578226" y="1503363"/>
            <a:ext cx="2487613" cy="2908300"/>
          </a:xfrm>
          <a:custGeom>
            <a:avLst/>
            <a:gdLst>
              <a:gd name="connsiteX0" fmla="*/ 1748332 w 2487168"/>
              <a:gd name="connsiteY0" fmla="*/ 1053388 h 2907792"/>
              <a:gd name="connsiteX1" fmla="*/ 1960473 w 2487168"/>
              <a:gd name="connsiteY1" fmla="*/ 749808 h 2907792"/>
              <a:gd name="connsiteX2" fmla="*/ 2015337 w 2487168"/>
              <a:gd name="connsiteY2" fmla="*/ 640080 h 2907792"/>
              <a:gd name="connsiteX3" fmla="*/ 2128723 w 2487168"/>
              <a:gd name="connsiteY3" fmla="*/ 453542 h 2907792"/>
              <a:gd name="connsiteX4" fmla="*/ 2198217 w 2487168"/>
              <a:gd name="connsiteY4" fmla="*/ 314553 h 2907792"/>
              <a:gd name="connsiteX5" fmla="*/ 2212848 w 2487168"/>
              <a:gd name="connsiteY5" fmla="*/ 270662 h 2907792"/>
              <a:gd name="connsiteX6" fmla="*/ 2223820 w 2487168"/>
              <a:gd name="connsiteY6" fmla="*/ 234086 h 2907792"/>
              <a:gd name="connsiteX7" fmla="*/ 2227478 w 2487168"/>
              <a:gd name="connsiteY7" fmla="*/ 204825 h 2907792"/>
              <a:gd name="connsiteX8" fmla="*/ 2220163 w 2487168"/>
              <a:gd name="connsiteY8" fmla="*/ 171907 h 2907792"/>
              <a:gd name="connsiteX9" fmla="*/ 2201875 w 2487168"/>
              <a:gd name="connsiteY9" fmla="*/ 138988 h 2907792"/>
              <a:gd name="connsiteX10" fmla="*/ 2168956 w 2487168"/>
              <a:gd name="connsiteY10" fmla="*/ 109728 h 2907792"/>
              <a:gd name="connsiteX11" fmla="*/ 2147011 w 2487168"/>
              <a:gd name="connsiteY11" fmla="*/ 80467 h 2907792"/>
              <a:gd name="connsiteX12" fmla="*/ 2132380 w 2487168"/>
              <a:gd name="connsiteY12" fmla="*/ 47548 h 2907792"/>
              <a:gd name="connsiteX13" fmla="*/ 2132380 w 2487168"/>
              <a:gd name="connsiteY13" fmla="*/ 21945 h 2907792"/>
              <a:gd name="connsiteX14" fmla="*/ 2136038 w 2487168"/>
              <a:gd name="connsiteY14" fmla="*/ 0 h 2907792"/>
              <a:gd name="connsiteX15" fmla="*/ 2168956 w 2487168"/>
              <a:gd name="connsiteY15" fmla="*/ 0 h 2907792"/>
              <a:gd name="connsiteX16" fmla="*/ 2253081 w 2487168"/>
              <a:gd name="connsiteY16" fmla="*/ 51206 h 2907792"/>
              <a:gd name="connsiteX17" fmla="*/ 2348179 w 2487168"/>
              <a:gd name="connsiteY17" fmla="*/ 124358 h 2907792"/>
              <a:gd name="connsiteX18" fmla="*/ 2410358 w 2487168"/>
              <a:gd name="connsiteY18" fmla="*/ 190195 h 2907792"/>
              <a:gd name="connsiteX19" fmla="*/ 2443276 w 2487168"/>
              <a:gd name="connsiteY19" fmla="*/ 241401 h 2907792"/>
              <a:gd name="connsiteX20" fmla="*/ 2487168 w 2487168"/>
              <a:gd name="connsiteY20" fmla="*/ 369417 h 2907792"/>
              <a:gd name="connsiteX21" fmla="*/ 2487168 w 2487168"/>
              <a:gd name="connsiteY21" fmla="*/ 369417 h 2907792"/>
              <a:gd name="connsiteX22" fmla="*/ 2487168 w 2487168"/>
              <a:gd name="connsiteY22" fmla="*/ 384048 h 2907792"/>
              <a:gd name="connsiteX23" fmla="*/ 2483510 w 2487168"/>
              <a:gd name="connsiteY23" fmla="*/ 405993 h 2907792"/>
              <a:gd name="connsiteX24" fmla="*/ 2286000 w 2487168"/>
              <a:gd name="connsiteY24" fmla="*/ 691286 h 2907792"/>
              <a:gd name="connsiteX25" fmla="*/ 1799539 w 2487168"/>
              <a:gd name="connsiteY25" fmla="*/ 1324051 h 2907792"/>
              <a:gd name="connsiteX26" fmla="*/ 1686153 w 2487168"/>
              <a:gd name="connsiteY26" fmla="*/ 1474012 h 2907792"/>
              <a:gd name="connsiteX27" fmla="*/ 1111910 w 2487168"/>
              <a:gd name="connsiteY27" fmla="*/ 2092147 h 2907792"/>
              <a:gd name="connsiteX28" fmla="*/ 903427 w 2487168"/>
              <a:gd name="connsiteY28" fmla="*/ 2300630 h 2907792"/>
              <a:gd name="connsiteX29" fmla="*/ 662025 w 2487168"/>
              <a:gd name="connsiteY29" fmla="*/ 2498140 h 2907792"/>
              <a:gd name="connsiteX30" fmla="*/ 446227 w 2487168"/>
              <a:gd name="connsiteY30" fmla="*/ 2659075 h 2907792"/>
              <a:gd name="connsiteX31" fmla="*/ 160934 w 2487168"/>
              <a:gd name="connsiteY31" fmla="*/ 2838297 h 2907792"/>
              <a:gd name="connsiteX32" fmla="*/ 62179 w 2487168"/>
              <a:gd name="connsiteY32" fmla="*/ 2896819 h 2907792"/>
              <a:gd name="connsiteX33" fmla="*/ 25603 w 2487168"/>
              <a:gd name="connsiteY33" fmla="*/ 2907792 h 2907792"/>
              <a:gd name="connsiteX34" fmla="*/ 0 w 2487168"/>
              <a:gd name="connsiteY34" fmla="*/ 2893161 h 2907792"/>
              <a:gd name="connsiteX35" fmla="*/ 10972 w 2487168"/>
              <a:gd name="connsiteY35" fmla="*/ 2871216 h 2907792"/>
              <a:gd name="connsiteX36" fmla="*/ 25603 w 2487168"/>
              <a:gd name="connsiteY36" fmla="*/ 2845612 h 2907792"/>
              <a:gd name="connsiteX37" fmla="*/ 230428 w 2487168"/>
              <a:gd name="connsiteY37" fmla="*/ 2702966 h 2907792"/>
              <a:gd name="connsiteX38" fmla="*/ 376732 w 2487168"/>
              <a:gd name="connsiteY38" fmla="*/ 2582265 h 2907792"/>
              <a:gd name="connsiteX39" fmla="*/ 588873 w 2487168"/>
              <a:gd name="connsiteY39" fmla="*/ 2399385 h 2907792"/>
              <a:gd name="connsiteX40" fmla="*/ 954633 w 2487168"/>
              <a:gd name="connsiteY40" fmla="*/ 2029968 h 2907792"/>
              <a:gd name="connsiteX41" fmla="*/ 1261872 w 2487168"/>
              <a:gd name="connsiteY41" fmla="*/ 1682496 h 2907792"/>
              <a:gd name="connsiteX42" fmla="*/ 1444752 w 2487168"/>
              <a:gd name="connsiteY42" fmla="*/ 1466697 h 2907792"/>
              <a:gd name="connsiteX43" fmla="*/ 1539849 w 2487168"/>
              <a:gd name="connsiteY43" fmla="*/ 1356969 h 2907792"/>
              <a:gd name="connsiteX44" fmla="*/ 1748332 w 2487168"/>
              <a:gd name="connsiteY44" fmla="*/ 1053388 h 290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87168" h="2907792">
                <a:moveTo>
                  <a:pt x="1748332" y="1053388"/>
                </a:moveTo>
                <a:lnTo>
                  <a:pt x="1960473" y="749808"/>
                </a:lnTo>
                <a:lnTo>
                  <a:pt x="2015337" y="640080"/>
                </a:lnTo>
                <a:lnTo>
                  <a:pt x="2128723" y="453542"/>
                </a:lnTo>
                <a:lnTo>
                  <a:pt x="2198217" y="314553"/>
                </a:lnTo>
                <a:lnTo>
                  <a:pt x="2212848" y="270662"/>
                </a:lnTo>
                <a:lnTo>
                  <a:pt x="2223820" y="234086"/>
                </a:lnTo>
                <a:lnTo>
                  <a:pt x="2227478" y="204825"/>
                </a:lnTo>
                <a:lnTo>
                  <a:pt x="2220163" y="171907"/>
                </a:lnTo>
                <a:lnTo>
                  <a:pt x="2201875" y="138988"/>
                </a:lnTo>
                <a:lnTo>
                  <a:pt x="2168956" y="109728"/>
                </a:lnTo>
                <a:lnTo>
                  <a:pt x="2147011" y="80467"/>
                </a:lnTo>
                <a:lnTo>
                  <a:pt x="2132380" y="47548"/>
                </a:lnTo>
                <a:lnTo>
                  <a:pt x="2132380" y="21945"/>
                </a:lnTo>
                <a:lnTo>
                  <a:pt x="2136038" y="0"/>
                </a:lnTo>
                <a:lnTo>
                  <a:pt x="2168956" y="0"/>
                </a:lnTo>
                <a:lnTo>
                  <a:pt x="2253081" y="51206"/>
                </a:lnTo>
                <a:lnTo>
                  <a:pt x="2348179" y="124358"/>
                </a:lnTo>
                <a:lnTo>
                  <a:pt x="2410358" y="190195"/>
                </a:lnTo>
                <a:lnTo>
                  <a:pt x="2443276" y="241401"/>
                </a:lnTo>
                <a:lnTo>
                  <a:pt x="2487168" y="369417"/>
                </a:lnTo>
                <a:lnTo>
                  <a:pt x="2487168" y="369417"/>
                </a:lnTo>
                <a:lnTo>
                  <a:pt x="2487168" y="384048"/>
                </a:lnTo>
                <a:lnTo>
                  <a:pt x="2483510" y="405993"/>
                </a:lnTo>
                <a:lnTo>
                  <a:pt x="2286000" y="691286"/>
                </a:lnTo>
                <a:lnTo>
                  <a:pt x="1799539" y="1324051"/>
                </a:lnTo>
                <a:lnTo>
                  <a:pt x="1686153" y="1474012"/>
                </a:lnTo>
                <a:lnTo>
                  <a:pt x="1111910" y="2092147"/>
                </a:lnTo>
                <a:lnTo>
                  <a:pt x="903427" y="2300630"/>
                </a:lnTo>
                <a:lnTo>
                  <a:pt x="662025" y="2498140"/>
                </a:lnTo>
                <a:lnTo>
                  <a:pt x="446227" y="2659075"/>
                </a:lnTo>
                <a:lnTo>
                  <a:pt x="160934" y="2838297"/>
                </a:lnTo>
                <a:lnTo>
                  <a:pt x="62179" y="2896819"/>
                </a:lnTo>
                <a:lnTo>
                  <a:pt x="25603" y="2907792"/>
                </a:lnTo>
                <a:lnTo>
                  <a:pt x="0" y="2893161"/>
                </a:lnTo>
                <a:lnTo>
                  <a:pt x="10972" y="2871216"/>
                </a:lnTo>
                <a:lnTo>
                  <a:pt x="25603" y="2845612"/>
                </a:lnTo>
                <a:lnTo>
                  <a:pt x="230428" y="2702966"/>
                </a:lnTo>
                <a:lnTo>
                  <a:pt x="376732" y="2582265"/>
                </a:lnTo>
                <a:lnTo>
                  <a:pt x="588873" y="2399385"/>
                </a:lnTo>
                <a:lnTo>
                  <a:pt x="954633" y="2029968"/>
                </a:lnTo>
                <a:lnTo>
                  <a:pt x="1261872" y="1682496"/>
                </a:lnTo>
                <a:lnTo>
                  <a:pt x="1444752" y="1466697"/>
                </a:lnTo>
                <a:lnTo>
                  <a:pt x="1539849" y="1356969"/>
                </a:lnTo>
                <a:lnTo>
                  <a:pt x="1748332" y="10533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1E2FF00-642B-4695-BA1E-7663DF39F9AB}"/>
              </a:ext>
            </a:extLst>
          </p:cNvPr>
          <p:cNvSpPr/>
          <p:nvPr/>
        </p:nvSpPr>
        <p:spPr>
          <a:xfrm>
            <a:off x="4491038" y="3362326"/>
            <a:ext cx="1225550" cy="379413"/>
          </a:xfrm>
          <a:custGeom>
            <a:avLst/>
            <a:gdLst>
              <a:gd name="connsiteX0" fmla="*/ 638175 w 1226343"/>
              <a:gd name="connsiteY0" fmla="*/ 135731 h 378619"/>
              <a:gd name="connsiteX1" fmla="*/ 369093 w 1226343"/>
              <a:gd name="connsiteY1" fmla="*/ 197644 h 378619"/>
              <a:gd name="connsiteX2" fmla="*/ 238125 w 1226343"/>
              <a:gd name="connsiteY2" fmla="*/ 219075 h 378619"/>
              <a:gd name="connsiteX3" fmla="*/ 173831 w 1226343"/>
              <a:gd name="connsiteY3" fmla="*/ 219075 h 378619"/>
              <a:gd name="connsiteX4" fmla="*/ 0 w 1226343"/>
              <a:gd name="connsiteY4" fmla="*/ 259556 h 378619"/>
              <a:gd name="connsiteX5" fmla="*/ 42862 w 1226343"/>
              <a:gd name="connsiteY5" fmla="*/ 378619 h 378619"/>
              <a:gd name="connsiteX6" fmla="*/ 130968 w 1226343"/>
              <a:gd name="connsiteY6" fmla="*/ 371475 h 378619"/>
              <a:gd name="connsiteX7" fmla="*/ 311943 w 1226343"/>
              <a:gd name="connsiteY7" fmla="*/ 342900 h 378619"/>
              <a:gd name="connsiteX8" fmla="*/ 561975 w 1226343"/>
              <a:gd name="connsiteY8" fmla="*/ 300038 h 378619"/>
              <a:gd name="connsiteX9" fmla="*/ 740568 w 1226343"/>
              <a:gd name="connsiteY9" fmla="*/ 259556 h 378619"/>
              <a:gd name="connsiteX10" fmla="*/ 859631 w 1226343"/>
              <a:gd name="connsiteY10" fmla="*/ 235744 h 378619"/>
              <a:gd name="connsiteX11" fmla="*/ 1226343 w 1226343"/>
              <a:gd name="connsiteY11" fmla="*/ 209550 h 378619"/>
              <a:gd name="connsiteX12" fmla="*/ 1219200 w 1226343"/>
              <a:gd name="connsiteY12" fmla="*/ 180975 h 378619"/>
              <a:gd name="connsiteX13" fmla="*/ 1200150 w 1226343"/>
              <a:gd name="connsiteY13" fmla="*/ 152400 h 378619"/>
              <a:gd name="connsiteX14" fmla="*/ 1157287 w 1226343"/>
              <a:gd name="connsiteY14" fmla="*/ 116681 h 378619"/>
              <a:gd name="connsiteX15" fmla="*/ 1069181 w 1226343"/>
              <a:gd name="connsiteY15" fmla="*/ 54769 h 378619"/>
              <a:gd name="connsiteX16" fmla="*/ 1002506 w 1226343"/>
              <a:gd name="connsiteY16" fmla="*/ 16669 h 378619"/>
              <a:gd name="connsiteX17" fmla="*/ 966787 w 1226343"/>
              <a:gd name="connsiteY17" fmla="*/ 0 h 378619"/>
              <a:gd name="connsiteX18" fmla="*/ 947737 w 1226343"/>
              <a:gd name="connsiteY18" fmla="*/ 0 h 378619"/>
              <a:gd name="connsiteX19" fmla="*/ 909637 w 1226343"/>
              <a:gd name="connsiteY19" fmla="*/ 9525 h 378619"/>
              <a:gd name="connsiteX20" fmla="*/ 797718 w 1226343"/>
              <a:gd name="connsiteY20" fmla="*/ 90488 h 378619"/>
              <a:gd name="connsiteX21" fmla="*/ 638175 w 1226343"/>
              <a:gd name="connsiteY21" fmla="*/ 135731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6343" h="378619">
                <a:moveTo>
                  <a:pt x="638175" y="135731"/>
                </a:moveTo>
                <a:lnTo>
                  <a:pt x="369093" y="197644"/>
                </a:lnTo>
                <a:lnTo>
                  <a:pt x="238125" y="219075"/>
                </a:lnTo>
                <a:lnTo>
                  <a:pt x="173831" y="219075"/>
                </a:lnTo>
                <a:lnTo>
                  <a:pt x="0" y="259556"/>
                </a:lnTo>
                <a:lnTo>
                  <a:pt x="42862" y="378619"/>
                </a:lnTo>
                <a:lnTo>
                  <a:pt x="130968" y="371475"/>
                </a:lnTo>
                <a:lnTo>
                  <a:pt x="311943" y="342900"/>
                </a:lnTo>
                <a:lnTo>
                  <a:pt x="561975" y="300038"/>
                </a:lnTo>
                <a:lnTo>
                  <a:pt x="740568" y="259556"/>
                </a:lnTo>
                <a:lnTo>
                  <a:pt x="859631" y="235744"/>
                </a:lnTo>
                <a:lnTo>
                  <a:pt x="1226343" y="209550"/>
                </a:lnTo>
                <a:lnTo>
                  <a:pt x="1219200" y="180975"/>
                </a:lnTo>
                <a:lnTo>
                  <a:pt x="1200150" y="152400"/>
                </a:lnTo>
                <a:lnTo>
                  <a:pt x="1157287" y="116681"/>
                </a:lnTo>
                <a:lnTo>
                  <a:pt x="1069181" y="54769"/>
                </a:lnTo>
                <a:lnTo>
                  <a:pt x="1002506" y="16669"/>
                </a:lnTo>
                <a:lnTo>
                  <a:pt x="966787" y="0"/>
                </a:lnTo>
                <a:lnTo>
                  <a:pt x="947737" y="0"/>
                </a:lnTo>
                <a:lnTo>
                  <a:pt x="909637" y="9525"/>
                </a:lnTo>
                <a:lnTo>
                  <a:pt x="797718" y="90488"/>
                </a:lnTo>
                <a:lnTo>
                  <a:pt x="638175" y="1357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B211543-485B-47CC-925A-F09C99644655}"/>
              </a:ext>
            </a:extLst>
          </p:cNvPr>
          <p:cNvSpPr/>
          <p:nvPr/>
        </p:nvSpPr>
        <p:spPr>
          <a:xfrm>
            <a:off x="4979988" y="3548063"/>
            <a:ext cx="736600" cy="660400"/>
          </a:xfrm>
          <a:custGeom>
            <a:avLst/>
            <a:gdLst>
              <a:gd name="connsiteX0" fmla="*/ 235744 w 738187"/>
              <a:gd name="connsiteY0" fmla="*/ 307181 h 659606"/>
              <a:gd name="connsiteX1" fmla="*/ 314325 w 738187"/>
              <a:gd name="connsiteY1" fmla="*/ 185737 h 659606"/>
              <a:gd name="connsiteX2" fmla="*/ 357187 w 738187"/>
              <a:gd name="connsiteY2" fmla="*/ 104775 h 659606"/>
              <a:gd name="connsiteX3" fmla="*/ 364331 w 738187"/>
              <a:gd name="connsiteY3" fmla="*/ 85725 h 659606"/>
              <a:gd name="connsiteX4" fmla="*/ 364331 w 738187"/>
              <a:gd name="connsiteY4" fmla="*/ 76200 h 659606"/>
              <a:gd name="connsiteX5" fmla="*/ 359569 w 738187"/>
              <a:gd name="connsiteY5" fmla="*/ 69056 h 659606"/>
              <a:gd name="connsiteX6" fmla="*/ 338137 w 738187"/>
              <a:gd name="connsiteY6" fmla="*/ 59531 h 659606"/>
              <a:gd name="connsiteX7" fmla="*/ 259556 w 738187"/>
              <a:gd name="connsiteY7" fmla="*/ 52387 h 659606"/>
              <a:gd name="connsiteX8" fmla="*/ 731044 w 738187"/>
              <a:gd name="connsiteY8" fmla="*/ 0 h 659606"/>
              <a:gd name="connsiteX9" fmla="*/ 738187 w 738187"/>
              <a:gd name="connsiteY9" fmla="*/ 30956 h 659606"/>
              <a:gd name="connsiteX10" fmla="*/ 738187 w 738187"/>
              <a:gd name="connsiteY10" fmla="*/ 40481 h 659606"/>
              <a:gd name="connsiteX11" fmla="*/ 731044 w 738187"/>
              <a:gd name="connsiteY11" fmla="*/ 59531 h 659606"/>
              <a:gd name="connsiteX12" fmla="*/ 719137 w 738187"/>
              <a:gd name="connsiteY12" fmla="*/ 76200 h 659606"/>
              <a:gd name="connsiteX13" fmla="*/ 690562 w 738187"/>
              <a:gd name="connsiteY13" fmla="*/ 92868 h 659606"/>
              <a:gd name="connsiteX14" fmla="*/ 657225 w 738187"/>
              <a:gd name="connsiteY14" fmla="*/ 109537 h 659606"/>
              <a:gd name="connsiteX15" fmla="*/ 350044 w 738187"/>
              <a:gd name="connsiteY15" fmla="*/ 381000 h 659606"/>
              <a:gd name="connsiteX16" fmla="*/ 69056 w 738187"/>
              <a:gd name="connsiteY16" fmla="*/ 609600 h 659606"/>
              <a:gd name="connsiteX17" fmla="*/ 0 w 738187"/>
              <a:gd name="connsiteY17" fmla="*/ 659606 h 659606"/>
              <a:gd name="connsiteX18" fmla="*/ 50006 w 738187"/>
              <a:gd name="connsiteY18" fmla="*/ 564356 h 659606"/>
              <a:gd name="connsiteX19" fmla="*/ 235744 w 738187"/>
              <a:gd name="connsiteY19" fmla="*/ 307181 h 65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8187" h="659606">
                <a:moveTo>
                  <a:pt x="235744" y="307181"/>
                </a:moveTo>
                <a:lnTo>
                  <a:pt x="314325" y="185737"/>
                </a:lnTo>
                <a:lnTo>
                  <a:pt x="357187" y="104775"/>
                </a:lnTo>
                <a:lnTo>
                  <a:pt x="364331" y="85725"/>
                </a:lnTo>
                <a:lnTo>
                  <a:pt x="364331" y="76200"/>
                </a:lnTo>
                <a:lnTo>
                  <a:pt x="359569" y="69056"/>
                </a:lnTo>
                <a:lnTo>
                  <a:pt x="338137" y="59531"/>
                </a:lnTo>
                <a:lnTo>
                  <a:pt x="259556" y="52387"/>
                </a:lnTo>
                <a:lnTo>
                  <a:pt x="731044" y="0"/>
                </a:lnTo>
                <a:lnTo>
                  <a:pt x="738187" y="30956"/>
                </a:lnTo>
                <a:lnTo>
                  <a:pt x="738187" y="40481"/>
                </a:lnTo>
                <a:lnTo>
                  <a:pt x="731044" y="59531"/>
                </a:lnTo>
                <a:lnTo>
                  <a:pt x="719137" y="76200"/>
                </a:lnTo>
                <a:lnTo>
                  <a:pt x="690562" y="92868"/>
                </a:lnTo>
                <a:lnTo>
                  <a:pt x="657225" y="109537"/>
                </a:lnTo>
                <a:lnTo>
                  <a:pt x="350044" y="381000"/>
                </a:lnTo>
                <a:lnTo>
                  <a:pt x="69056" y="609600"/>
                </a:lnTo>
                <a:lnTo>
                  <a:pt x="0" y="659606"/>
                </a:lnTo>
                <a:lnTo>
                  <a:pt x="50006" y="564356"/>
                </a:lnTo>
                <a:lnTo>
                  <a:pt x="235744" y="30718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CFC84C3-53E7-47F0-87CC-2F5EAE9A3D31}"/>
              </a:ext>
            </a:extLst>
          </p:cNvPr>
          <p:cNvSpPr/>
          <p:nvPr/>
        </p:nvSpPr>
        <p:spPr>
          <a:xfrm>
            <a:off x="4881564" y="4097338"/>
            <a:ext cx="384175" cy="1879600"/>
          </a:xfrm>
          <a:custGeom>
            <a:avLst/>
            <a:gdLst>
              <a:gd name="connsiteX0" fmla="*/ 135731 w 383381"/>
              <a:gd name="connsiteY0" fmla="*/ 328613 h 1878807"/>
              <a:gd name="connsiteX1" fmla="*/ 97631 w 383381"/>
              <a:gd name="connsiteY1" fmla="*/ 204788 h 1878807"/>
              <a:gd name="connsiteX2" fmla="*/ 64293 w 383381"/>
              <a:gd name="connsiteY2" fmla="*/ 150019 h 1878807"/>
              <a:gd name="connsiteX3" fmla="*/ 16668 w 383381"/>
              <a:gd name="connsiteY3" fmla="*/ 66675 h 1878807"/>
              <a:gd name="connsiteX4" fmla="*/ 0 w 383381"/>
              <a:gd name="connsiteY4" fmla="*/ 26194 h 1878807"/>
              <a:gd name="connsiteX5" fmla="*/ 2381 w 383381"/>
              <a:gd name="connsiteY5" fmla="*/ 16669 h 1878807"/>
              <a:gd name="connsiteX6" fmla="*/ 21431 w 383381"/>
              <a:gd name="connsiteY6" fmla="*/ 2382 h 1878807"/>
              <a:gd name="connsiteX7" fmla="*/ 61912 w 383381"/>
              <a:gd name="connsiteY7" fmla="*/ 0 h 1878807"/>
              <a:gd name="connsiteX8" fmla="*/ 114300 w 383381"/>
              <a:gd name="connsiteY8" fmla="*/ 16669 h 1878807"/>
              <a:gd name="connsiteX9" fmla="*/ 197643 w 383381"/>
              <a:gd name="connsiteY9" fmla="*/ 59532 h 1878807"/>
              <a:gd name="connsiteX10" fmla="*/ 230981 w 383381"/>
              <a:gd name="connsiteY10" fmla="*/ 92869 h 1878807"/>
              <a:gd name="connsiteX11" fmla="*/ 269081 w 383381"/>
              <a:gd name="connsiteY11" fmla="*/ 133350 h 1878807"/>
              <a:gd name="connsiteX12" fmla="*/ 290512 w 383381"/>
              <a:gd name="connsiteY12" fmla="*/ 164307 h 1878807"/>
              <a:gd name="connsiteX13" fmla="*/ 316706 w 383381"/>
              <a:gd name="connsiteY13" fmla="*/ 209550 h 1878807"/>
              <a:gd name="connsiteX14" fmla="*/ 330993 w 383381"/>
              <a:gd name="connsiteY14" fmla="*/ 252413 h 1878807"/>
              <a:gd name="connsiteX15" fmla="*/ 340518 w 383381"/>
              <a:gd name="connsiteY15" fmla="*/ 328613 h 1878807"/>
              <a:gd name="connsiteX16" fmla="*/ 359568 w 383381"/>
              <a:gd name="connsiteY16" fmla="*/ 438150 h 1878807"/>
              <a:gd name="connsiteX17" fmla="*/ 369093 w 383381"/>
              <a:gd name="connsiteY17" fmla="*/ 597694 h 1878807"/>
              <a:gd name="connsiteX18" fmla="*/ 383381 w 383381"/>
              <a:gd name="connsiteY18" fmla="*/ 864394 h 1878807"/>
              <a:gd name="connsiteX19" fmla="*/ 381000 w 383381"/>
              <a:gd name="connsiteY19" fmla="*/ 1023938 h 1878807"/>
              <a:gd name="connsiteX20" fmla="*/ 352425 w 383381"/>
              <a:gd name="connsiteY20" fmla="*/ 1338263 h 1878807"/>
              <a:gd name="connsiteX21" fmla="*/ 321468 w 383381"/>
              <a:gd name="connsiteY21" fmla="*/ 1509713 h 1878807"/>
              <a:gd name="connsiteX22" fmla="*/ 285750 w 383381"/>
              <a:gd name="connsiteY22" fmla="*/ 1621632 h 1878807"/>
              <a:gd name="connsiteX23" fmla="*/ 226218 w 383381"/>
              <a:gd name="connsiteY23" fmla="*/ 1771650 h 1878807"/>
              <a:gd name="connsiteX24" fmla="*/ 161925 w 383381"/>
              <a:gd name="connsiteY24" fmla="*/ 1869282 h 1878807"/>
              <a:gd name="connsiteX25" fmla="*/ 150018 w 383381"/>
              <a:gd name="connsiteY25" fmla="*/ 1876425 h 1878807"/>
              <a:gd name="connsiteX26" fmla="*/ 126206 w 383381"/>
              <a:gd name="connsiteY26" fmla="*/ 1878807 h 1878807"/>
              <a:gd name="connsiteX27" fmla="*/ 111918 w 383381"/>
              <a:gd name="connsiteY27" fmla="*/ 1871663 h 1878807"/>
              <a:gd name="connsiteX28" fmla="*/ 154781 w 383381"/>
              <a:gd name="connsiteY28" fmla="*/ 1321594 h 1878807"/>
              <a:gd name="connsiteX29" fmla="*/ 171450 w 383381"/>
              <a:gd name="connsiteY29" fmla="*/ 1262063 h 1878807"/>
              <a:gd name="connsiteX30" fmla="*/ 180975 w 383381"/>
              <a:gd name="connsiteY30" fmla="*/ 1214438 h 1878807"/>
              <a:gd name="connsiteX31" fmla="*/ 190500 w 383381"/>
              <a:gd name="connsiteY31" fmla="*/ 1140619 h 1878807"/>
              <a:gd name="connsiteX32" fmla="*/ 197643 w 383381"/>
              <a:gd name="connsiteY32" fmla="*/ 1071563 h 1878807"/>
              <a:gd name="connsiteX33" fmla="*/ 202406 w 383381"/>
              <a:gd name="connsiteY33" fmla="*/ 992982 h 1878807"/>
              <a:gd name="connsiteX34" fmla="*/ 202406 w 383381"/>
              <a:gd name="connsiteY34" fmla="*/ 890588 h 1878807"/>
              <a:gd name="connsiteX35" fmla="*/ 188118 w 383381"/>
              <a:gd name="connsiteY35" fmla="*/ 652463 h 1878807"/>
              <a:gd name="connsiteX36" fmla="*/ 178593 w 383381"/>
              <a:gd name="connsiteY36" fmla="*/ 521494 h 1878807"/>
              <a:gd name="connsiteX37" fmla="*/ 161925 w 383381"/>
              <a:gd name="connsiteY37" fmla="*/ 411957 h 1878807"/>
              <a:gd name="connsiteX38" fmla="*/ 135731 w 383381"/>
              <a:gd name="connsiteY38" fmla="*/ 328613 h 18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3381" h="1878807">
                <a:moveTo>
                  <a:pt x="135731" y="328613"/>
                </a:moveTo>
                <a:lnTo>
                  <a:pt x="97631" y="204788"/>
                </a:lnTo>
                <a:lnTo>
                  <a:pt x="64293" y="150019"/>
                </a:lnTo>
                <a:lnTo>
                  <a:pt x="16668" y="66675"/>
                </a:lnTo>
                <a:lnTo>
                  <a:pt x="0" y="26194"/>
                </a:lnTo>
                <a:lnTo>
                  <a:pt x="2381" y="16669"/>
                </a:lnTo>
                <a:lnTo>
                  <a:pt x="21431" y="2382"/>
                </a:lnTo>
                <a:lnTo>
                  <a:pt x="61912" y="0"/>
                </a:lnTo>
                <a:lnTo>
                  <a:pt x="114300" y="16669"/>
                </a:lnTo>
                <a:lnTo>
                  <a:pt x="197643" y="59532"/>
                </a:lnTo>
                <a:lnTo>
                  <a:pt x="230981" y="92869"/>
                </a:lnTo>
                <a:lnTo>
                  <a:pt x="269081" y="133350"/>
                </a:lnTo>
                <a:lnTo>
                  <a:pt x="290512" y="164307"/>
                </a:lnTo>
                <a:lnTo>
                  <a:pt x="316706" y="209550"/>
                </a:lnTo>
                <a:lnTo>
                  <a:pt x="330993" y="252413"/>
                </a:lnTo>
                <a:lnTo>
                  <a:pt x="340518" y="328613"/>
                </a:lnTo>
                <a:lnTo>
                  <a:pt x="359568" y="438150"/>
                </a:lnTo>
                <a:lnTo>
                  <a:pt x="369093" y="597694"/>
                </a:lnTo>
                <a:lnTo>
                  <a:pt x="383381" y="864394"/>
                </a:lnTo>
                <a:cubicBezTo>
                  <a:pt x="382587" y="917575"/>
                  <a:pt x="381794" y="970757"/>
                  <a:pt x="381000" y="1023938"/>
                </a:cubicBezTo>
                <a:lnTo>
                  <a:pt x="352425" y="1338263"/>
                </a:lnTo>
                <a:lnTo>
                  <a:pt x="321468" y="1509713"/>
                </a:lnTo>
                <a:lnTo>
                  <a:pt x="285750" y="1621632"/>
                </a:lnTo>
                <a:lnTo>
                  <a:pt x="226218" y="1771650"/>
                </a:lnTo>
                <a:lnTo>
                  <a:pt x="161925" y="1869282"/>
                </a:lnTo>
                <a:lnTo>
                  <a:pt x="150018" y="1876425"/>
                </a:lnTo>
                <a:lnTo>
                  <a:pt x="126206" y="1878807"/>
                </a:lnTo>
                <a:lnTo>
                  <a:pt x="111918" y="1871663"/>
                </a:lnTo>
                <a:lnTo>
                  <a:pt x="154781" y="1321594"/>
                </a:lnTo>
                <a:lnTo>
                  <a:pt x="171450" y="1262063"/>
                </a:lnTo>
                <a:lnTo>
                  <a:pt x="180975" y="1214438"/>
                </a:lnTo>
                <a:lnTo>
                  <a:pt x="190500" y="1140619"/>
                </a:lnTo>
                <a:lnTo>
                  <a:pt x="197643" y="1071563"/>
                </a:lnTo>
                <a:lnTo>
                  <a:pt x="202406" y="992982"/>
                </a:lnTo>
                <a:lnTo>
                  <a:pt x="202406" y="890588"/>
                </a:lnTo>
                <a:lnTo>
                  <a:pt x="188118" y="652463"/>
                </a:lnTo>
                <a:lnTo>
                  <a:pt x="178593" y="521494"/>
                </a:lnTo>
                <a:lnTo>
                  <a:pt x="161925" y="411957"/>
                </a:lnTo>
                <a:lnTo>
                  <a:pt x="135731" y="3286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817E9F2-F8E6-426D-A2B6-A031C7F3F179}"/>
              </a:ext>
            </a:extLst>
          </p:cNvPr>
          <p:cNvSpPr/>
          <p:nvPr/>
        </p:nvSpPr>
        <p:spPr>
          <a:xfrm>
            <a:off x="4522788" y="5360988"/>
            <a:ext cx="533400" cy="615950"/>
          </a:xfrm>
          <a:custGeom>
            <a:avLst/>
            <a:gdLst>
              <a:gd name="connsiteX0" fmla="*/ 123825 w 533400"/>
              <a:gd name="connsiteY0" fmla="*/ 176212 h 616744"/>
              <a:gd name="connsiteX1" fmla="*/ 245269 w 533400"/>
              <a:gd name="connsiteY1" fmla="*/ 276225 h 616744"/>
              <a:gd name="connsiteX2" fmla="*/ 307181 w 533400"/>
              <a:gd name="connsiteY2" fmla="*/ 338137 h 616744"/>
              <a:gd name="connsiteX3" fmla="*/ 352425 w 533400"/>
              <a:gd name="connsiteY3" fmla="*/ 392906 h 616744"/>
              <a:gd name="connsiteX4" fmla="*/ 369094 w 533400"/>
              <a:gd name="connsiteY4" fmla="*/ 426244 h 616744"/>
              <a:gd name="connsiteX5" fmla="*/ 400050 w 533400"/>
              <a:gd name="connsiteY5" fmla="*/ 495300 h 616744"/>
              <a:gd name="connsiteX6" fmla="*/ 426244 w 533400"/>
              <a:gd name="connsiteY6" fmla="*/ 547687 h 616744"/>
              <a:gd name="connsiteX7" fmla="*/ 452437 w 533400"/>
              <a:gd name="connsiteY7" fmla="*/ 588169 h 616744"/>
              <a:gd name="connsiteX8" fmla="*/ 466725 w 533400"/>
              <a:gd name="connsiteY8" fmla="*/ 604837 h 616744"/>
              <a:gd name="connsiteX9" fmla="*/ 483394 w 533400"/>
              <a:gd name="connsiteY9" fmla="*/ 616744 h 616744"/>
              <a:gd name="connsiteX10" fmla="*/ 507206 w 533400"/>
              <a:gd name="connsiteY10" fmla="*/ 611981 h 616744"/>
              <a:gd name="connsiteX11" fmla="*/ 533400 w 533400"/>
              <a:gd name="connsiteY11" fmla="*/ 0 h 616744"/>
              <a:gd name="connsiteX12" fmla="*/ 502444 w 533400"/>
              <a:gd name="connsiteY12" fmla="*/ 88106 h 616744"/>
              <a:gd name="connsiteX13" fmla="*/ 490537 w 533400"/>
              <a:gd name="connsiteY13" fmla="*/ 109537 h 616744"/>
              <a:gd name="connsiteX14" fmla="*/ 459581 w 533400"/>
              <a:gd name="connsiteY14" fmla="*/ 140494 h 616744"/>
              <a:gd name="connsiteX15" fmla="*/ 426244 w 533400"/>
              <a:gd name="connsiteY15" fmla="*/ 159544 h 616744"/>
              <a:gd name="connsiteX16" fmla="*/ 397669 w 533400"/>
              <a:gd name="connsiteY16" fmla="*/ 169069 h 616744"/>
              <a:gd name="connsiteX17" fmla="*/ 373856 w 533400"/>
              <a:gd name="connsiteY17" fmla="*/ 169069 h 616744"/>
              <a:gd name="connsiteX18" fmla="*/ 311944 w 533400"/>
              <a:gd name="connsiteY18" fmla="*/ 164306 h 616744"/>
              <a:gd name="connsiteX19" fmla="*/ 254794 w 533400"/>
              <a:gd name="connsiteY19" fmla="*/ 147637 h 616744"/>
              <a:gd name="connsiteX20" fmla="*/ 190500 w 533400"/>
              <a:gd name="connsiteY20" fmla="*/ 116681 h 616744"/>
              <a:gd name="connsiteX21" fmla="*/ 119062 w 533400"/>
              <a:gd name="connsiteY21" fmla="*/ 78581 h 616744"/>
              <a:gd name="connsiteX22" fmla="*/ 59531 w 533400"/>
              <a:gd name="connsiteY22" fmla="*/ 40481 h 616744"/>
              <a:gd name="connsiteX23" fmla="*/ 40481 w 533400"/>
              <a:gd name="connsiteY23" fmla="*/ 30956 h 616744"/>
              <a:gd name="connsiteX24" fmla="*/ 21431 w 533400"/>
              <a:gd name="connsiteY24" fmla="*/ 30956 h 616744"/>
              <a:gd name="connsiteX25" fmla="*/ 2381 w 533400"/>
              <a:gd name="connsiteY25" fmla="*/ 35719 h 616744"/>
              <a:gd name="connsiteX26" fmla="*/ 0 w 533400"/>
              <a:gd name="connsiteY26" fmla="*/ 47625 h 616744"/>
              <a:gd name="connsiteX27" fmla="*/ 9525 w 533400"/>
              <a:gd name="connsiteY27" fmla="*/ 71437 h 616744"/>
              <a:gd name="connsiteX28" fmla="*/ 23812 w 533400"/>
              <a:gd name="connsiteY28" fmla="*/ 95250 h 616744"/>
              <a:gd name="connsiteX29" fmla="*/ 52387 w 533400"/>
              <a:gd name="connsiteY29" fmla="*/ 121444 h 616744"/>
              <a:gd name="connsiteX30" fmla="*/ 123825 w 533400"/>
              <a:gd name="connsiteY30" fmla="*/ 176212 h 61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3400" h="616744">
                <a:moveTo>
                  <a:pt x="123825" y="176212"/>
                </a:moveTo>
                <a:lnTo>
                  <a:pt x="245269" y="276225"/>
                </a:lnTo>
                <a:lnTo>
                  <a:pt x="307181" y="338137"/>
                </a:lnTo>
                <a:lnTo>
                  <a:pt x="352425" y="392906"/>
                </a:lnTo>
                <a:lnTo>
                  <a:pt x="369094" y="426244"/>
                </a:lnTo>
                <a:lnTo>
                  <a:pt x="400050" y="495300"/>
                </a:lnTo>
                <a:lnTo>
                  <a:pt x="426244" y="547687"/>
                </a:lnTo>
                <a:lnTo>
                  <a:pt x="452437" y="588169"/>
                </a:lnTo>
                <a:lnTo>
                  <a:pt x="466725" y="604837"/>
                </a:lnTo>
                <a:lnTo>
                  <a:pt x="483394" y="616744"/>
                </a:lnTo>
                <a:lnTo>
                  <a:pt x="507206" y="611981"/>
                </a:lnTo>
                <a:lnTo>
                  <a:pt x="533400" y="0"/>
                </a:lnTo>
                <a:lnTo>
                  <a:pt x="502444" y="88106"/>
                </a:lnTo>
                <a:lnTo>
                  <a:pt x="490537" y="109537"/>
                </a:lnTo>
                <a:lnTo>
                  <a:pt x="459581" y="140494"/>
                </a:lnTo>
                <a:lnTo>
                  <a:pt x="426244" y="159544"/>
                </a:lnTo>
                <a:lnTo>
                  <a:pt x="397669" y="169069"/>
                </a:lnTo>
                <a:lnTo>
                  <a:pt x="373856" y="169069"/>
                </a:lnTo>
                <a:lnTo>
                  <a:pt x="311944" y="164306"/>
                </a:lnTo>
                <a:lnTo>
                  <a:pt x="254794" y="147637"/>
                </a:lnTo>
                <a:lnTo>
                  <a:pt x="190500" y="116681"/>
                </a:lnTo>
                <a:lnTo>
                  <a:pt x="119062" y="78581"/>
                </a:lnTo>
                <a:lnTo>
                  <a:pt x="59531" y="40481"/>
                </a:lnTo>
                <a:lnTo>
                  <a:pt x="40481" y="30956"/>
                </a:lnTo>
                <a:lnTo>
                  <a:pt x="21431" y="30956"/>
                </a:lnTo>
                <a:lnTo>
                  <a:pt x="2381" y="35719"/>
                </a:lnTo>
                <a:lnTo>
                  <a:pt x="0" y="47625"/>
                </a:lnTo>
                <a:lnTo>
                  <a:pt x="9525" y="71437"/>
                </a:lnTo>
                <a:lnTo>
                  <a:pt x="23812" y="95250"/>
                </a:lnTo>
                <a:lnTo>
                  <a:pt x="52387" y="121444"/>
                </a:lnTo>
                <a:lnTo>
                  <a:pt x="123825" y="1762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E94E900-6A29-4D19-B297-487B6E1DEB45}"/>
              </a:ext>
            </a:extLst>
          </p:cNvPr>
          <p:cNvSpPr/>
          <p:nvPr/>
        </p:nvSpPr>
        <p:spPr>
          <a:xfrm>
            <a:off x="3767139" y="4208463"/>
            <a:ext cx="2079625" cy="869950"/>
          </a:xfrm>
          <a:custGeom>
            <a:avLst/>
            <a:gdLst>
              <a:gd name="connsiteX0" fmla="*/ 697706 w 2078831"/>
              <a:gd name="connsiteY0" fmla="*/ 711994 h 871537"/>
              <a:gd name="connsiteX1" fmla="*/ 973931 w 2078831"/>
              <a:gd name="connsiteY1" fmla="*/ 583406 h 871537"/>
              <a:gd name="connsiteX2" fmla="*/ 1307306 w 2078831"/>
              <a:gd name="connsiteY2" fmla="*/ 421481 h 871537"/>
              <a:gd name="connsiteX3" fmla="*/ 1628775 w 2078831"/>
              <a:gd name="connsiteY3" fmla="*/ 266700 h 871537"/>
              <a:gd name="connsiteX4" fmla="*/ 1909762 w 2078831"/>
              <a:gd name="connsiteY4" fmla="*/ 123825 h 871537"/>
              <a:gd name="connsiteX5" fmla="*/ 2047875 w 2078831"/>
              <a:gd name="connsiteY5" fmla="*/ 52387 h 871537"/>
              <a:gd name="connsiteX6" fmla="*/ 2066925 w 2078831"/>
              <a:gd name="connsiteY6" fmla="*/ 35719 h 871537"/>
              <a:gd name="connsiteX7" fmla="*/ 2078831 w 2078831"/>
              <a:gd name="connsiteY7" fmla="*/ 16669 h 871537"/>
              <a:gd name="connsiteX8" fmla="*/ 2078831 w 2078831"/>
              <a:gd name="connsiteY8" fmla="*/ 7144 h 871537"/>
              <a:gd name="connsiteX9" fmla="*/ 2071687 w 2078831"/>
              <a:gd name="connsiteY9" fmla="*/ 0 h 871537"/>
              <a:gd name="connsiteX10" fmla="*/ 2038350 w 2078831"/>
              <a:gd name="connsiteY10" fmla="*/ 0 h 871537"/>
              <a:gd name="connsiteX11" fmla="*/ 1981200 w 2078831"/>
              <a:gd name="connsiteY11" fmla="*/ 11906 h 871537"/>
              <a:gd name="connsiteX12" fmla="*/ 1619250 w 2078831"/>
              <a:gd name="connsiteY12" fmla="*/ 152400 h 871537"/>
              <a:gd name="connsiteX13" fmla="*/ 1431131 w 2078831"/>
              <a:gd name="connsiteY13" fmla="*/ 214312 h 871537"/>
              <a:gd name="connsiteX14" fmla="*/ 1276350 w 2078831"/>
              <a:gd name="connsiteY14" fmla="*/ 290512 h 871537"/>
              <a:gd name="connsiteX15" fmla="*/ 969168 w 2078831"/>
              <a:gd name="connsiteY15" fmla="*/ 404812 h 871537"/>
              <a:gd name="connsiteX16" fmla="*/ 707231 w 2078831"/>
              <a:gd name="connsiteY16" fmla="*/ 495300 h 871537"/>
              <a:gd name="connsiteX17" fmla="*/ 640556 w 2078831"/>
              <a:gd name="connsiteY17" fmla="*/ 511969 h 871537"/>
              <a:gd name="connsiteX18" fmla="*/ 485775 w 2078831"/>
              <a:gd name="connsiteY18" fmla="*/ 557212 h 871537"/>
              <a:gd name="connsiteX19" fmla="*/ 366712 w 2078831"/>
              <a:gd name="connsiteY19" fmla="*/ 581025 h 871537"/>
              <a:gd name="connsiteX20" fmla="*/ 321468 w 2078831"/>
              <a:gd name="connsiteY20" fmla="*/ 585787 h 871537"/>
              <a:gd name="connsiteX21" fmla="*/ 271462 w 2078831"/>
              <a:gd name="connsiteY21" fmla="*/ 585787 h 871537"/>
              <a:gd name="connsiteX22" fmla="*/ 209550 w 2078831"/>
              <a:gd name="connsiteY22" fmla="*/ 576262 h 871537"/>
              <a:gd name="connsiteX23" fmla="*/ 128587 w 2078831"/>
              <a:gd name="connsiteY23" fmla="*/ 554831 h 871537"/>
              <a:gd name="connsiteX24" fmla="*/ 88106 w 2078831"/>
              <a:gd name="connsiteY24" fmla="*/ 531019 h 871537"/>
              <a:gd name="connsiteX25" fmla="*/ 64293 w 2078831"/>
              <a:gd name="connsiteY25" fmla="*/ 516731 h 871537"/>
              <a:gd name="connsiteX26" fmla="*/ 38100 w 2078831"/>
              <a:gd name="connsiteY26" fmla="*/ 511969 h 871537"/>
              <a:gd name="connsiteX27" fmla="*/ 14287 w 2078831"/>
              <a:gd name="connsiteY27" fmla="*/ 516731 h 871537"/>
              <a:gd name="connsiteX28" fmla="*/ 0 w 2078831"/>
              <a:gd name="connsiteY28" fmla="*/ 528637 h 871537"/>
              <a:gd name="connsiteX29" fmla="*/ 2381 w 2078831"/>
              <a:gd name="connsiteY29" fmla="*/ 547687 h 871537"/>
              <a:gd name="connsiteX30" fmla="*/ 14287 w 2078831"/>
              <a:gd name="connsiteY30" fmla="*/ 578644 h 871537"/>
              <a:gd name="connsiteX31" fmla="*/ 50006 w 2078831"/>
              <a:gd name="connsiteY31" fmla="*/ 628650 h 871537"/>
              <a:gd name="connsiteX32" fmla="*/ 100012 w 2078831"/>
              <a:gd name="connsiteY32" fmla="*/ 692944 h 871537"/>
              <a:gd name="connsiteX33" fmla="*/ 171450 w 2078831"/>
              <a:gd name="connsiteY33" fmla="*/ 759619 h 871537"/>
              <a:gd name="connsiteX34" fmla="*/ 216693 w 2078831"/>
              <a:gd name="connsiteY34" fmla="*/ 802481 h 871537"/>
              <a:gd name="connsiteX35" fmla="*/ 259556 w 2078831"/>
              <a:gd name="connsiteY35" fmla="*/ 833437 h 871537"/>
              <a:gd name="connsiteX36" fmla="*/ 304800 w 2078831"/>
              <a:gd name="connsiteY36" fmla="*/ 864394 h 871537"/>
              <a:gd name="connsiteX37" fmla="*/ 326231 w 2078831"/>
              <a:gd name="connsiteY37" fmla="*/ 871537 h 871537"/>
              <a:gd name="connsiteX38" fmla="*/ 357187 w 2078831"/>
              <a:gd name="connsiteY38" fmla="*/ 871537 h 871537"/>
              <a:gd name="connsiteX39" fmla="*/ 400050 w 2078831"/>
              <a:gd name="connsiteY39" fmla="*/ 859631 h 871537"/>
              <a:gd name="connsiteX40" fmla="*/ 466725 w 2078831"/>
              <a:gd name="connsiteY40" fmla="*/ 826294 h 871537"/>
              <a:gd name="connsiteX41" fmla="*/ 502443 w 2078831"/>
              <a:gd name="connsiteY41" fmla="*/ 802481 h 871537"/>
              <a:gd name="connsiteX42" fmla="*/ 697706 w 2078831"/>
              <a:gd name="connsiteY42" fmla="*/ 71199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78831" h="871537">
                <a:moveTo>
                  <a:pt x="697706" y="711994"/>
                </a:moveTo>
                <a:lnTo>
                  <a:pt x="973931" y="583406"/>
                </a:lnTo>
                <a:lnTo>
                  <a:pt x="1307306" y="421481"/>
                </a:lnTo>
                <a:lnTo>
                  <a:pt x="1628775" y="266700"/>
                </a:lnTo>
                <a:lnTo>
                  <a:pt x="1909762" y="123825"/>
                </a:lnTo>
                <a:lnTo>
                  <a:pt x="2047875" y="52387"/>
                </a:lnTo>
                <a:lnTo>
                  <a:pt x="2066925" y="35719"/>
                </a:lnTo>
                <a:lnTo>
                  <a:pt x="2078831" y="16669"/>
                </a:lnTo>
                <a:lnTo>
                  <a:pt x="2078831" y="7144"/>
                </a:lnTo>
                <a:lnTo>
                  <a:pt x="2071687" y="0"/>
                </a:lnTo>
                <a:lnTo>
                  <a:pt x="2038350" y="0"/>
                </a:lnTo>
                <a:lnTo>
                  <a:pt x="1981200" y="11906"/>
                </a:lnTo>
                <a:lnTo>
                  <a:pt x="1619250" y="152400"/>
                </a:lnTo>
                <a:lnTo>
                  <a:pt x="1431131" y="214312"/>
                </a:lnTo>
                <a:lnTo>
                  <a:pt x="1276350" y="290512"/>
                </a:lnTo>
                <a:lnTo>
                  <a:pt x="969168" y="404812"/>
                </a:lnTo>
                <a:lnTo>
                  <a:pt x="707231" y="495300"/>
                </a:lnTo>
                <a:lnTo>
                  <a:pt x="640556" y="511969"/>
                </a:lnTo>
                <a:lnTo>
                  <a:pt x="485775" y="557212"/>
                </a:lnTo>
                <a:lnTo>
                  <a:pt x="366712" y="581025"/>
                </a:lnTo>
                <a:lnTo>
                  <a:pt x="321468" y="585787"/>
                </a:lnTo>
                <a:lnTo>
                  <a:pt x="271462" y="585787"/>
                </a:lnTo>
                <a:lnTo>
                  <a:pt x="209550" y="576262"/>
                </a:lnTo>
                <a:lnTo>
                  <a:pt x="128587" y="554831"/>
                </a:lnTo>
                <a:lnTo>
                  <a:pt x="88106" y="531019"/>
                </a:lnTo>
                <a:lnTo>
                  <a:pt x="64293" y="516731"/>
                </a:lnTo>
                <a:lnTo>
                  <a:pt x="38100" y="511969"/>
                </a:lnTo>
                <a:lnTo>
                  <a:pt x="14287" y="516731"/>
                </a:lnTo>
                <a:lnTo>
                  <a:pt x="0" y="528637"/>
                </a:lnTo>
                <a:lnTo>
                  <a:pt x="2381" y="547687"/>
                </a:lnTo>
                <a:lnTo>
                  <a:pt x="14287" y="578644"/>
                </a:lnTo>
                <a:lnTo>
                  <a:pt x="50006" y="628650"/>
                </a:lnTo>
                <a:lnTo>
                  <a:pt x="100012" y="692944"/>
                </a:lnTo>
                <a:lnTo>
                  <a:pt x="171450" y="759619"/>
                </a:lnTo>
                <a:lnTo>
                  <a:pt x="216693" y="802481"/>
                </a:lnTo>
                <a:lnTo>
                  <a:pt x="259556" y="833437"/>
                </a:lnTo>
                <a:lnTo>
                  <a:pt x="304800" y="864394"/>
                </a:lnTo>
                <a:lnTo>
                  <a:pt x="326231" y="871537"/>
                </a:lnTo>
                <a:lnTo>
                  <a:pt x="357187" y="871537"/>
                </a:lnTo>
                <a:lnTo>
                  <a:pt x="400050" y="859631"/>
                </a:lnTo>
                <a:lnTo>
                  <a:pt x="466725" y="826294"/>
                </a:lnTo>
                <a:lnTo>
                  <a:pt x="502443" y="802481"/>
                </a:lnTo>
                <a:lnTo>
                  <a:pt x="697706" y="7119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A8748F0-6E86-43FA-A030-4D78D36A7EAA}"/>
              </a:ext>
            </a:extLst>
          </p:cNvPr>
          <p:cNvSpPr/>
          <p:nvPr/>
        </p:nvSpPr>
        <p:spPr>
          <a:xfrm>
            <a:off x="6248401" y="2624139"/>
            <a:ext cx="1895475" cy="492125"/>
          </a:xfrm>
          <a:custGeom>
            <a:avLst/>
            <a:gdLst>
              <a:gd name="connsiteX0" fmla="*/ 492919 w 1895475"/>
              <a:gd name="connsiteY0" fmla="*/ 319087 h 492918"/>
              <a:gd name="connsiteX1" fmla="*/ 195263 w 1895475"/>
              <a:gd name="connsiteY1" fmla="*/ 354806 h 492918"/>
              <a:gd name="connsiteX2" fmla="*/ 142875 w 1895475"/>
              <a:gd name="connsiteY2" fmla="*/ 357187 h 492918"/>
              <a:gd name="connsiteX3" fmla="*/ 0 w 1895475"/>
              <a:gd name="connsiteY3" fmla="*/ 369093 h 492918"/>
              <a:gd name="connsiteX4" fmla="*/ 61913 w 1895475"/>
              <a:gd name="connsiteY4" fmla="*/ 492918 h 492918"/>
              <a:gd name="connsiteX5" fmla="*/ 250031 w 1895475"/>
              <a:gd name="connsiteY5" fmla="*/ 485775 h 492918"/>
              <a:gd name="connsiteX6" fmla="*/ 571500 w 1895475"/>
              <a:gd name="connsiteY6" fmla="*/ 450056 h 492918"/>
              <a:gd name="connsiteX7" fmla="*/ 869156 w 1895475"/>
              <a:gd name="connsiteY7" fmla="*/ 407193 h 492918"/>
              <a:gd name="connsiteX8" fmla="*/ 966788 w 1895475"/>
              <a:gd name="connsiteY8" fmla="*/ 390525 h 492918"/>
              <a:gd name="connsiteX9" fmla="*/ 1104900 w 1895475"/>
              <a:gd name="connsiteY9" fmla="*/ 347662 h 492918"/>
              <a:gd name="connsiteX10" fmla="*/ 1373981 w 1895475"/>
              <a:gd name="connsiteY10" fmla="*/ 292893 h 492918"/>
              <a:gd name="connsiteX11" fmla="*/ 1557338 w 1895475"/>
              <a:gd name="connsiteY11" fmla="*/ 261937 h 492918"/>
              <a:gd name="connsiteX12" fmla="*/ 1757363 w 1895475"/>
              <a:gd name="connsiteY12" fmla="*/ 221456 h 492918"/>
              <a:gd name="connsiteX13" fmla="*/ 1809750 w 1895475"/>
              <a:gd name="connsiteY13" fmla="*/ 200025 h 492918"/>
              <a:gd name="connsiteX14" fmla="*/ 1857375 w 1895475"/>
              <a:gd name="connsiteY14" fmla="*/ 173831 h 492918"/>
              <a:gd name="connsiteX15" fmla="*/ 1878806 w 1895475"/>
              <a:gd name="connsiteY15" fmla="*/ 157162 h 492918"/>
              <a:gd name="connsiteX16" fmla="*/ 1890713 w 1895475"/>
              <a:gd name="connsiteY16" fmla="*/ 142875 h 492918"/>
              <a:gd name="connsiteX17" fmla="*/ 1895475 w 1895475"/>
              <a:gd name="connsiteY17" fmla="*/ 126206 h 492918"/>
              <a:gd name="connsiteX18" fmla="*/ 1895475 w 1895475"/>
              <a:gd name="connsiteY18" fmla="*/ 107156 h 492918"/>
              <a:gd name="connsiteX19" fmla="*/ 1893094 w 1895475"/>
              <a:gd name="connsiteY19" fmla="*/ 92868 h 492918"/>
              <a:gd name="connsiteX20" fmla="*/ 1876425 w 1895475"/>
              <a:gd name="connsiteY20" fmla="*/ 71437 h 492918"/>
              <a:gd name="connsiteX21" fmla="*/ 1847850 w 1895475"/>
              <a:gd name="connsiteY21" fmla="*/ 52387 h 492918"/>
              <a:gd name="connsiteX22" fmla="*/ 1804988 w 1895475"/>
              <a:gd name="connsiteY22" fmla="*/ 35718 h 492918"/>
              <a:gd name="connsiteX23" fmla="*/ 1731169 w 1895475"/>
              <a:gd name="connsiteY23" fmla="*/ 21431 h 492918"/>
              <a:gd name="connsiteX24" fmla="*/ 1583531 w 1895475"/>
              <a:gd name="connsiteY24" fmla="*/ 4762 h 492918"/>
              <a:gd name="connsiteX25" fmla="*/ 1457325 w 1895475"/>
              <a:gd name="connsiteY25" fmla="*/ 0 h 492918"/>
              <a:gd name="connsiteX26" fmla="*/ 1447800 w 1895475"/>
              <a:gd name="connsiteY26" fmla="*/ 2381 h 492918"/>
              <a:gd name="connsiteX27" fmla="*/ 1402556 w 1895475"/>
              <a:gd name="connsiteY27" fmla="*/ 30956 h 492918"/>
              <a:gd name="connsiteX28" fmla="*/ 1197769 w 1895475"/>
              <a:gd name="connsiteY28" fmla="*/ 138112 h 492918"/>
              <a:gd name="connsiteX29" fmla="*/ 866775 w 1895475"/>
              <a:gd name="connsiteY29" fmla="*/ 230981 h 492918"/>
              <a:gd name="connsiteX30" fmla="*/ 614363 w 1895475"/>
              <a:gd name="connsiteY30" fmla="*/ 295275 h 492918"/>
              <a:gd name="connsiteX31" fmla="*/ 492919 w 1895475"/>
              <a:gd name="connsiteY31" fmla="*/ 319087 h 49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95475" h="492918">
                <a:moveTo>
                  <a:pt x="492919" y="319087"/>
                </a:moveTo>
                <a:lnTo>
                  <a:pt x="195263" y="354806"/>
                </a:lnTo>
                <a:cubicBezTo>
                  <a:pt x="144463" y="357225"/>
                  <a:pt x="161944" y="357187"/>
                  <a:pt x="142875" y="357187"/>
                </a:cubicBezTo>
                <a:lnTo>
                  <a:pt x="0" y="369093"/>
                </a:lnTo>
                <a:lnTo>
                  <a:pt x="61913" y="492918"/>
                </a:lnTo>
                <a:lnTo>
                  <a:pt x="250031" y="485775"/>
                </a:lnTo>
                <a:lnTo>
                  <a:pt x="571500" y="450056"/>
                </a:lnTo>
                <a:lnTo>
                  <a:pt x="869156" y="407193"/>
                </a:lnTo>
                <a:lnTo>
                  <a:pt x="966788" y="390525"/>
                </a:lnTo>
                <a:lnTo>
                  <a:pt x="1104900" y="347662"/>
                </a:lnTo>
                <a:lnTo>
                  <a:pt x="1373981" y="292893"/>
                </a:lnTo>
                <a:lnTo>
                  <a:pt x="1557338" y="261937"/>
                </a:lnTo>
                <a:lnTo>
                  <a:pt x="1757363" y="221456"/>
                </a:lnTo>
                <a:lnTo>
                  <a:pt x="1809750" y="200025"/>
                </a:lnTo>
                <a:lnTo>
                  <a:pt x="1857375" y="173831"/>
                </a:lnTo>
                <a:lnTo>
                  <a:pt x="1878806" y="157162"/>
                </a:lnTo>
                <a:lnTo>
                  <a:pt x="1890713" y="142875"/>
                </a:lnTo>
                <a:lnTo>
                  <a:pt x="1895475" y="126206"/>
                </a:lnTo>
                <a:lnTo>
                  <a:pt x="1895475" y="107156"/>
                </a:lnTo>
                <a:lnTo>
                  <a:pt x="1893094" y="92868"/>
                </a:lnTo>
                <a:lnTo>
                  <a:pt x="1876425" y="71437"/>
                </a:lnTo>
                <a:lnTo>
                  <a:pt x="1847850" y="52387"/>
                </a:lnTo>
                <a:lnTo>
                  <a:pt x="1804988" y="35718"/>
                </a:lnTo>
                <a:lnTo>
                  <a:pt x="1731169" y="21431"/>
                </a:lnTo>
                <a:lnTo>
                  <a:pt x="1583531" y="4762"/>
                </a:lnTo>
                <a:lnTo>
                  <a:pt x="1457325" y="0"/>
                </a:lnTo>
                <a:lnTo>
                  <a:pt x="1447800" y="2381"/>
                </a:lnTo>
                <a:lnTo>
                  <a:pt x="1402556" y="30956"/>
                </a:lnTo>
                <a:lnTo>
                  <a:pt x="1197769" y="138112"/>
                </a:lnTo>
                <a:lnTo>
                  <a:pt x="866775" y="230981"/>
                </a:lnTo>
                <a:lnTo>
                  <a:pt x="614363" y="295275"/>
                </a:lnTo>
                <a:lnTo>
                  <a:pt x="492919" y="319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EADE4DE-3ADA-4432-A8D5-F7A207D3C5BB}"/>
              </a:ext>
            </a:extLst>
          </p:cNvPr>
          <p:cNvSpPr/>
          <p:nvPr/>
        </p:nvSpPr>
        <p:spPr>
          <a:xfrm>
            <a:off x="5695951" y="2959100"/>
            <a:ext cx="1909763" cy="2757488"/>
          </a:xfrm>
          <a:custGeom>
            <a:avLst/>
            <a:gdLst>
              <a:gd name="connsiteX0" fmla="*/ 1448410 w 1909267"/>
              <a:gd name="connsiteY0" fmla="*/ 632765 h 2757831"/>
              <a:gd name="connsiteX1" fmla="*/ 1532534 w 1909267"/>
              <a:gd name="connsiteY1" fmla="*/ 398679 h 2757831"/>
              <a:gd name="connsiteX2" fmla="*/ 1561795 w 1909267"/>
              <a:gd name="connsiteY2" fmla="*/ 296266 h 2757831"/>
              <a:gd name="connsiteX3" fmla="*/ 1576426 w 1909267"/>
              <a:gd name="connsiteY3" fmla="*/ 223114 h 2757831"/>
              <a:gd name="connsiteX4" fmla="*/ 1576426 w 1909267"/>
              <a:gd name="connsiteY4" fmla="*/ 197511 h 2757831"/>
              <a:gd name="connsiteX5" fmla="*/ 1572768 w 1909267"/>
              <a:gd name="connsiteY5" fmla="*/ 168250 h 2757831"/>
              <a:gd name="connsiteX6" fmla="*/ 1565453 w 1909267"/>
              <a:gd name="connsiteY6" fmla="*/ 135332 h 2757831"/>
              <a:gd name="connsiteX7" fmla="*/ 1550822 w 1909267"/>
              <a:gd name="connsiteY7" fmla="*/ 106071 h 2757831"/>
              <a:gd name="connsiteX8" fmla="*/ 1517904 w 1909267"/>
              <a:gd name="connsiteY8" fmla="*/ 76810 h 2757831"/>
              <a:gd name="connsiteX9" fmla="*/ 1433779 w 1909267"/>
              <a:gd name="connsiteY9" fmla="*/ 21946 h 2757831"/>
              <a:gd name="connsiteX10" fmla="*/ 1664208 w 1909267"/>
              <a:gd name="connsiteY10" fmla="*/ 0 h 2757831"/>
              <a:gd name="connsiteX11" fmla="*/ 1762963 w 1909267"/>
              <a:gd name="connsiteY11" fmla="*/ 84125 h 2757831"/>
              <a:gd name="connsiteX12" fmla="*/ 1839773 w 1909267"/>
              <a:gd name="connsiteY12" fmla="*/ 157277 h 2757831"/>
              <a:gd name="connsiteX13" fmla="*/ 1880006 w 1909267"/>
              <a:gd name="connsiteY13" fmla="*/ 201168 h 2757831"/>
              <a:gd name="connsiteX14" fmla="*/ 1901952 w 1909267"/>
              <a:gd name="connsiteY14" fmla="*/ 230429 h 2757831"/>
              <a:gd name="connsiteX15" fmla="*/ 1909267 w 1909267"/>
              <a:gd name="connsiteY15" fmla="*/ 256032 h 2757831"/>
              <a:gd name="connsiteX16" fmla="*/ 1909267 w 1909267"/>
              <a:gd name="connsiteY16" fmla="*/ 288951 h 2757831"/>
              <a:gd name="connsiteX17" fmla="*/ 1898294 w 1909267"/>
              <a:gd name="connsiteY17" fmla="*/ 321869 h 2757831"/>
              <a:gd name="connsiteX18" fmla="*/ 1865376 w 1909267"/>
              <a:gd name="connsiteY18" fmla="*/ 365760 h 2757831"/>
              <a:gd name="connsiteX19" fmla="*/ 1759306 w 1909267"/>
              <a:gd name="connsiteY19" fmla="*/ 596189 h 2757831"/>
              <a:gd name="connsiteX20" fmla="*/ 1565453 w 1909267"/>
              <a:gd name="connsiteY20" fmla="*/ 1064362 h 2757831"/>
              <a:gd name="connsiteX21" fmla="*/ 1367942 w 1909267"/>
              <a:gd name="connsiteY21" fmla="*/ 1488644 h 2757831"/>
              <a:gd name="connsiteX22" fmla="*/ 1272845 w 1909267"/>
              <a:gd name="connsiteY22" fmla="*/ 1667866 h 2757831"/>
              <a:gd name="connsiteX23" fmla="*/ 1108253 w 1909267"/>
              <a:gd name="connsiteY23" fmla="*/ 1898295 h 2757831"/>
              <a:gd name="connsiteX24" fmla="*/ 848563 w 1909267"/>
              <a:gd name="connsiteY24" fmla="*/ 2179930 h 2757831"/>
              <a:gd name="connsiteX25" fmla="*/ 585216 w 1909267"/>
              <a:gd name="connsiteY25" fmla="*/ 2414016 h 2757831"/>
              <a:gd name="connsiteX26" fmla="*/ 380390 w 1909267"/>
              <a:gd name="connsiteY26" fmla="*/ 2560320 h 2757831"/>
              <a:gd name="connsiteX27" fmla="*/ 80467 w 1909267"/>
              <a:gd name="connsiteY27" fmla="*/ 2743200 h 2757831"/>
              <a:gd name="connsiteX28" fmla="*/ 47549 w 1909267"/>
              <a:gd name="connsiteY28" fmla="*/ 2754173 h 2757831"/>
              <a:gd name="connsiteX29" fmla="*/ 25603 w 1909267"/>
              <a:gd name="connsiteY29" fmla="*/ 2757831 h 2757831"/>
              <a:gd name="connsiteX30" fmla="*/ 10973 w 1909267"/>
              <a:gd name="connsiteY30" fmla="*/ 2754173 h 2757831"/>
              <a:gd name="connsiteX31" fmla="*/ 0 w 1909267"/>
              <a:gd name="connsiteY31" fmla="*/ 2739543 h 2757831"/>
              <a:gd name="connsiteX32" fmla="*/ 3658 w 1909267"/>
              <a:gd name="connsiteY32" fmla="*/ 2713940 h 2757831"/>
              <a:gd name="connsiteX33" fmla="*/ 32918 w 1909267"/>
              <a:gd name="connsiteY33" fmla="*/ 2691994 h 2757831"/>
              <a:gd name="connsiteX34" fmla="*/ 171907 w 1909267"/>
              <a:gd name="connsiteY34" fmla="*/ 2593239 h 2757831"/>
              <a:gd name="connsiteX35" fmla="*/ 405994 w 1909267"/>
              <a:gd name="connsiteY35" fmla="*/ 2392071 h 2757831"/>
              <a:gd name="connsiteX36" fmla="*/ 625450 w 1909267"/>
              <a:gd name="connsiteY36" fmla="*/ 2161642 h 2757831"/>
              <a:gd name="connsiteX37" fmla="*/ 801014 w 1909267"/>
              <a:gd name="connsiteY37" fmla="*/ 1942186 h 2757831"/>
              <a:gd name="connsiteX38" fmla="*/ 954634 w 1909267"/>
              <a:gd name="connsiteY38" fmla="*/ 1715415 h 2757831"/>
              <a:gd name="connsiteX39" fmla="*/ 1119226 w 1909267"/>
              <a:gd name="connsiteY39" fmla="*/ 1437437 h 2757831"/>
              <a:gd name="connsiteX40" fmla="*/ 1210666 w 1909267"/>
              <a:gd name="connsiteY40" fmla="*/ 1250900 h 2757831"/>
              <a:gd name="connsiteX41" fmla="*/ 1335024 w 1909267"/>
              <a:gd name="connsiteY41" fmla="*/ 932688 h 2757831"/>
              <a:gd name="connsiteX42" fmla="*/ 1448410 w 1909267"/>
              <a:gd name="connsiteY42" fmla="*/ 632765 h 275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909267" h="2757831">
                <a:moveTo>
                  <a:pt x="1448410" y="632765"/>
                </a:moveTo>
                <a:lnTo>
                  <a:pt x="1532534" y="398679"/>
                </a:lnTo>
                <a:lnTo>
                  <a:pt x="1561795" y="296266"/>
                </a:lnTo>
                <a:lnTo>
                  <a:pt x="1576426" y="223114"/>
                </a:lnTo>
                <a:lnTo>
                  <a:pt x="1576426" y="197511"/>
                </a:lnTo>
                <a:lnTo>
                  <a:pt x="1572768" y="168250"/>
                </a:lnTo>
                <a:lnTo>
                  <a:pt x="1565453" y="135332"/>
                </a:lnTo>
                <a:lnTo>
                  <a:pt x="1550822" y="106071"/>
                </a:lnTo>
                <a:lnTo>
                  <a:pt x="1517904" y="76810"/>
                </a:lnTo>
                <a:lnTo>
                  <a:pt x="1433779" y="21946"/>
                </a:lnTo>
                <a:lnTo>
                  <a:pt x="1664208" y="0"/>
                </a:lnTo>
                <a:lnTo>
                  <a:pt x="1762963" y="84125"/>
                </a:lnTo>
                <a:lnTo>
                  <a:pt x="1839773" y="157277"/>
                </a:lnTo>
                <a:lnTo>
                  <a:pt x="1880006" y="201168"/>
                </a:lnTo>
                <a:lnTo>
                  <a:pt x="1901952" y="230429"/>
                </a:lnTo>
                <a:lnTo>
                  <a:pt x="1909267" y="256032"/>
                </a:lnTo>
                <a:lnTo>
                  <a:pt x="1909267" y="288951"/>
                </a:lnTo>
                <a:lnTo>
                  <a:pt x="1898294" y="321869"/>
                </a:lnTo>
                <a:lnTo>
                  <a:pt x="1865376" y="365760"/>
                </a:lnTo>
                <a:lnTo>
                  <a:pt x="1759306" y="596189"/>
                </a:lnTo>
                <a:lnTo>
                  <a:pt x="1565453" y="1064362"/>
                </a:lnTo>
                <a:lnTo>
                  <a:pt x="1367942" y="1488644"/>
                </a:lnTo>
                <a:lnTo>
                  <a:pt x="1272845" y="1667866"/>
                </a:lnTo>
                <a:lnTo>
                  <a:pt x="1108253" y="1898295"/>
                </a:lnTo>
                <a:lnTo>
                  <a:pt x="848563" y="2179930"/>
                </a:lnTo>
                <a:lnTo>
                  <a:pt x="585216" y="2414016"/>
                </a:lnTo>
                <a:lnTo>
                  <a:pt x="380390" y="2560320"/>
                </a:lnTo>
                <a:lnTo>
                  <a:pt x="80467" y="2743200"/>
                </a:lnTo>
                <a:lnTo>
                  <a:pt x="47549" y="2754173"/>
                </a:lnTo>
                <a:lnTo>
                  <a:pt x="25603" y="2757831"/>
                </a:lnTo>
                <a:lnTo>
                  <a:pt x="10973" y="2754173"/>
                </a:lnTo>
                <a:lnTo>
                  <a:pt x="0" y="2739543"/>
                </a:lnTo>
                <a:lnTo>
                  <a:pt x="3658" y="2713940"/>
                </a:lnTo>
                <a:lnTo>
                  <a:pt x="32918" y="2691994"/>
                </a:lnTo>
                <a:lnTo>
                  <a:pt x="171907" y="2593239"/>
                </a:lnTo>
                <a:lnTo>
                  <a:pt x="405994" y="2392071"/>
                </a:lnTo>
                <a:lnTo>
                  <a:pt x="625450" y="2161642"/>
                </a:lnTo>
                <a:lnTo>
                  <a:pt x="801014" y="1942186"/>
                </a:lnTo>
                <a:lnTo>
                  <a:pt x="954634" y="1715415"/>
                </a:lnTo>
                <a:lnTo>
                  <a:pt x="1119226" y="1437437"/>
                </a:lnTo>
                <a:lnTo>
                  <a:pt x="1210666" y="1250900"/>
                </a:lnTo>
                <a:lnTo>
                  <a:pt x="1335024" y="932688"/>
                </a:lnTo>
                <a:lnTo>
                  <a:pt x="1448410" y="6327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6FDF74E-D31A-4DD1-BECF-E4B001E74A25}"/>
              </a:ext>
            </a:extLst>
          </p:cNvPr>
          <p:cNvSpPr/>
          <p:nvPr/>
        </p:nvSpPr>
        <p:spPr>
          <a:xfrm>
            <a:off x="6143626" y="3476626"/>
            <a:ext cx="2384425" cy="2301875"/>
          </a:xfrm>
          <a:custGeom>
            <a:avLst/>
            <a:gdLst>
              <a:gd name="connsiteX0" fmla="*/ 476250 w 2384425"/>
              <a:gd name="connsiteY0" fmla="*/ 628650 h 2301875"/>
              <a:gd name="connsiteX1" fmla="*/ 577850 w 2384425"/>
              <a:gd name="connsiteY1" fmla="*/ 784225 h 2301875"/>
              <a:gd name="connsiteX2" fmla="*/ 685800 w 2384425"/>
              <a:gd name="connsiteY2" fmla="*/ 971550 h 2301875"/>
              <a:gd name="connsiteX3" fmla="*/ 847725 w 2384425"/>
              <a:gd name="connsiteY3" fmla="*/ 1203325 h 2301875"/>
              <a:gd name="connsiteX4" fmla="*/ 987425 w 2384425"/>
              <a:gd name="connsiteY4" fmla="*/ 1419225 h 2301875"/>
              <a:gd name="connsiteX5" fmla="*/ 1130300 w 2384425"/>
              <a:gd name="connsiteY5" fmla="*/ 1631950 h 2301875"/>
              <a:gd name="connsiteX6" fmla="*/ 1323975 w 2384425"/>
              <a:gd name="connsiteY6" fmla="*/ 1917700 h 2301875"/>
              <a:gd name="connsiteX7" fmla="*/ 1444625 w 2384425"/>
              <a:gd name="connsiteY7" fmla="*/ 2089150 h 2301875"/>
              <a:gd name="connsiteX8" fmla="*/ 1501775 w 2384425"/>
              <a:gd name="connsiteY8" fmla="*/ 2162175 h 2301875"/>
              <a:gd name="connsiteX9" fmla="*/ 1527175 w 2384425"/>
              <a:gd name="connsiteY9" fmla="*/ 2187575 h 2301875"/>
              <a:gd name="connsiteX10" fmla="*/ 1562100 w 2384425"/>
              <a:gd name="connsiteY10" fmla="*/ 2203450 h 2301875"/>
              <a:gd name="connsiteX11" fmla="*/ 1647825 w 2384425"/>
              <a:gd name="connsiteY11" fmla="*/ 2232025 h 2301875"/>
              <a:gd name="connsiteX12" fmla="*/ 1860550 w 2384425"/>
              <a:gd name="connsiteY12" fmla="*/ 2257425 h 2301875"/>
              <a:gd name="connsiteX13" fmla="*/ 2063750 w 2384425"/>
              <a:gd name="connsiteY13" fmla="*/ 2282825 h 2301875"/>
              <a:gd name="connsiteX14" fmla="*/ 2247900 w 2384425"/>
              <a:gd name="connsiteY14" fmla="*/ 2301875 h 2301875"/>
              <a:gd name="connsiteX15" fmla="*/ 2330450 w 2384425"/>
              <a:gd name="connsiteY15" fmla="*/ 2298700 h 2301875"/>
              <a:gd name="connsiteX16" fmla="*/ 2368550 w 2384425"/>
              <a:gd name="connsiteY16" fmla="*/ 2286000 h 2301875"/>
              <a:gd name="connsiteX17" fmla="*/ 2384425 w 2384425"/>
              <a:gd name="connsiteY17" fmla="*/ 2273300 h 2301875"/>
              <a:gd name="connsiteX18" fmla="*/ 2384425 w 2384425"/>
              <a:gd name="connsiteY18" fmla="*/ 2260600 h 2301875"/>
              <a:gd name="connsiteX19" fmla="*/ 2371725 w 2384425"/>
              <a:gd name="connsiteY19" fmla="*/ 2225675 h 2301875"/>
              <a:gd name="connsiteX20" fmla="*/ 2346325 w 2384425"/>
              <a:gd name="connsiteY20" fmla="*/ 2197100 h 2301875"/>
              <a:gd name="connsiteX21" fmla="*/ 2273300 w 2384425"/>
              <a:gd name="connsiteY21" fmla="*/ 2162175 h 2301875"/>
              <a:gd name="connsiteX22" fmla="*/ 2038350 w 2384425"/>
              <a:gd name="connsiteY22" fmla="*/ 2025650 h 2301875"/>
              <a:gd name="connsiteX23" fmla="*/ 1787525 w 2384425"/>
              <a:gd name="connsiteY23" fmla="*/ 1844675 h 2301875"/>
              <a:gd name="connsiteX24" fmla="*/ 1558925 w 2384425"/>
              <a:gd name="connsiteY24" fmla="*/ 1657350 h 2301875"/>
              <a:gd name="connsiteX25" fmla="*/ 1292225 w 2384425"/>
              <a:gd name="connsiteY25" fmla="*/ 1384300 h 2301875"/>
              <a:gd name="connsiteX26" fmla="*/ 1069975 w 2384425"/>
              <a:gd name="connsiteY26" fmla="*/ 1133475 h 2301875"/>
              <a:gd name="connsiteX27" fmla="*/ 882650 w 2384425"/>
              <a:gd name="connsiteY27" fmla="*/ 904875 h 2301875"/>
              <a:gd name="connsiteX28" fmla="*/ 723900 w 2384425"/>
              <a:gd name="connsiteY28" fmla="*/ 720725 h 2301875"/>
              <a:gd name="connsiteX29" fmla="*/ 606425 w 2384425"/>
              <a:gd name="connsiteY29" fmla="*/ 542925 h 2301875"/>
              <a:gd name="connsiteX30" fmla="*/ 444500 w 2384425"/>
              <a:gd name="connsiteY30" fmla="*/ 336550 h 2301875"/>
              <a:gd name="connsiteX31" fmla="*/ 311150 w 2384425"/>
              <a:gd name="connsiteY31" fmla="*/ 187325 h 2301875"/>
              <a:gd name="connsiteX32" fmla="*/ 206375 w 2384425"/>
              <a:gd name="connsiteY32" fmla="*/ 92075 h 2301875"/>
              <a:gd name="connsiteX33" fmla="*/ 152400 w 2384425"/>
              <a:gd name="connsiteY33" fmla="*/ 50800 h 2301875"/>
              <a:gd name="connsiteX34" fmla="*/ 53975 w 2384425"/>
              <a:gd name="connsiteY34" fmla="*/ 12700 h 2301875"/>
              <a:gd name="connsiteX35" fmla="*/ 12700 w 2384425"/>
              <a:gd name="connsiteY35" fmla="*/ 0 h 2301875"/>
              <a:gd name="connsiteX36" fmla="*/ 0 w 2384425"/>
              <a:gd name="connsiteY36" fmla="*/ 6350 h 2301875"/>
              <a:gd name="connsiteX37" fmla="*/ 3175 w 2384425"/>
              <a:gd name="connsiteY37" fmla="*/ 25400 h 2301875"/>
              <a:gd name="connsiteX38" fmla="*/ 28575 w 2384425"/>
              <a:gd name="connsiteY38" fmla="*/ 53975 h 2301875"/>
              <a:gd name="connsiteX39" fmla="*/ 63500 w 2384425"/>
              <a:gd name="connsiteY39" fmla="*/ 79375 h 2301875"/>
              <a:gd name="connsiteX40" fmla="*/ 123825 w 2384425"/>
              <a:gd name="connsiteY40" fmla="*/ 136525 h 2301875"/>
              <a:gd name="connsiteX41" fmla="*/ 269875 w 2384425"/>
              <a:gd name="connsiteY41" fmla="*/ 323850 h 2301875"/>
              <a:gd name="connsiteX42" fmla="*/ 476250 w 2384425"/>
              <a:gd name="connsiteY42" fmla="*/ 628650 h 23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84425" h="2301875">
                <a:moveTo>
                  <a:pt x="476250" y="628650"/>
                </a:moveTo>
                <a:lnTo>
                  <a:pt x="577850" y="784225"/>
                </a:lnTo>
                <a:lnTo>
                  <a:pt x="685800" y="971550"/>
                </a:lnTo>
                <a:lnTo>
                  <a:pt x="847725" y="1203325"/>
                </a:lnTo>
                <a:lnTo>
                  <a:pt x="987425" y="1419225"/>
                </a:lnTo>
                <a:lnTo>
                  <a:pt x="1130300" y="1631950"/>
                </a:lnTo>
                <a:lnTo>
                  <a:pt x="1323975" y="1917700"/>
                </a:lnTo>
                <a:lnTo>
                  <a:pt x="1444625" y="2089150"/>
                </a:lnTo>
                <a:lnTo>
                  <a:pt x="1501775" y="2162175"/>
                </a:lnTo>
                <a:lnTo>
                  <a:pt x="1527175" y="2187575"/>
                </a:lnTo>
                <a:lnTo>
                  <a:pt x="1562100" y="2203450"/>
                </a:lnTo>
                <a:lnTo>
                  <a:pt x="1647825" y="2232025"/>
                </a:lnTo>
                <a:lnTo>
                  <a:pt x="1860550" y="2257425"/>
                </a:lnTo>
                <a:lnTo>
                  <a:pt x="2063750" y="2282825"/>
                </a:lnTo>
                <a:lnTo>
                  <a:pt x="2247900" y="2301875"/>
                </a:lnTo>
                <a:lnTo>
                  <a:pt x="2330450" y="2298700"/>
                </a:lnTo>
                <a:lnTo>
                  <a:pt x="2368550" y="2286000"/>
                </a:lnTo>
                <a:lnTo>
                  <a:pt x="2384425" y="2273300"/>
                </a:lnTo>
                <a:lnTo>
                  <a:pt x="2384425" y="2260600"/>
                </a:lnTo>
                <a:lnTo>
                  <a:pt x="2371725" y="2225675"/>
                </a:lnTo>
                <a:lnTo>
                  <a:pt x="2346325" y="2197100"/>
                </a:lnTo>
                <a:lnTo>
                  <a:pt x="2273300" y="2162175"/>
                </a:lnTo>
                <a:lnTo>
                  <a:pt x="2038350" y="2025650"/>
                </a:lnTo>
                <a:lnTo>
                  <a:pt x="1787525" y="1844675"/>
                </a:lnTo>
                <a:lnTo>
                  <a:pt x="1558925" y="1657350"/>
                </a:lnTo>
                <a:lnTo>
                  <a:pt x="1292225" y="1384300"/>
                </a:lnTo>
                <a:lnTo>
                  <a:pt x="1069975" y="1133475"/>
                </a:lnTo>
                <a:lnTo>
                  <a:pt x="882650" y="904875"/>
                </a:lnTo>
                <a:lnTo>
                  <a:pt x="723900" y="720725"/>
                </a:lnTo>
                <a:lnTo>
                  <a:pt x="606425" y="542925"/>
                </a:lnTo>
                <a:lnTo>
                  <a:pt x="444500" y="336550"/>
                </a:lnTo>
                <a:lnTo>
                  <a:pt x="311150" y="187325"/>
                </a:lnTo>
                <a:lnTo>
                  <a:pt x="206375" y="92075"/>
                </a:lnTo>
                <a:lnTo>
                  <a:pt x="152400" y="50800"/>
                </a:lnTo>
                <a:lnTo>
                  <a:pt x="53975" y="12700"/>
                </a:lnTo>
                <a:lnTo>
                  <a:pt x="12700" y="0"/>
                </a:lnTo>
                <a:lnTo>
                  <a:pt x="0" y="6350"/>
                </a:lnTo>
                <a:lnTo>
                  <a:pt x="3175" y="25400"/>
                </a:lnTo>
                <a:lnTo>
                  <a:pt x="28575" y="53975"/>
                </a:lnTo>
                <a:lnTo>
                  <a:pt x="63500" y="79375"/>
                </a:lnTo>
                <a:lnTo>
                  <a:pt x="123825" y="136525"/>
                </a:lnTo>
                <a:lnTo>
                  <a:pt x="269875" y="323850"/>
                </a:lnTo>
                <a:lnTo>
                  <a:pt x="476250" y="6286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B1AB10B-20E4-49FE-925A-C90D4E42F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268" y="1373189"/>
            <a:ext cx="4974767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B75074-3D58-4BB7-9C52-271C12262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661" y="1372319"/>
            <a:ext cx="4974767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28" grpId="0" animBg="1"/>
      <p:bldP spid="29" grpId="0" animBg="1"/>
      <p:bldP spid="30" grpId="0" animBg="1"/>
      <p:bldP spid="32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BC3CC3-473F-4EED-B2E2-FD43687FA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16" y="1127560"/>
            <a:ext cx="4974767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04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08CB31B-4C3E-4683-BD15-6E36927F6523}"/>
              </a:ext>
            </a:extLst>
          </p:cNvPr>
          <p:cNvSpPr/>
          <p:nvPr/>
        </p:nvSpPr>
        <p:spPr>
          <a:xfrm>
            <a:off x="5675313" y="1439863"/>
            <a:ext cx="666750" cy="876300"/>
          </a:xfrm>
          <a:custGeom>
            <a:avLst/>
            <a:gdLst>
              <a:gd name="connsiteX0" fmla="*/ 302419 w 666750"/>
              <a:gd name="connsiteY0" fmla="*/ 533400 h 876300"/>
              <a:gd name="connsiteX1" fmla="*/ 304800 w 666750"/>
              <a:gd name="connsiteY1" fmla="*/ 381000 h 876300"/>
              <a:gd name="connsiteX2" fmla="*/ 297656 w 666750"/>
              <a:gd name="connsiteY2" fmla="*/ 338138 h 876300"/>
              <a:gd name="connsiteX3" fmla="*/ 288131 w 666750"/>
              <a:gd name="connsiteY3" fmla="*/ 304800 h 876300"/>
              <a:gd name="connsiteX4" fmla="*/ 271462 w 666750"/>
              <a:gd name="connsiteY4" fmla="*/ 271463 h 876300"/>
              <a:gd name="connsiteX5" fmla="*/ 245269 w 666750"/>
              <a:gd name="connsiteY5" fmla="*/ 235744 h 876300"/>
              <a:gd name="connsiteX6" fmla="*/ 195262 w 666750"/>
              <a:gd name="connsiteY6" fmla="*/ 185738 h 876300"/>
              <a:gd name="connsiteX7" fmla="*/ 135731 w 666750"/>
              <a:gd name="connsiteY7" fmla="*/ 130969 h 876300"/>
              <a:gd name="connsiteX8" fmla="*/ 69056 w 666750"/>
              <a:gd name="connsiteY8" fmla="*/ 85725 h 876300"/>
              <a:gd name="connsiteX9" fmla="*/ 19050 w 666750"/>
              <a:gd name="connsiteY9" fmla="*/ 50007 h 876300"/>
              <a:gd name="connsiteX10" fmla="*/ 2381 w 666750"/>
              <a:gd name="connsiteY10" fmla="*/ 30957 h 876300"/>
              <a:gd name="connsiteX11" fmla="*/ 0 w 666750"/>
              <a:gd name="connsiteY11" fmla="*/ 9525 h 876300"/>
              <a:gd name="connsiteX12" fmla="*/ 16669 w 666750"/>
              <a:gd name="connsiteY12" fmla="*/ 0 h 876300"/>
              <a:gd name="connsiteX13" fmla="*/ 45244 w 666750"/>
              <a:gd name="connsiteY13" fmla="*/ 2382 h 876300"/>
              <a:gd name="connsiteX14" fmla="*/ 214312 w 666750"/>
              <a:gd name="connsiteY14" fmla="*/ 30957 h 876300"/>
              <a:gd name="connsiteX15" fmla="*/ 369094 w 666750"/>
              <a:gd name="connsiteY15" fmla="*/ 76200 h 876300"/>
              <a:gd name="connsiteX16" fmla="*/ 511969 w 666750"/>
              <a:gd name="connsiteY16" fmla="*/ 138113 h 876300"/>
              <a:gd name="connsiteX17" fmla="*/ 621506 w 666750"/>
              <a:gd name="connsiteY17" fmla="*/ 214313 h 876300"/>
              <a:gd name="connsiteX18" fmla="*/ 650081 w 666750"/>
              <a:gd name="connsiteY18" fmla="*/ 235744 h 876300"/>
              <a:gd name="connsiteX19" fmla="*/ 661987 w 666750"/>
              <a:gd name="connsiteY19" fmla="*/ 254794 h 876300"/>
              <a:gd name="connsiteX20" fmla="*/ 666750 w 666750"/>
              <a:gd name="connsiteY20" fmla="*/ 273844 h 876300"/>
              <a:gd name="connsiteX21" fmla="*/ 664369 w 666750"/>
              <a:gd name="connsiteY21" fmla="*/ 300038 h 876300"/>
              <a:gd name="connsiteX22" fmla="*/ 647700 w 666750"/>
              <a:gd name="connsiteY22" fmla="*/ 323850 h 876300"/>
              <a:gd name="connsiteX23" fmla="*/ 628650 w 666750"/>
              <a:gd name="connsiteY23" fmla="*/ 350044 h 876300"/>
              <a:gd name="connsiteX24" fmla="*/ 600075 w 666750"/>
              <a:gd name="connsiteY24" fmla="*/ 388144 h 876300"/>
              <a:gd name="connsiteX25" fmla="*/ 583406 w 666750"/>
              <a:gd name="connsiteY25" fmla="*/ 426244 h 876300"/>
              <a:gd name="connsiteX26" fmla="*/ 566737 w 666750"/>
              <a:gd name="connsiteY26" fmla="*/ 511969 h 876300"/>
              <a:gd name="connsiteX27" fmla="*/ 533400 w 666750"/>
              <a:gd name="connsiteY27" fmla="*/ 742950 h 876300"/>
              <a:gd name="connsiteX28" fmla="*/ 519112 w 666750"/>
              <a:gd name="connsiteY28" fmla="*/ 783432 h 876300"/>
              <a:gd name="connsiteX29" fmla="*/ 390525 w 666750"/>
              <a:gd name="connsiteY29" fmla="*/ 876300 h 876300"/>
              <a:gd name="connsiteX30" fmla="*/ 300037 w 666750"/>
              <a:gd name="connsiteY30" fmla="*/ 804863 h 876300"/>
              <a:gd name="connsiteX31" fmla="*/ 302419 w 666750"/>
              <a:gd name="connsiteY31" fmla="*/ 5334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6750" h="876300">
                <a:moveTo>
                  <a:pt x="302419" y="533400"/>
                </a:moveTo>
                <a:cubicBezTo>
                  <a:pt x="303213" y="482600"/>
                  <a:pt x="307181" y="420290"/>
                  <a:pt x="304800" y="381000"/>
                </a:cubicBezTo>
                <a:lnTo>
                  <a:pt x="297656" y="338138"/>
                </a:lnTo>
                <a:lnTo>
                  <a:pt x="288131" y="304800"/>
                </a:lnTo>
                <a:lnTo>
                  <a:pt x="271462" y="271463"/>
                </a:lnTo>
                <a:lnTo>
                  <a:pt x="245269" y="235744"/>
                </a:lnTo>
                <a:lnTo>
                  <a:pt x="195262" y="185738"/>
                </a:lnTo>
                <a:lnTo>
                  <a:pt x="135731" y="130969"/>
                </a:lnTo>
                <a:lnTo>
                  <a:pt x="69056" y="85725"/>
                </a:lnTo>
                <a:lnTo>
                  <a:pt x="19050" y="50007"/>
                </a:lnTo>
                <a:lnTo>
                  <a:pt x="2381" y="30957"/>
                </a:lnTo>
                <a:lnTo>
                  <a:pt x="0" y="9525"/>
                </a:lnTo>
                <a:lnTo>
                  <a:pt x="16669" y="0"/>
                </a:lnTo>
                <a:lnTo>
                  <a:pt x="45244" y="2382"/>
                </a:lnTo>
                <a:lnTo>
                  <a:pt x="214312" y="30957"/>
                </a:lnTo>
                <a:lnTo>
                  <a:pt x="369094" y="76200"/>
                </a:lnTo>
                <a:lnTo>
                  <a:pt x="511969" y="138113"/>
                </a:lnTo>
                <a:lnTo>
                  <a:pt x="621506" y="214313"/>
                </a:lnTo>
                <a:lnTo>
                  <a:pt x="650081" y="235744"/>
                </a:lnTo>
                <a:lnTo>
                  <a:pt x="661987" y="254794"/>
                </a:lnTo>
                <a:lnTo>
                  <a:pt x="666750" y="273844"/>
                </a:lnTo>
                <a:lnTo>
                  <a:pt x="664369" y="300038"/>
                </a:lnTo>
                <a:lnTo>
                  <a:pt x="647700" y="323850"/>
                </a:lnTo>
                <a:lnTo>
                  <a:pt x="628650" y="350044"/>
                </a:lnTo>
                <a:lnTo>
                  <a:pt x="600075" y="388144"/>
                </a:lnTo>
                <a:lnTo>
                  <a:pt x="583406" y="426244"/>
                </a:lnTo>
                <a:lnTo>
                  <a:pt x="566737" y="511969"/>
                </a:lnTo>
                <a:lnTo>
                  <a:pt x="533400" y="742950"/>
                </a:lnTo>
                <a:lnTo>
                  <a:pt x="519112" y="783432"/>
                </a:lnTo>
                <a:lnTo>
                  <a:pt x="390525" y="876300"/>
                </a:lnTo>
                <a:lnTo>
                  <a:pt x="300037" y="804863"/>
                </a:lnTo>
                <a:lnTo>
                  <a:pt x="302419" y="533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BE1E32C-CC0C-4D05-AAD4-85378205BD1A}"/>
              </a:ext>
            </a:extLst>
          </p:cNvPr>
          <p:cNvSpPr/>
          <p:nvPr/>
        </p:nvSpPr>
        <p:spPr>
          <a:xfrm>
            <a:off x="4135438" y="2733676"/>
            <a:ext cx="1350962" cy="1185863"/>
          </a:xfrm>
          <a:custGeom>
            <a:avLst/>
            <a:gdLst>
              <a:gd name="connsiteX0" fmla="*/ 781050 w 1350169"/>
              <a:gd name="connsiteY0" fmla="*/ 504825 h 1185863"/>
              <a:gd name="connsiteX1" fmla="*/ 876300 w 1350169"/>
              <a:gd name="connsiteY1" fmla="*/ 409575 h 1185863"/>
              <a:gd name="connsiteX2" fmla="*/ 957263 w 1350169"/>
              <a:gd name="connsiteY2" fmla="*/ 319088 h 1185863"/>
              <a:gd name="connsiteX3" fmla="*/ 978694 w 1350169"/>
              <a:gd name="connsiteY3" fmla="*/ 285750 h 1185863"/>
              <a:gd name="connsiteX4" fmla="*/ 992982 w 1350169"/>
              <a:gd name="connsiteY4" fmla="*/ 242888 h 1185863"/>
              <a:gd name="connsiteX5" fmla="*/ 992982 w 1350169"/>
              <a:gd name="connsiteY5" fmla="*/ 209550 h 1185863"/>
              <a:gd name="connsiteX6" fmla="*/ 983457 w 1350169"/>
              <a:gd name="connsiteY6" fmla="*/ 176213 h 1185863"/>
              <a:gd name="connsiteX7" fmla="*/ 952500 w 1350169"/>
              <a:gd name="connsiteY7" fmla="*/ 128588 h 1185863"/>
              <a:gd name="connsiteX8" fmla="*/ 900113 w 1350169"/>
              <a:gd name="connsiteY8" fmla="*/ 71438 h 1185863"/>
              <a:gd name="connsiteX9" fmla="*/ 873919 w 1350169"/>
              <a:gd name="connsiteY9" fmla="*/ 40481 h 1185863"/>
              <a:gd name="connsiteX10" fmla="*/ 864394 w 1350169"/>
              <a:gd name="connsiteY10" fmla="*/ 14288 h 1185863"/>
              <a:gd name="connsiteX11" fmla="*/ 878682 w 1350169"/>
              <a:gd name="connsiteY11" fmla="*/ 0 h 1185863"/>
              <a:gd name="connsiteX12" fmla="*/ 923925 w 1350169"/>
              <a:gd name="connsiteY12" fmla="*/ 4763 h 1185863"/>
              <a:gd name="connsiteX13" fmla="*/ 1026319 w 1350169"/>
              <a:gd name="connsiteY13" fmla="*/ 30956 h 1185863"/>
              <a:gd name="connsiteX14" fmla="*/ 1138238 w 1350169"/>
              <a:gd name="connsiteY14" fmla="*/ 92869 h 1185863"/>
              <a:gd name="connsiteX15" fmla="*/ 1243013 w 1350169"/>
              <a:gd name="connsiteY15" fmla="*/ 164306 h 1185863"/>
              <a:gd name="connsiteX16" fmla="*/ 1304925 w 1350169"/>
              <a:gd name="connsiteY16" fmla="*/ 219075 h 1185863"/>
              <a:gd name="connsiteX17" fmla="*/ 1338263 w 1350169"/>
              <a:gd name="connsiteY17" fmla="*/ 266700 h 1185863"/>
              <a:gd name="connsiteX18" fmla="*/ 1350169 w 1350169"/>
              <a:gd name="connsiteY18" fmla="*/ 300038 h 1185863"/>
              <a:gd name="connsiteX19" fmla="*/ 1347788 w 1350169"/>
              <a:gd name="connsiteY19" fmla="*/ 314325 h 1185863"/>
              <a:gd name="connsiteX20" fmla="*/ 1323975 w 1350169"/>
              <a:gd name="connsiteY20" fmla="*/ 345281 h 1185863"/>
              <a:gd name="connsiteX21" fmla="*/ 1243013 w 1350169"/>
              <a:gd name="connsiteY21" fmla="*/ 400050 h 1185863"/>
              <a:gd name="connsiteX22" fmla="*/ 1135857 w 1350169"/>
              <a:gd name="connsiteY22" fmla="*/ 509588 h 1185863"/>
              <a:gd name="connsiteX23" fmla="*/ 940594 w 1350169"/>
              <a:gd name="connsiteY23" fmla="*/ 685800 h 1185863"/>
              <a:gd name="connsiteX24" fmla="*/ 773907 w 1350169"/>
              <a:gd name="connsiteY24" fmla="*/ 809625 h 1185863"/>
              <a:gd name="connsiteX25" fmla="*/ 526257 w 1350169"/>
              <a:gd name="connsiteY25" fmla="*/ 966788 h 1185863"/>
              <a:gd name="connsiteX26" fmla="*/ 276225 w 1350169"/>
              <a:gd name="connsiteY26" fmla="*/ 1092994 h 1185863"/>
              <a:gd name="connsiteX27" fmla="*/ 107157 w 1350169"/>
              <a:gd name="connsiteY27" fmla="*/ 1166813 h 1185863"/>
              <a:gd name="connsiteX28" fmla="*/ 47625 w 1350169"/>
              <a:gd name="connsiteY28" fmla="*/ 1185863 h 1185863"/>
              <a:gd name="connsiteX29" fmla="*/ 16669 w 1350169"/>
              <a:gd name="connsiteY29" fmla="*/ 1185863 h 1185863"/>
              <a:gd name="connsiteX30" fmla="*/ 2382 w 1350169"/>
              <a:gd name="connsiteY30" fmla="*/ 1176338 h 1185863"/>
              <a:gd name="connsiteX31" fmla="*/ 0 w 1350169"/>
              <a:gd name="connsiteY31" fmla="*/ 1157288 h 1185863"/>
              <a:gd name="connsiteX32" fmla="*/ 9525 w 1350169"/>
              <a:gd name="connsiteY32" fmla="*/ 1140619 h 1185863"/>
              <a:gd name="connsiteX33" fmla="*/ 157163 w 1350169"/>
              <a:gd name="connsiteY33" fmla="*/ 1035844 h 1185863"/>
              <a:gd name="connsiteX34" fmla="*/ 426244 w 1350169"/>
              <a:gd name="connsiteY34" fmla="*/ 833438 h 1185863"/>
              <a:gd name="connsiteX35" fmla="*/ 609600 w 1350169"/>
              <a:gd name="connsiteY35" fmla="*/ 676275 h 1185863"/>
              <a:gd name="connsiteX36" fmla="*/ 781050 w 1350169"/>
              <a:gd name="connsiteY36" fmla="*/ 504825 h 11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0169" h="1185863">
                <a:moveTo>
                  <a:pt x="781050" y="504825"/>
                </a:moveTo>
                <a:lnTo>
                  <a:pt x="876300" y="409575"/>
                </a:lnTo>
                <a:lnTo>
                  <a:pt x="957263" y="319088"/>
                </a:lnTo>
                <a:lnTo>
                  <a:pt x="978694" y="285750"/>
                </a:lnTo>
                <a:lnTo>
                  <a:pt x="992982" y="242888"/>
                </a:lnTo>
                <a:lnTo>
                  <a:pt x="992982" y="209550"/>
                </a:lnTo>
                <a:lnTo>
                  <a:pt x="983457" y="176213"/>
                </a:lnTo>
                <a:lnTo>
                  <a:pt x="952500" y="128588"/>
                </a:lnTo>
                <a:lnTo>
                  <a:pt x="900113" y="71438"/>
                </a:lnTo>
                <a:lnTo>
                  <a:pt x="873919" y="40481"/>
                </a:lnTo>
                <a:lnTo>
                  <a:pt x="864394" y="14288"/>
                </a:lnTo>
                <a:lnTo>
                  <a:pt x="878682" y="0"/>
                </a:lnTo>
                <a:lnTo>
                  <a:pt x="923925" y="4763"/>
                </a:lnTo>
                <a:lnTo>
                  <a:pt x="1026319" y="30956"/>
                </a:lnTo>
                <a:lnTo>
                  <a:pt x="1138238" y="92869"/>
                </a:lnTo>
                <a:lnTo>
                  <a:pt x="1243013" y="164306"/>
                </a:lnTo>
                <a:lnTo>
                  <a:pt x="1304925" y="219075"/>
                </a:lnTo>
                <a:lnTo>
                  <a:pt x="1338263" y="266700"/>
                </a:lnTo>
                <a:lnTo>
                  <a:pt x="1350169" y="300038"/>
                </a:lnTo>
                <a:lnTo>
                  <a:pt x="1347788" y="314325"/>
                </a:lnTo>
                <a:lnTo>
                  <a:pt x="1323975" y="345281"/>
                </a:lnTo>
                <a:lnTo>
                  <a:pt x="1243013" y="400050"/>
                </a:lnTo>
                <a:lnTo>
                  <a:pt x="1135857" y="509588"/>
                </a:lnTo>
                <a:lnTo>
                  <a:pt x="940594" y="685800"/>
                </a:lnTo>
                <a:lnTo>
                  <a:pt x="773907" y="809625"/>
                </a:lnTo>
                <a:lnTo>
                  <a:pt x="526257" y="966788"/>
                </a:lnTo>
                <a:lnTo>
                  <a:pt x="276225" y="1092994"/>
                </a:lnTo>
                <a:lnTo>
                  <a:pt x="107157" y="1166813"/>
                </a:lnTo>
                <a:lnTo>
                  <a:pt x="47625" y="1185863"/>
                </a:lnTo>
                <a:lnTo>
                  <a:pt x="16669" y="1185863"/>
                </a:lnTo>
                <a:lnTo>
                  <a:pt x="2382" y="1176338"/>
                </a:lnTo>
                <a:lnTo>
                  <a:pt x="0" y="1157288"/>
                </a:lnTo>
                <a:lnTo>
                  <a:pt x="9525" y="1140619"/>
                </a:lnTo>
                <a:lnTo>
                  <a:pt x="157163" y="1035844"/>
                </a:lnTo>
                <a:lnTo>
                  <a:pt x="426244" y="833438"/>
                </a:lnTo>
                <a:lnTo>
                  <a:pt x="609600" y="676275"/>
                </a:lnTo>
                <a:lnTo>
                  <a:pt x="781050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249DFD0-8900-43BC-B3DA-6A7143E51D57}"/>
              </a:ext>
            </a:extLst>
          </p:cNvPr>
          <p:cNvSpPr/>
          <p:nvPr/>
        </p:nvSpPr>
        <p:spPr>
          <a:xfrm>
            <a:off x="6610350" y="2705101"/>
            <a:ext cx="1200150" cy="950913"/>
          </a:xfrm>
          <a:custGeom>
            <a:avLst/>
            <a:gdLst>
              <a:gd name="connsiteX0" fmla="*/ 476250 w 1200150"/>
              <a:gd name="connsiteY0" fmla="*/ 154781 h 950119"/>
              <a:gd name="connsiteX1" fmla="*/ 819150 w 1200150"/>
              <a:gd name="connsiteY1" fmla="*/ 302419 h 950119"/>
              <a:gd name="connsiteX2" fmla="*/ 859631 w 1200150"/>
              <a:gd name="connsiteY2" fmla="*/ 321469 h 950119"/>
              <a:gd name="connsiteX3" fmla="*/ 892969 w 1200150"/>
              <a:gd name="connsiteY3" fmla="*/ 350044 h 950119"/>
              <a:gd name="connsiteX4" fmla="*/ 969169 w 1200150"/>
              <a:gd name="connsiteY4" fmla="*/ 423863 h 950119"/>
              <a:gd name="connsiteX5" fmla="*/ 1057275 w 1200150"/>
              <a:gd name="connsiteY5" fmla="*/ 528638 h 950119"/>
              <a:gd name="connsiteX6" fmla="*/ 1138238 w 1200150"/>
              <a:gd name="connsiteY6" fmla="*/ 669131 h 950119"/>
              <a:gd name="connsiteX7" fmla="*/ 1181100 w 1200150"/>
              <a:gd name="connsiteY7" fmla="*/ 764381 h 950119"/>
              <a:gd name="connsiteX8" fmla="*/ 1195388 w 1200150"/>
              <a:gd name="connsiteY8" fmla="*/ 821531 h 950119"/>
              <a:gd name="connsiteX9" fmla="*/ 1200150 w 1200150"/>
              <a:gd name="connsiteY9" fmla="*/ 862013 h 950119"/>
              <a:gd name="connsiteX10" fmla="*/ 1193006 w 1200150"/>
              <a:gd name="connsiteY10" fmla="*/ 895350 h 950119"/>
              <a:gd name="connsiteX11" fmla="*/ 1176338 w 1200150"/>
              <a:gd name="connsiteY11" fmla="*/ 916781 h 950119"/>
              <a:gd name="connsiteX12" fmla="*/ 1145381 w 1200150"/>
              <a:gd name="connsiteY12" fmla="*/ 938213 h 950119"/>
              <a:gd name="connsiteX13" fmla="*/ 1114425 w 1200150"/>
              <a:gd name="connsiteY13" fmla="*/ 942975 h 950119"/>
              <a:gd name="connsiteX14" fmla="*/ 1057275 w 1200150"/>
              <a:gd name="connsiteY14" fmla="*/ 950119 h 950119"/>
              <a:gd name="connsiteX15" fmla="*/ 1009650 w 1200150"/>
              <a:gd name="connsiteY15" fmla="*/ 935831 h 950119"/>
              <a:gd name="connsiteX16" fmla="*/ 957263 w 1200150"/>
              <a:gd name="connsiteY16" fmla="*/ 895350 h 950119"/>
              <a:gd name="connsiteX17" fmla="*/ 900113 w 1200150"/>
              <a:gd name="connsiteY17" fmla="*/ 823913 h 950119"/>
              <a:gd name="connsiteX18" fmla="*/ 764381 w 1200150"/>
              <a:gd name="connsiteY18" fmla="*/ 671513 h 950119"/>
              <a:gd name="connsiteX19" fmla="*/ 600075 w 1200150"/>
              <a:gd name="connsiteY19" fmla="*/ 507206 h 950119"/>
              <a:gd name="connsiteX20" fmla="*/ 373856 w 1200150"/>
              <a:gd name="connsiteY20" fmla="*/ 309563 h 950119"/>
              <a:gd name="connsiteX21" fmla="*/ 159544 w 1200150"/>
              <a:gd name="connsiteY21" fmla="*/ 150019 h 950119"/>
              <a:gd name="connsiteX22" fmla="*/ 28575 w 1200150"/>
              <a:gd name="connsiteY22" fmla="*/ 66675 h 950119"/>
              <a:gd name="connsiteX23" fmla="*/ 11906 w 1200150"/>
              <a:gd name="connsiteY23" fmla="*/ 47625 h 950119"/>
              <a:gd name="connsiteX24" fmla="*/ 0 w 1200150"/>
              <a:gd name="connsiteY24" fmla="*/ 14288 h 950119"/>
              <a:gd name="connsiteX25" fmla="*/ 4763 w 1200150"/>
              <a:gd name="connsiteY25" fmla="*/ 0 h 950119"/>
              <a:gd name="connsiteX26" fmla="*/ 30956 w 1200150"/>
              <a:gd name="connsiteY26" fmla="*/ 2381 h 950119"/>
              <a:gd name="connsiteX27" fmla="*/ 145256 w 1200150"/>
              <a:gd name="connsiteY27" fmla="*/ 35719 h 950119"/>
              <a:gd name="connsiteX28" fmla="*/ 402431 w 1200150"/>
              <a:gd name="connsiteY28" fmla="*/ 123825 h 950119"/>
              <a:gd name="connsiteX29" fmla="*/ 476250 w 1200150"/>
              <a:gd name="connsiteY29" fmla="*/ 154781 h 9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00150" h="950119">
                <a:moveTo>
                  <a:pt x="476250" y="154781"/>
                </a:moveTo>
                <a:lnTo>
                  <a:pt x="819150" y="302419"/>
                </a:lnTo>
                <a:lnTo>
                  <a:pt x="859631" y="321469"/>
                </a:lnTo>
                <a:lnTo>
                  <a:pt x="892969" y="350044"/>
                </a:lnTo>
                <a:lnTo>
                  <a:pt x="969169" y="423863"/>
                </a:lnTo>
                <a:lnTo>
                  <a:pt x="1057275" y="528638"/>
                </a:lnTo>
                <a:lnTo>
                  <a:pt x="1138238" y="669131"/>
                </a:lnTo>
                <a:lnTo>
                  <a:pt x="1181100" y="764381"/>
                </a:lnTo>
                <a:lnTo>
                  <a:pt x="1195388" y="821531"/>
                </a:lnTo>
                <a:lnTo>
                  <a:pt x="1200150" y="862013"/>
                </a:lnTo>
                <a:lnTo>
                  <a:pt x="1193006" y="895350"/>
                </a:lnTo>
                <a:lnTo>
                  <a:pt x="1176338" y="916781"/>
                </a:lnTo>
                <a:lnTo>
                  <a:pt x="1145381" y="938213"/>
                </a:lnTo>
                <a:lnTo>
                  <a:pt x="1114425" y="942975"/>
                </a:lnTo>
                <a:lnTo>
                  <a:pt x="1057275" y="950119"/>
                </a:lnTo>
                <a:lnTo>
                  <a:pt x="1009650" y="935831"/>
                </a:lnTo>
                <a:lnTo>
                  <a:pt x="957263" y="895350"/>
                </a:lnTo>
                <a:lnTo>
                  <a:pt x="900113" y="823913"/>
                </a:lnTo>
                <a:lnTo>
                  <a:pt x="764381" y="671513"/>
                </a:lnTo>
                <a:lnTo>
                  <a:pt x="600075" y="507206"/>
                </a:lnTo>
                <a:lnTo>
                  <a:pt x="373856" y="309563"/>
                </a:lnTo>
                <a:lnTo>
                  <a:pt x="159544" y="150019"/>
                </a:lnTo>
                <a:lnTo>
                  <a:pt x="28575" y="66675"/>
                </a:lnTo>
                <a:lnTo>
                  <a:pt x="11906" y="47625"/>
                </a:lnTo>
                <a:lnTo>
                  <a:pt x="0" y="14288"/>
                </a:lnTo>
                <a:lnTo>
                  <a:pt x="4763" y="0"/>
                </a:lnTo>
                <a:lnTo>
                  <a:pt x="30956" y="2381"/>
                </a:lnTo>
                <a:lnTo>
                  <a:pt x="145256" y="35719"/>
                </a:lnTo>
                <a:lnTo>
                  <a:pt x="402431" y="123825"/>
                </a:lnTo>
                <a:lnTo>
                  <a:pt x="476250" y="154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1A4C5FA-DD12-41F0-A8A8-3AA15EF11DF7}"/>
              </a:ext>
            </a:extLst>
          </p:cNvPr>
          <p:cNvSpPr/>
          <p:nvPr/>
        </p:nvSpPr>
        <p:spPr>
          <a:xfrm>
            <a:off x="4244975" y="3289300"/>
            <a:ext cx="2559050" cy="2489200"/>
          </a:xfrm>
          <a:custGeom>
            <a:avLst/>
            <a:gdLst>
              <a:gd name="connsiteX0" fmla="*/ 1539875 w 2559050"/>
              <a:gd name="connsiteY0" fmla="*/ 1330325 h 2489200"/>
              <a:gd name="connsiteX1" fmla="*/ 1657350 w 2559050"/>
              <a:gd name="connsiteY1" fmla="*/ 1200150 h 2489200"/>
              <a:gd name="connsiteX2" fmla="*/ 1787525 w 2559050"/>
              <a:gd name="connsiteY2" fmla="*/ 1044575 h 2489200"/>
              <a:gd name="connsiteX3" fmla="*/ 1955800 w 2559050"/>
              <a:gd name="connsiteY3" fmla="*/ 790575 h 2489200"/>
              <a:gd name="connsiteX4" fmla="*/ 2101850 w 2559050"/>
              <a:gd name="connsiteY4" fmla="*/ 533400 h 2489200"/>
              <a:gd name="connsiteX5" fmla="*/ 2159000 w 2559050"/>
              <a:gd name="connsiteY5" fmla="*/ 393700 h 2489200"/>
              <a:gd name="connsiteX6" fmla="*/ 2181225 w 2559050"/>
              <a:gd name="connsiteY6" fmla="*/ 292100 h 2489200"/>
              <a:gd name="connsiteX7" fmla="*/ 2181225 w 2559050"/>
              <a:gd name="connsiteY7" fmla="*/ 250825 h 2489200"/>
              <a:gd name="connsiteX8" fmla="*/ 2133600 w 2559050"/>
              <a:gd name="connsiteY8" fmla="*/ 190500 h 2489200"/>
              <a:gd name="connsiteX9" fmla="*/ 2019300 w 2559050"/>
              <a:gd name="connsiteY9" fmla="*/ 44450 h 2489200"/>
              <a:gd name="connsiteX10" fmla="*/ 2009775 w 2559050"/>
              <a:gd name="connsiteY10" fmla="*/ 15875 h 2489200"/>
              <a:gd name="connsiteX11" fmla="*/ 2028825 w 2559050"/>
              <a:gd name="connsiteY11" fmla="*/ 0 h 2489200"/>
              <a:gd name="connsiteX12" fmla="*/ 2073275 w 2559050"/>
              <a:gd name="connsiteY12" fmla="*/ 9525 h 2489200"/>
              <a:gd name="connsiteX13" fmla="*/ 2260600 w 2559050"/>
              <a:gd name="connsiteY13" fmla="*/ 66675 h 2489200"/>
              <a:gd name="connsiteX14" fmla="*/ 2409825 w 2559050"/>
              <a:gd name="connsiteY14" fmla="*/ 139700 h 2489200"/>
              <a:gd name="connsiteX15" fmla="*/ 2495550 w 2559050"/>
              <a:gd name="connsiteY15" fmla="*/ 196850 h 2489200"/>
              <a:gd name="connsiteX16" fmla="*/ 2530475 w 2559050"/>
              <a:gd name="connsiteY16" fmla="*/ 231775 h 2489200"/>
              <a:gd name="connsiteX17" fmla="*/ 2546350 w 2559050"/>
              <a:gd name="connsiteY17" fmla="*/ 257175 h 2489200"/>
              <a:gd name="connsiteX18" fmla="*/ 2555875 w 2559050"/>
              <a:gd name="connsiteY18" fmla="*/ 282575 h 2489200"/>
              <a:gd name="connsiteX19" fmla="*/ 2559050 w 2559050"/>
              <a:gd name="connsiteY19" fmla="*/ 314325 h 2489200"/>
              <a:gd name="connsiteX20" fmla="*/ 2543175 w 2559050"/>
              <a:gd name="connsiteY20" fmla="*/ 361950 h 2489200"/>
              <a:gd name="connsiteX21" fmla="*/ 2359025 w 2559050"/>
              <a:gd name="connsiteY21" fmla="*/ 666750 h 2489200"/>
              <a:gd name="connsiteX22" fmla="*/ 2193925 w 2559050"/>
              <a:gd name="connsiteY22" fmla="*/ 933450 h 2489200"/>
              <a:gd name="connsiteX23" fmla="*/ 1962150 w 2559050"/>
              <a:gd name="connsiteY23" fmla="*/ 1235075 h 2489200"/>
              <a:gd name="connsiteX24" fmla="*/ 1809750 w 2559050"/>
              <a:gd name="connsiteY24" fmla="*/ 1406525 h 2489200"/>
              <a:gd name="connsiteX25" fmla="*/ 1562100 w 2559050"/>
              <a:gd name="connsiteY25" fmla="*/ 1647825 h 2489200"/>
              <a:gd name="connsiteX26" fmla="*/ 1225550 w 2559050"/>
              <a:gd name="connsiteY26" fmla="*/ 1924050 h 2489200"/>
              <a:gd name="connsiteX27" fmla="*/ 1031875 w 2559050"/>
              <a:gd name="connsiteY27" fmla="*/ 2060575 h 2489200"/>
              <a:gd name="connsiteX28" fmla="*/ 863600 w 2559050"/>
              <a:gd name="connsiteY28" fmla="*/ 2162175 h 2489200"/>
              <a:gd name="connsiteX29" fmla="*/ 685800 w 2559050"/>
              <a:gd name="connsiteY29" fmla="*/ 2257425 h 2489200"/>
              <a:gd name="connsiteX30" fmla="*/ 469900 w 2559050"/>
              <a:gd name="connsiteY30" fmla="*/ 2352675 h 2489200"/>
              <a:gd name="connsiteX31" fmla="*/ 292100 w 2559050"/>
              <a:gd name="connsiteY31" fmla="*/ 2422525 h 2489200"/>
              <a:gd name="connsiteX32" fmla="*/ 82550 w 2559050"/>
              <a:gd name="connsiteY32" fmla="*/ 2482850 h 2489200"/>
              <a:gd name="connsiteX33" fmla="*/ 12700 w 2559050"/>
              <a:gd name="connsiteY33" fmla="*/ 2489200 h 2489200"/>
              <a:gd name="connsiteX34" fmla="*/ 0 w 2559050"/>
              <a:gd name="connsiteY34" fmla="*/ 2476500 h 2489200"/>
              <a:gd name="connsiteX35" fmla="*/ 6350 w 2559050"/>
              <a:gd name="connsiteY35" fmla="*/ 2457450 h 2489200"/>
              <a:gd name="connsiteX36" fmla="*/ 22225 w 2559050"/>
              <a:gd name="connsiteY36" fmla="*/ 2435225 h 2489200"/>
              <a:gd name="connsiteX37" fmla="*/ 152400 w 2559050"/>
              <a:gd name="connsiteY37" fmla="*/ 2371725 h 2489200"/>
              <a:gd name="connsiteX38" fmla="*/ 371475 w 2559050"/>
              <a:gd name="connsiteY38" fmla="*/ 2260600 h 2489200"/>
              <a:gd name="connsiteX39" fmla="*/ 587375 w 2559050"/>
              <a:gd name="connsiteY39" fmla="*/ 2139950 h 2489200"/>
              <a:gd name="connsiteX40" fmla="*/ 809625 w 2559050"/>
              <a:gd name="connsiteY40" fmla="*/ 1993900 h 2489200"/>
              <a:gd name="connsiteX41" fmla="*/ 1003300 w 2559050"/>
              <a:gd name="connsiteY41" fmla="*/ 1841500 h 2489200"/>
              <a:gd name="connsiteX42" fmla="*/ 1200150 w 2559050"/>
              <a:gd name="connsiteY42" fmla="*/ 1666875 h 2489200"/>
              <a:gd name="connsiteX43" fmla="*/ 1422400 w 2559050"/>
              <a:gd name="connsiteY43" fmla="*/ 1454150 h 2489200"/>
              <a:gd name="connsiteX44" fmla="*/ 1539875 w 2559050"/>
              <a:gd name="connsiteY44" fmla="*/ 1330325 h 248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59050" h="2489200">
                <a:moveTo>
                  <a:pt x="1539875" y="1330325"/>
                </a:moveTo>
                <a:lnTo>
                  <a:pt x="1657350" y="1200150"/>
                </a:lnTo>
                <a:lnTo>
                  <a:pt x="1787525" y="1044575"/>
                </a:lnTo>
                <a:lnTo>
                  <a:pt x="1955800" y="790575"/>
                </a:lnTo>
                <a:lnTo>
                  <a:pt x="2101850" y="533400"/>
                </a:lnTo>
                <a:lnTo>
                  <a:pt x="2159000" y="393700"/>
                </a:lnTo>
                <a:lnTo>
                  <a:pt x="2181225" y="292100"/>
                </a:lnTo>
                <a:lnTo>
                  <a:pt x="2181225" y="250825"/>
                </a:lnTo>
                <a:lnTo>
                  <a:pt x="2133600" y="190500"/>
                </a:lnTo>
                <a:lnTo>
                  <a:pt x="2019300" y="44450"/>
                </a:lnTo>
                <a:lnTo>
                  <a:pt x="2009775" y="15875"/>
                </a:lnTo>
                <a:lnTo>
                  <a:pt x="2028825" y="0"/>
                </a:lnTo>
                <a:lnTo>
                  <a:pt x="2073275" y="9525"/>
                </a:lnTo>
                <a:lnTo>
                  <a:pt x="2260600" y="66675"/>
                </a:lnTo>
                <a:lnTo>
                  <a:pt x="2409825" y="139700"/>
                </a:lnTo>
                <a:lnTo>
                  <a:pt x="2495550" y="196850"/>
                </a:lnTo>
                <a:lnTo>
                  <a:pt x="2530475" y="231775"/>
                </a:lnTo>
                <a:lnTo>
                  <a:pt x="2546350" y="257175"/>
                </a:lnTo>
                <a:lnTo>
                  <a:pt x="2555875" y="282575"/>
                </a:lnTo>
                <a:lnTo>
                  <a:pt x="2559050" y="314325"/>
                </a:lnTo>
                <a:lnTo>
                  <a:pt x="2543175" y="361950"/>
                </a:lnTo>
                <a:lnTo>
                  <a:pt x="2359025" y="666750"/>
                </a:lnTo>
                <a:lnTo>
                  <a:pt x="2193925" y="933450"/>
                </a:lnTo>
                <a:lnTo>
                  <a:pt x="1962150" y="1235075"/>
                </a:lnTo>
                <a:lnTo>
                  <a:pt x="1809750" y="1406525"/>
                </a:lnTo>
                <a:lnTo>
                  <a:pt x="1562100" y="1647825"/>
                </a:lnTo>
                <a:lnTo>
                  <a:pt x="1225550" y="1924050"/>
                </a:lnTo>
                <a:lnTo>
                  <a:pt x="1031875" y="2060575"/>
                </a:lnTo>
                <a:lnTo>
                  <a:pt x="863600" y="2162175"/>
                </a:lnTo>
                <a:lnTo>
                  <a:pt x="685800" y="2257425"/>
                </a:lnTo>
                <a:lnTo>
                  <a:pt x="469900" y="2352675"/>
                </a:lnTo>
                <a:lnTo>
                  <a:pt x="292100" y="2422525"/>
                </a:lnTo>
                <a:lnTo>
                  <a:pt x="82550" y="2482850"/>
                </a:lnTo>
                <a:lnTo>
                  <a:pt x="12700" y="2489200"/>
                </a:lnTo>
                <a:lnTo>
                  <a:pt x="0" y="2476500"/>
                </a:lnTo>
                <a:lnTo>
                  <a:pt x="6350" y="2457450"/>
                </a:lnTo>
                <a:lnTo>
                  <a:pt x="22225" y="2435225"/>
                </a:lnTo>
                <a:lnTo>
                  <a:pt x="152400" y="2371725"/>
                </a:lnTo>
                <a:lnTo>
                  <a:pt x="371475" y="2260600"/>
                </a:lnTo>
                <a:lnTo>
                  <a:pt x="587375" y="2139950"/>
                </a:lnTo>
                <a:lnTo>
                  <a:pt x="809625" y="1993900"/>
                </a:lnTo>
                <a:lnTo>
                  <a:pt x="1003300" y="1841500"/>
                </a:lnTo>
                <a:lnTo>
                  <a:pt x="1200150" y="1666875"/>
                </a:lnTo>
                <a:lnTo>
                  <a:pt x="1422400" y="1454150"/>
                </a:lnTo>
                <a:lnTo>
                  <a:pt x="1539875" y="1330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A93A96F-4E15-4CB7-B161-BCB22CA7B7A5}"/>
              </a:ext>
            </a:extLst>
          </p:cNvPr>
          <p:cNvSpPr/>
          <p:nvPr/>
        </p:nvSpPr>
        <p:spPr>
          <a:xfrm>
            <a:off x="4314826" y="2025650"/>
            <a:ext cx="3603625" cy="598488"/>
          </a:xfrm>
          <a:custGeom>
            <a:avLst/>
            <a:gdLst>
              <a:gd name="connsiteX0" fmla="*/ 2117715 w 3603987"/>
              <a:gd name="connsiteY0" fmla="*/ 166796 h 598679"/>
              <a:gd name="connsiteX1" fmla="*/ 1799015 w 3603987"/>
              <a:gd name="connsiteY1" fmla="*/ 187646 h 598679"/>
              <a:gd name="connsiteX2" fmla="*/ 1659026 w 3603987"/>
              <a:gd name="connsiteY2" fmla="*/ 202538 h 598679"/>
              <a:gd name="connsiteX3" fmla="*/ 1364154 w 3603987"/>
              <a:gd name="connsiteY3" fmla="*/ 244237 h 598679"/>
              <a:gd name="connsiteX4" fmla="*/ 1051411 w 3603987"/>
              <a:gd name="connsiteY4" fmla="*/ 285936 h 598679"/>
              <a:gd name="connsiteX5" fmla="*/ 825045 w 3603987"/>
              <a:gd name="connsiteY5" fmla="*/ 303807 h 598679"/>
              <a:gd name="connsiteX6" fmla="*/ 527195 w 3603987"/>
              <a:gd name="connsiteY6" fmla="*/ 312743 h 598679"/>
              <a:gd name="connsiteX7" fmla="*/ 414012 w 3603987"/>
              <a:gd name="connsiteY7" fmla="*/ 312743 h 598679"/>
              <a:gd name="connsiteX8" fmla="*/ 318700 w 3603987"/>
              <a:gd name="connsiteY8" fmla="*/ 303807 h 598679"/>
              <a:gd name="connsiteX9" fmla="*/ 220409 w 3603987"/>
              <a:gd name="connsiteY9" fmla="*/ 291893 h 598679"/>
              <a:gd name="connsiteX10" fmla="*/ 142968 w 3603987"/>
              <a:gd name="connsiteY10" fmla="*/ 271044 h 598679"/>
              <a:gd name="connsiteX11" fmla="*/ 65527 w 3603987"/>
              <a:gd name="connsiteY11" fmla="*/ 241259 h 598679"/>
              <a:gd name="connsiteX12" fmla="*/ 32764 w 3603987"/>
              <a:gd name="connsiteY12" fmla="*/ 232323 h 598679"/>
              <a:gd name="connsiteX13" fmla="*/ 14893 w 3603987"/>
              <a:gd name="connsiteY13" fmla="*/ 235302 h 598679"/>
              <a:gd name="connsiteX14" fmla="*/ 0 w 3603987"/>
              <a:gd name="connsiteY14" fmla="*/ 250194 h 598679"/>
              <a:gd name="connsiteX15" fmla="*/ 0 w 3603987"/>
              <a:gd name="connsiteY15" fmla="*/ 282958 h 598679"/>
              <a:gd name="connsiteX16" fmla="*/ 11914 w 3603987"/>
              <a:gd name="connsiteY16" fmla="*/ 312743 h 598679"/>
              <a:gd name="connsiteX17" fmla="*/ 47656 w 3603987"/>
              <a:gd name="connsiteY17" fmla="*/ 351463 h 598679"/>
              <a:gd name="connsiteX18" fmla="*/ 119140 w 3603987"/>
              <a:gd name="connsiteY18" fmla="*/ 422947 h 598679"/>
              <a:gd name="connsiteX19" fmla="*/ 226366 w 3603987"/>
              <a:gd name="connsiteY19" fmla="*/ 509324 h 598679"/>
              <a:gd name="connsiteX20" fmla="*/ 330614 w 3603987"/>
              <a:gd name="connsiteY20" fmla="*/ 574851 h 598679"/>
              <a:gd name="connsiteX21" fmla="*/ 387205 w 3603987"/>
              <a:gd name="connsiteY21" fmla="*/ 598679 h 598679"/>
              <a:gd name="connsiteX22" fmla="*/ 419969 w 3603987"/>
              <a:gd name="connsiteY22" fmla="*/ 592722 h 598679"/>
              <a:gd name="connsiteX23" fmla="*/ 661228 w 3603987"/>
              <a:gd name="connsiteY23" fmla="*/ 536130 h 598679"/>
              <a:gd name="connsiteX24" fmla="*/ 929293 w 3603987"/>
              <a:gd name="connsiteY24" fmla="*/ 479539 h 598679"/>
              <a:gd name="connsiteX25" fmla="*/ 1221186 w 3603987"/>
              <a:gd name="connsiteY25" fmla="*/ 425926 h 598679"/>
              <a:gd name="connsiteX26" fmla="*/ 1563714 w 3603987"/>
              <a:gd name="connsiteY26" fmla="*/ 381248 h 598679"/>
              <a:gd name="connsiteX27" fmla="*/ 1852628 w 3603987"/>
              <a:gd name="connsiteY27" fmla="*/ 351463 h 598679"/>
              <a:gd name="connsiteX28" fmla="*/ 2183242 w 3603987"/>
              <a:gd name="connsiteY28" fmla="*/ 330614 h 598679"/>
              <a:gd name="connsiteX29" fmla="*/ 2540662 w 3603987"/>
              <a:gd name="connsiteY29" fmla="*/ 321678 h 598679"/>
              <a:gd name="connsiteX30" fmla="*/ 2859362 w 3603987"/>
              <a:gd name="connsiteY30" fmla="*/ 324657 h 598679"/>
              <a:gd name="connsiteX31" fmla="*/ 3139341 w 3603987"/>
              <a:gd name="connsiteY31" fmla="*/ 339549 h 598679"/>
              <a:gd name="connsiteX32" fmla="*/ 3401449 w 3603987"/>
              <a:gd name="connsiteY32" fmla="*/ 354442 h 598679"/>
              <a:gd name="connsiteX33" fmla="*/ 3463998 w 3603987"/>
              <a:gd name="connsiteY33" fmla="*/ 348485 h 598679"/>
              <a:gd name="connsiteX34" fmla="*/ 3514632 w 3603987"/>
              <a:gd name="connsiteY34" fmla="*/ 342528 h 598679"/>
              <a:gd name="connsiteX35" fmla="*/ 3565267 w 3603987"/>
              <a:gd name="connsiteY35" fmla="*/ 321678 h 598679"/>
              <a:gd name="connsiteX36" fmla="*/ 3592073 w 3603987"/>
              <a:gd name="connsiteY36" fmla="*/ 294872 h 598679"/>
              <a:gd name="connsiteX37" fmla="*/ 3603987 w 3603987"/>
              <a:gd name="connsiteY37" fmla="*/ 262108 h 598679"/>
              <a:gd name="connsiteX38" fmla="*/ 3598030 w 3603987"/>
              <a:gd name="connsiteY38" fmla="*/ 220409 h 598679"/>
              <a:gd name="connsiteX39" fmla="*/ 3577181 w 3603987"/>
              <a:gd name="connsiteY39" fmla="*/ 181689 h 598679"/>
              <a:gd name="connsiteX40" fmla="*/ 3547396 w 3603987"/>
              <a:gd name="connsiteY40" fmla="*/ 139990 h 598679"/>
              <a:gd name="connsiteX41" fmla="*/ 3481869 w 3603987"/>
              <a:gd name="connsiteY41" fmla="*/ 101269 h 598679"/>
              <a:gd name="connsiteX42" fmla="*/ 3350815 w 3603987"/>
              <a:gd name="connsiteY42" fmla="*/ 41699 h 598679"/>
              <a:gd name="connsiteX43" fmla="*/ 3243589 w 3603987"/>
              <a:gd name="connsiteY43" fmla="*/ 11914 h 598679"/>
              <a:gd name="connsiteX44" fmla="*/ 3142319 w 3603987"/>
              <a:gd name="connsiteY44" fmla="*/ 0 h 598679"/>
              <a:gd name="connsiteX45" fmla="*/ 3109556 w 3603987"/>
              <a:gd name="connsiteY45" fmla="*/ 11914 h 598679"/>
              <a:gd name="connsiteX46" fmla="*/ 2889147 w 3603987"/>
              <a:gd name="connsiteY46" fmla="*/ 110205 h 598679"/>
              <a:gd name="connsiteX47" fmla="*/ 2749157 w 3603987"/>
              <a:gd name="connsiteY47" fmla="*/ 122119 h 598679"/>
              <a:gd name="connsiteX48" fmla="*/ 2311317 w 3603987"/>
              <a:gd name="connsiteY48" fmla="*/ 151904 h 598679"/>
              <a:gd name="connsiteX49" fmla="*/ 2117715 w 3603987"/>
              <a:gd name="connsiteY49" fmla="*/ 166796 h 59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03987" h="598679">
                <a:moveTo>
                  <a:pt x="2117715" y="166796"/>
                </a:moveTo>
                <a:lnTo>
                  <a:pt x="1799015" y="187646"/>
                </a:lnTo>
                <a:lnTo>
                  <a:pt x="1659026" y="202538"/>
                </a:lnTo>
                <a:lnTo>
                  <a:pt x="1364154" y="244237"/>
                </a:lnTo>
                <a:lnTo>
                  <a:pt x="1051411" y="285936"/>
                </a:lnTo>
                <a:lnTo>
                  <a:pt x="825045" y="303807"/>
                </a:lnTo>
                <a:lnTo>
                  <a:pt x="527195" y="312743"/>
                </a:lnTo>
                <a:lnTo>
                  <a:pt x="414012" y="312743"/>
                </a:lnTo>
                <a:lnTo>
                  <a:pt x="318700" y="303807"/>
                </a:lnTo>
                <a:lnTo>
                  <a:pt x="220409" y="291893"/>
                </a:lnTo>
                <a:lnTo>
                  <a:pt x="142968" y="271044"/>
                </a:lnTo>
                <a:lnTo>
                  <a:pt x="65527" y="241259"/>
                </a:lnTo>
                <a:lnTo>
                  <a:pt x="32764" y="232323"/>
                </a:lnTo>
                <a:lnTo>
                  <a:pt x="14893" y="235302"/>
                </a:lnTo>
                <a:lnTo>
                  <a:pt x="0" y="250194"/>
                </a:lnTo>
                <a:lnTo>
                  <a:pt x="0" y="282958"/>
                </a:lnTo>
                <a:lnTo>
                  <a:pt x="11914" y="312743"/>
                </a:lnTo>
                <a:lnTo>
                  <a:pt x="47656" y="351463"/>
                </a:lnTo>
                <a:lnTo>
                  <a:pt x="119140" y="422947"/>
                </a:lnTo>
                <a:lnTo>
                  <a:pt x="226366" y="509324"/>
                </a:lnTo>
                <a:lnTo>
                  <a:pt x="330614" y="574851"/>
                </a:lnTo>
                <a:lnTo>
                  <a:pt x="387205" y="598679"/>
                </a:lnTo>
                <a:lnTo>
                  <a:pt x="419969" y="592722"/>
                </a:lnTo>
                <a:lnTo>
                  <a:pt x="661228" y="536130"/>
                </a:lnTo>
                <a:lnTo>
                  <a:pt x="929293" y="479539"/>
                </a:lnTo>
                <a:lnTo>
                  <a:pt x="1221186" y="425926"/>
                </a:lnTo>
                <a:lnTo>
                  <a:pt x="1563714" y="381248"/>
                </a:lnTo>
                <a:lnTo>
                  <a:pt x="1852628" y="351463"/>
                </a:lnTo>
                <a:lnTo>
                  <a:pt x="2183242" y="330614"/>
                </a:lnTo>
                <a:lnTo>
                  <a:pt x="2540662" y="321678"/>
                </a:lnTo>
                <a:lnTo>
                  <a:pt x="2859362" y="324657"/>
                </a:lnTo>
                <a:lnTo>
                  <a:pt x="3139341" y="339549"/>
                </a:lnTo>
                <a:lnTo>
                  <a:pt x="3401449" y="354442"/>
                </a:lnTo>
                <a:lnTo>
                  <a:pt x="3463998" y="348485"/>
                </a:lnTo>
                <a:lnTo>
                  <a:pt x="3514632" y="342528"/>
                </a:lnTo>
                <a:lnTo>
                  <a:pt x="3565267" y="321678"/>
                </a:lnTo>
                <a:lnTo>
                  <a:pt x="3592073" y="294872"/>
                </a:lnTo>
                <a:lnTo>
                  <a:pt x="3603987" y="262108"/>
                </a:lnTo>
                <a:lnTo>
                  <a:pt x="3598030" y="220409"/>
                </a:lnTo>
                <a:lnTo>
                  <a:pt x="3577181" y="181689"/>
                </a:lnTo>
                <a:lnTo>
                  <a:pt x="3547396" y="139990"/>
                </a:lnTo>
                <a:lnTo>
                  <a:pt x="3481869" y="101269"/>
                </a:lnTo>
                <a:lnTo>
                  <a:pt x="3350815" y="41699"/>
                </a:lnTo>
                <a:lnTo>
                  <a:pt x="3243589" y="11914"/>
                </a:lnTo>
                <a:lnTo>
                  <a:pt x="3142319" y="0"/>
                </a:lnTo>
                <a:lnTo>
                  <a:pt x="3109556" y="11914"/>
                </a:lnTo>
                <a:lnTo>
                  <a:pt x="2889147" y="110205"/>
                </a:lnTo>
                <a:lnTo>
                  <a:pt x="2749157" y="122119"/>
                </a:lnTo>
                <a:lnTo>
                  <a:pt x="2311317" y="151904"/>
                </a:lnTo>
                <a:lnTo>
                  <a:pt x="2117715" y="16679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FA6C4F5-AF29-482F-B9F6-4B3BB7B9551E}"/>
              </a:ext>
            </a:extLst>
          </p:cNvPr>
          <p:cNvSpPr/>
          <p:nvPr/>
        </p:nvSpPr>
        <p:spPr>
          <a:xfrm>
            <a:off x="5064125" y="3698876"/>
            <a:ext cx="3384550" cy="2301875"/>
          </a:xfrm>
          <a:custGeom>
            <a:avLst/>
            <a:gdLst>
              <a:gd name="connsiteX0" fmla="*/ 1216025 w 3384550"/>
              <a:gd name="connsiteY0" fmla="*/ 1149350 h 2301875"/>
              <a:gd name="connsiteX1" fmla="*/ 1054100 w 3384550"/>
              <a:gd name="connsiteY1" fmla="*/ 987425 h 2301875"/>
              <a:gd name="connsiteX2" fmla="*/ 695325 w 3384550"/>
              <a:gd name="connsiteY2" fmla="*/ 619125 h 2301875"/>
              <a:gd name="connsiteX3" fmla="*/ 530225 w 3384550"/>
              <a:gd name="connsiteY3" fmla="*/ 454025 h 2301875"/>
              <a:gd name="connsiteX4" fmla="*/ 374650 w 3384550"/>
              <a:gd name="connsiteY4" fmla="*/ 304800 h 2301875"/>
              <a:gd name="connsiteX5" fmla="*/ 307975 w 3384550"/>
              <a:gd name="connsiteY5" fmla="*/ 244475 h 2301875"/>
              <a:gd name="connsiteX6" fmla="*/ 231775 w 3384550"/>
              <a:gd name="connsiteY6" fmla="*/ 180975 h 2301875"/>
              <a:gd name="connsiteX7" fmla="*/ 161925 w 3384550"/>
              <a:gd name="connsiteY7" fmla="*/ 139700 h 2301875"/>
              <a:gd name="connsiteX8" fmla="*/ 98425 w 3384550"/>
              <a:gd name="connsiteY8" fmla="*/ 120650 h 2301875"/>
              <a:gd name="connsiteX9" fmla="*/ 47625 w 3384550"/>
              <a:gd name="connsiteY9" fmla="*/ 114300 h 2301875"/>
              <a:gd name="connsiteX10" fmla="*/ 15875 w 3384550"/>
              <a:gd name="connsiteY10" fmla="*/ 104775 h 2301875"/>
              <a:gd name="connsiteX11" fmla="*/ 3175 w 3384550"/>
              <a:gd name="connsiteY11" fmla="*/ 82550 h 2301875"/>
              <a:gd name="connsiteX12" fmla="*/ 0 w 3384550"/>
              <a:gd name="connsiteY12" fmla="*/ 47625 h 2301875"/>
              <a:gd name="connsiteX13" fmla="*/ 19050 w 3384550"/>
              <a:gd name="connsiteY13" fmla="*/ 15875 h 2301875"/>
              <a:gd name="connsiteX14" fmla="*/ 104775 w 3384550"/>
              <a:gd name="connsiteY14" fmla="*/ 0 h 2301875"/>
              <a:gd name="connsiteX15" fmla="*/ 244475 w 3384550"/>
              <a:gd name="connsiteY15" fmla="*/ 0 h 2301875"/>
              <a:gd name="connsiteX16" fmla="*/ 307975 w 3384550"/>
              <a:gd name="connsiteY16" fmla="*/ 9525 h 2301875"/>
              <a:gd name="connsiteX17" fmla="*/ 346075 w 3384550"/>
              <a:gd name="connsiteY17" fmla="*/ 28575 h 2301875"/>
              <a:gd name="connsiteX18" fmla="*/ 371475 w 3384550"/>
              <a:gd name="connsiteY18" fmla="*/ 57150 h 2301875"/>
              <a:gd name="connsiteX19" fmla="*/ 403225 w 3384550"/>
              <a:gd name="connsiteY19" fmla="*/ 111125 h 2301875"/>
              <a:gd name="connsiteX20" fmla="*/ 454025 w 3384550"/>
              <a:gd name="connsiteY20" fmla="*/ 168275 h 2301875"/>
              <a:gd name="connsiteX21" fmla="*/ 669925 w 3384550"/>
              <a:gd name="connsiteY21" fmla="*/ 384175 h 2301875"/>
              <a:gd name="connsiteX22" fmla="*/ 971550 w 3384550"/>
              <a:gd name="connsiteY22" fmla="*/ 663575 h 2301875"/>
              <a:gd name="connsiteX23" fmla="*/ 1158875 w 3384550"/>
              <a:gd name="connsiteY23" fmla="*/ 809625 h 2301875"/>
              <a:gd name="connsiteX24" fmla="*/ 1285875 w 3384550"/>
              <a:gd name="connsiteY24" fmla="*/ 920750 h 2301875"/>
              <a:gd name="connsiteX25" fmla="*/ 1485900 w 3384550"/>
              <a:gd name="connsiteY25" fmla="*/ 1092200 h 2301875"/>
              <a:gd name="connsiteX26" fmla="*/ 1736725 w 3384550"/>
              <a:gd name="connsiteY26" fmla="*/ 1311275 h 2301875"/>
              <a:gd name="connsiteX27" fmla="*/ 1987550 w 3384550"/>
              <a:gd name="connsiteY27" fmla="*/ 1504950 h 2301875"/>
              <a:gd name="connsiteX28" fmla="*/ 2206625 w 3384550"/>
              <a:gd name="connsiteY28" fmla="*/ 1660525 h 2301875"/>
              <a:gd name="connsiteX29" fmla="*/ 2425700 w 3384550"/>
              <a:gd name="connsiteY29" fmla="*/ 1778000 h 2301875"/>
              <a:gd name="connsiteX30" fmla="*/ 2819400 w 3384550"/>
              <a:gd name="connsiteY30" fmla="*/ 1943100 h 2301875"/>
              <a:gd name="connsiteX31" fmla="*/ 3298825 w 3384550"/>
              <a:gd name="connsiteY31" fmla="*/ 2120900 h 2301875"/>
              <a:gd name="connsiteX32" fmla="*/ 3365500 w 3384550"/>
              <a:gd name="connsiteY32" fmla="*/ 2143125 h 2301875"/>
              <a:gd name="connsiteX33" fmla="*/ 3381375 w 3384550"/>
              <a:gd name="connsiteY33" fmla="*/ 2155825 h 2301875"/>
              <a:gd name="connsiteX34" fmla="*/ 3384550 w 3384550"/>
              <a:gd name="connsiteY34" fmla="*/ 2174875 h 2301875"/>
              <a:gd name="connsiteX35" fmla="*/ 3362325 w 3384550"/>
              <a:gd name="connsiteY35" fmla="*/ 2187575 h 2301875"/>
              <a:gd name="connsiteX36" fmla="*/ 3073400 w 3384550"/>
              <a:gd name="connsiteY36" fmla="*/ 2241550 h 2301875"/>
              <a:gd name="connsiteX37" fmla="*/ 2736850 w 3384550"/>
              <a:gd name="connsiteY37" fmla="*/ 2292350 h 2301875"/>
              <a:gd name="connsiteX38" fmla="*/ 2447925 w 3384550"/>
              <a:gd name="connsiteY38" fmla="*/ 2301875 h 2301875"/>
              <a:gd name="connsiteX39" fmla="*/ 2428875 w 3384550"/>
              <a:gd name="connsiteY39" fmla="*/ 2295525 h 2301875"/>
              <a:gd name="connsiteX40" fmla="*/ 2320925 w 3384550"/>
              <a:gd name="connsiteY40" fmla="*/ 2200275 h 2301875"/>
              <a:gd name="connsiteX41" fmla="*/ 2038350 w 3384550"/>
              <a:gd name="connsiteY41" fmla="*/ 1936750 h 2301875"/>
              <a:gd name="connsiteX42" fmla="*/ 1444625 w 3384550"/>
              <a:gd name="connsiteY42" fmla="*/ 1371600 h 2301875"/>
              <a:gd name="connsiteX43" fmla="*/ 1216025 w 3384550"/>
              <a:gd name="connsiteY43" fmla="*/ 1149350 h 23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4550" h="2301875">
                <a:moveTo>
                  <a:pt x="1216025" y="1149350"/>
                </a:moveTo>
                <a:lnTo>
                  <a:pt x="1054100" y="987425"/>
                </a:lnTo>
                <a:lnTo>
                  <a:pt x="695325" y="619125"/>
                </a:lnTo>
                <a:lnTo>
                  <a:pt x="530225" y="454025"/>
                </a:lnTo>
                <a:lnTo>
                  <a:pt x="374650" y="304800"/>
                </a:lnTo>
                <a:lnTo>
                  <a:pt x="307975" y="244475"/>
                </a:lnTo>
                <a:lnTo>
                  <a:pt x="231775" y="180975"/>
                </a:lnTo>
                <a:lnTo>
                  <a:pt x="161925" y="139700"/>
                </a:lnTo>
                <a:lnTo>
                  <a:pt x="98425" y="120650"/>
                </a:lnTo>
                <a:lnTo>
                  <a:pt x="47625" y="114300"/>
                </a:lnTo>
                <a:lnTo>
                  <a:pt x="15875" y="104775"/>
                </a:lnTo>
                <a:lnTo>
                  <a:pt x="3175" y="82550"/>
                </a:lnTo>
                <a:lnTo>
                  <a:pt x="0" y="47625"/>
                </a:lnTo>
                <a:lnTo>
                  <a:pt x="19050" y="15875"/>
                </a:lnTo>
                <a:lnTo>
                  <a:pt x="104775" y="0"/>
                </a:lnTo>
                <a:lnTo>
                  <a:pt x="244475" y="0"/>
                </a:lnTo>
                <a:lnTo>
                  <a:pt x="307975" y="9525"/>
                </a:lnTo>
                <a:lnTo>
                  <a:pt x="346075" y="28575"/>
                </a:lnTo>
                <a:lnTo>
                  <a:pt x="371475" y="57150"/>
                </a:lnTo>
                <a:lnTo>
                  <a:pt x="403225" y="111125"/>
                </a:lnTo>
                <a:lnTo>
                  <a:pt x="454025" y="168275"/>
                </a:lnTo>
                <a:lnTo>
                  <a:pt x="669925" y="384175"/>
                </a:lnTo>
                <a:lnTo>
                  <a:pt x="971550" y="663575"/>
                </a:lnTo>
                <a:lnTo>
                  <a:pt x="1158875" y="809625"/>
                </a:lnTo>
                <a:lnTo>
                  <a:pt x="1285875" y="920750"/>
                </a:lnTo>
                <a:lnTo>
                  <a:pt x="1485900" y="1092200"/>
                </a:lnTo>
                <a:lnTo>
                  <a:pt x="1736725" y="1311275"/>
                </a:lnTo>
                <a:lnTo>
                  <a:pt x="1987550" y="1504950"/>
                </a:lnTo>
                <a:lnTo>
                  <a:pt x="2206625" y="1660525"/>
                </a:lnTo>
                <a:lnTo>
                  <a:pt x="2425700" y="1778000"/>
                </a:lnTo>
                <a:lnTo>
                  <a:pt x="2819400" y="1943100"/>
                </a:lnTo>
                <a:lnTo>
                  <a:pt x="3298825" y="2120900"/>
                </a:lnTo>
                <a:lnTo>
                  <a:pt x="3365500" y="2143125"/>
                </a:lnTo>
                <a:lnTo>
                  <a:pt x="3381375" y="2155825"/>
                </a:lnTo>
                <a:lnTo>
                  <a:pt x="3384550" y="2174875"/>
                </a:lnTo>
                <a:lnTo>
                  <a:pt x="3362325" y="2187575"/>
                </a:lnTo>
                <a:lnTo>
                  <a:pt x="3073400" y="2241550"/>
                </a:lnTo>
                <a:lnTo>
                  <a:pt x="2736850" y="2292350"/>
                </a:lnTo>
                <a:lnTo>
                  <a:pt x="2447925" y="2301875"/>
                </a:lnTo>
                <a:lnTo>
                  <a:pt x="2428875" y="2295525"/>
                </a:lnTo>
                <a:lnTo>
                  <a:pt x="2320925" y="2200275"/>
                </a:lnTo>
                <a:lnTo>
                  <a:pt x="2038350" y="1936750"/>
                </a:lnTo>
                <a:lnTo>
                  <a:pt x="1444625" y="1371600"/>
                </a:lnTo>
                <a:lnTo>
                  <a:pt x="1216025" y="1149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09BF01A-9244-4BF6-B679-50040029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92" y="1397344"/>
            <a:ext cx="4316342" cy="45602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5AD4A30-1B72-4411-BF3A-C911969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892" y="1372864"/>
            <a:ext cx="4316342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0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736B97-FCAE-4777-A16B-177111A5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29" y="1148898"/>
            <a:ext cx="4316342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227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b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漢字の広場④　</a:t>
            </a:r>
            <a:br>
              <a:rPr lang="en-US" altLang="ja-JP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漢字のつかい方と読み方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晴 社 歩 売 計 肉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6173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AD374E48-8239-4ED6-9F21-07673E0EF729}"/>
              </a:ext>
            </a:extLst>
          </p:cNvPr>
          <p:cNvSpPr/>
          <p:nvPr/>
        </p:nvSpPr>
        <p:spPr>
          <a:xfrm>
            <a:off x="3741738" y="2092326"/>
            <a:ext cx="430212" cy="2568575"/>
          </a:xfrm>
          <a:custGeom>
            <a:avLst/>
            <a:gdLst>
              <a:gd name="connsiteX0" fmla="*/ 164460 w 430886"/>
              <a:gd name="connsiteY0" fmla="*/ 976895 h 2568872"/>
              <a:gd name="connsiteX1" fmla="*/ 174328 w 430886"/>
              <a:gd name="connsiteY1" fmla="*/ 588768 h 2568872"/>
              <a:gd name="connsiteX2" fmla="*/ 180906 w 430886"/>
              <a:gd name="connsiteY2" fmla="*/ 397994 h 2568872"/>
              <a:gd name="connsiteX3" fmla="*/ 184196 w 430886"/>
              <a:gd name="connsiteY3" fmla="*/ 335499 h 2568872"/>
              <a:gd name="connsiteX4" fmla="*/ 167749 w 430886"/>
              <a:gd name="connsiteY4" fmla="*/ 282872 h 2568872"/>
              <a:gd name="connsiteX5" fmla="*/ 121701 w 430886"/>
              <a:gd name="connsiteY5" fmla="*/ 180906 h 2568872"/>
              <a:gd name="connsiteX6" fmla="*/ 59206 w 430886"/>
              <a:gd name="connsiteY6" fmla="*/ 101965 h 2568872"/>
              <a:gd name="connsiteX7" fmla="*/ 13157 w 430886"/>
              <a:gd name="connsiteY7" fmla="*/ 52627 h 2568872"/>
              <a:gd name="connsiteX8" fmla="*/ 0 w 430886"/>
              <a:gd name="connsiteY8" fmla="*/ 19735 h 2568872"/>
              <a:gd name="connsiteX9" fmla="*/ 3289 w 430886"/>
              <a:gd name="connsiteY9" fmla="*/ 6578 h 2568872"/>
              <a:gd name="connsiteX10" fmla="*/ 23024 w 430886"/>
              <a:gd name="connsiteY10" fmla="*/ 0 h 2568872"/>
              <a:gd name="connsiteX11" fmla="*/ 65784 w 430886"/>
              <a:gd name="connsiteY11" fmla="*/ 3289 h 2568872"/>
              <a:gd name="connsiteX12" fmla="*/ 148014 w 430886"/>
              <a:gd name="connsiteY12" fmla="*/ 32892 h 2568872"/>
              <a:gd name="connsiteX13" fmla="*/ 263137 w 430886"/>
              <a:gd name="connsiteY13" fmla="*/ 101965 h 2568872"/>
              <a:gd name="connsiteX14" fmla="*/ 355234 w 430886"/>
              <a:gd name="connsiteY14" fmla="*/ 171039 h 2568872"/>
              <a:gd name="connsiteX15" fmla="*/ 394705 w 430886"/>
              <a:gd name="connsiteY15" fmla="*/ 220377 h 2568872"/>
              <a:gd name="connsiteX16" fmla="*/ 430886 w 430886"/>
              <a:gd name="connsiteY16" fmla="*/ 292739 h 2568872"/>
              <a:gd name="connsiteX17" fmla="*/ 424308 w 430886"/>
              <a:gd name="connsiteY17" fmla="*/ 552587 h 2568872"/>
              <a:gd name="connsiteX18" fmla="*/ 384837 w 430886"/>
              <a:gd name="connsiteY18" fmla="*/ 2167588 h 2568872"/>
              <a:gd name="connsiteX19" fmla="*/ 381548 w 430886"/>
              <a:gd name="connsiteY19" fmla="*/ 2312313 h 2568872"/>
              <a:gd name="connsiteX20" fmla="*/ 345367 w 430886"/>
              <a:gd name="connsiteY20" fmla="*/ 2526112 h 2568872"/>
              <a:gd name="connsiteX21" fmla="*/ 328921 w 430886"/>
              <a:gd name="connsiteY21" fmla="*/ 2549136 h 2568872"/>
              <a:gd name="connsiteX22" fmla="*/ 299318 w 430886"/>
              <a:gd name="connsiteY22" fmla="*/ 2568872 h 2568872"/>
              <a:gd name="connsiteX23" fmla="*/ 266426 w 430886"/>
              <a:gd name="connsiteY23" fmla="*/ 2565582 h 2568872"/>
              <a:gd name="connsiteX24" fmla="*/ 233534 w 430886"/>
              <a:gd name="connsiteY24" fmla="*/ 2552426 h 2568872"/>
              <a:gd name="connsiteX25" fmla="*/ 207220 w 430886"/>
              <a:gd name="connsiteY25" fmla="*/ 2529401 h 2568872"/>
              <a:gd name="connsiteX26" fmla="*/ 184196 w 430886"/>
              <a:gd name="connsiteY26" fmla="*/ 2486641 h 2568872"/>
              <a:gd name="connsiteX27" fmla="*/ 164460 w 430886"/>
              <a:gd name="connsiteY27" fmla="*/ 2427436 h 2568872"/>
              <a:gd name="connsiteX28" fmla="*/ 134857 w 430886"/>
              <a:gd name="connsiteY28" fmla="*/ 2338627 h 2568872"/>
              <a:gd name="connsiteX29" fmla="*/ 118411 w 430886"/>
              <a:gd name="connsiteY29" fmla="*/ 2239951 h 2568872"/>
              <a:gd name="connsiteX30" fmla="*/ 115122 w 430886"/>
              <a:gd name="connsiteY30" fmla="*/ 2161010 h 2568872"/>
              <a:gd name="connsiteX31" fmla="*/ 141436 w 430886"/>
              <a:gd name="connsiteY31" fmla="*/ 1976814 h 2568872"/>
              <a:gd name="connsiteX32" fmla="*/ 148014 w 430886"/>
              <a:gd name="connsiteY32" fmla="*/ 1651182 h 2568872"/>
              <a:gd name="connsiteX33" fmla="*/ 164460 w 430886"/>
              <a:gd name="connsiteY33" fmla="*/ 976895 h 256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30886" h="2568872">
                <a:moveTo>
                  <a:pt x="164460" y="976895"/>
                </a:moveTo>
                <a:lnTo>
                  <a:pt x="174328" y="588768"/>
                </a:lnTo>
                <a:lnTo>
                  <a:pt x="180906" y="397994"/>
                </a:lnTo>
                <a:lnTo>
                  <a:pt x="184196" y="335499"/>
                </a:lnTo>
                <a:lnTo>
                  <a:pt x="167749" y="282872"/>
                </a:lnTo>
                <a:lnTo>
                  <a:pt x="121701" y="180906"/>
                </a:lnTo>
                <a:lnTo>
                  <a:pt x="59206" y="101965"/>
                </a:lnTo>
                <a:lnTo>
                  <a:pt x="13157" y="52627"/>
                </a:lnTo>
                <a:lnTo>
                  <a:pt x="0" y="19735"/>
                </a:lnTo>
                <a:lnTo>
                  <a:pt x="3289" y="6578"/>
                </a:lnTo>
                <a:lnTo>
                  <a:pt x="23024" y="0"/>
                </a:lnTo>
                <a:lnTo>
                  <a:pt x="65784" y="3289"/>
                </a:lnTo>
                <a:lnTo>
                  <a:pt x="148014" y="32892"/>
                </a:lnTo>
                <a:lnTo>
                  <a:pt x="263137" y="101965"/>
                </a:lnTo>
                <a:lnTo>
                  <a:pt x="355234" y="171039"/>
                </a:lnTo>
                <a:lnTo>
                  <a:pt x="394705" y="220377"/>
                </a:lnTo>
                <a:lnTo>
                  <a:pt x="430886" y="292739"/>
                </a:lnTo>
                <a:cubicBezTo>
                  <a:pt x="428665" y="379354"/>
                  <a:pt x="424308" y="465943"/>
                  <a:pt x="424308" y="552587"/>
                </a:cubicBezTo>
                <a:lnTo>
                  <a:pt x="384837" y="2167588"/>
                </a:lnTo>
                <a:cubicBezTo>
                  <a:pt x="383741" y="2215830"/>
                  <a:pt x="382644" y="2264071"/>
                  <a:pt x="381548" y="2312313"/>
                </a:cubicBezTo>
                <a:lnTo>
                  <a:pt x="345367" y="2526112"/>
                </a:lnTo>
                <a:lnTo>
                  <a:pt x="328921" y="2549136"/>
                </a:lnTo>
                <a:lnTo>
                  <a:pt x="299318" y="2568872"/>
                </a:lnTo>
                <a:lnTo>
                  <a:pt x="266426" y="2565582"/>
                </a:lnTo>
                <a:lnTo>
                  <a:pt x="233534" y="2552426"/>
                </a:lnTo>
                <a:lnTo>
                  <a:pt x="207220" y="2529401"/>
                </a:lnTo>
                <a:lnTo>
                  <a:pt x="184196" y="2486641"/>
                </a:lnTo>
                <a:lnTo>
                  <a:pt x="164460" y="2427436"/>
                </a:lnTo>
                <a:lnTo>
                  <a:pt x="134857" y="2338627"/>
                </a:lnTo>
                <a:lnTo>
                  <a:pt x="118411" y="2239951"/>
                </a:lnTo>
                <a:lnTo>
                  <a:pt x="115122" y="2161010"/>
                </a:lnTo>
                <a:lnTo>
                  <a:pt x="141436" y="1976814"/>
                </a:lnTo>
                <a:lnTo>
                  <a:pt x="148014" y="1651182"/>
                </a:lnTo>
                <a:lnTo>
                  <a:pt x="164460" y="97689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493DC423-CEE7-40E6-A55B-4C29C0DCC1BF}"/>
              </a:ext>
            </a:extLst>
          </p:cNvPr>
          <p:cNvSpPr/>
          <p:nvPr/>
        </p:nvSpPr>
        <p:spPr>
          <a:xfrm>
            <a:off x="5619750" y="1800225"/>
            <a:ext cx="2370138" cy="471488"/>
          </a:xfrm>
          <a:custGeom>
            <a:avLst/>
            <a:gdLst>
              <a:gd name="connsiteX0" fmla="*/ 1012031 w 2369344"/>
              <a:gd name="connsiteY0" fmla="*/ 195263 h 471488"/>
              <a:gd name="connsiteX1" fmla="*/ 797719 w 2369344"/>
              <a:gd name="connsiteY1" fmla="*/ 223838 h 471488"/>
              <a:gd name="connsiteX2" fmla="*/ 645319 w 2369344"/>
              <a:gd name="connsiteY2" fmla="*/ 240506 h 471488"/>
              <a:gd name="connsiteX3" fmla="*/ 533400 w 2369344"/>
              <a:gd name="connsiteY3" fmla="*/ 247650 h 471488"/>
              <a:gd name="connsiteX4" fmla="*/ 440531 w 2369344"/>
              <a:gd name="connsiteY4" fmla="*/ 245269 h 471488"/>
              <a:gd name="connsiteX5" fmla="*/ 316706 w 2369344"/>
              <a:gd name="connsiteY5" fmla="*/ 238125 h 471488"/>
              <a:gd name="connsiteX6" fmla="*/ 197644 w 2369344"/>
              <a:gd name="connsiteY6" fmla="*/ 214313 h 471488"/>
              <a:gd name="connsiteX7" fmla="*/ 92869 w 2369344"/>
              <a:gd name="connsiteY7" fmla="*/ 180975 h 471488"/>
              <a:gd name="connsiteX8" fmla="*/ 50006 w 2369344"/>
              <a:gd name="connsiteY8" fmla="*/ 159544 h 471488"/>
              <a:gd name="connsiteX9" fmla="*/ 30956 w 2369344"/>
              <a:gd name="connsiteY9" fmla="*/ 154781 h 471488"/>
              <a:gd name="connsiteX10" fmla="*/ 7144 w 2369344"/>
              <a:gd name="connsiteY10" fmla="*/ 157163 h 471488"/>
              <a:gd name="connsiteX11" fmla="*/ 0 w 2369344"/>
              <a:gd name="connsiteY11" fmla="*/ 171450 h 471488"/>
              <a:gd name="connsiteX12" fmla="*/ 4763 w 2369344"/>
              <a:gd name="connsiteY12" fmla="*/ 192881 h 471488"/>
              <a:gd name="connsiteX13" fmla="*/ 30956 w 2369344"/>
              <a:gd name="connsiteY13" fmla="*/ 238125 h 471488"/>
              <a:gd name="connsiteX14" fmla="*/ 69056 w 2369344"/>
              <a:gd name="connsiteY14" fmla="*/ 278606 h 471488"/>
              <a:gd name="connsiteX15" fmla="*/ 128588 w 2369344"/>
              <a:gd name="connsiteY15" fmla="*/ 328613 h 471488"/>
              <a:gd name="connsiteX16" fmla="*/ 209550 w 2369344"/>
              <a:gd name="connsiteY16" fmla="*/ 378619 h 471488"/>
              <a:gd name="connsiteX17" fmla="*/ 292894 w 2369344"/>
              <a:gd name="connsiteY17" fmla="*/ 423863 h 471488"/>
              <a:gd name="connsiteX18" fmla="*/ 366713 w 2369344"/>
              <a:gd name="connsiteY18" fmla="*/ 454819 h 471488"/>
              <a:gd name="connsiteX19" fmla="*/ 426244 w 2369344"/>
              <a:gd name="connsiteY19" fmla="*/ 471488 h 471488"/>
              <a:gd name="connsiteX20" fmla="*/ 481013 w 2369344"/>
              <a:gd name="connsiteY20" fmla="*/ 471488 h 471488"/>
              <a:gd name="connsiteX21" fmla="*/ 540544 w 2369344"/>
              <a:gd name="connsiteY21" fmla="*/ 466725 h 471488"/>
              <a:gd name="connsiteX22" fmla="*/ 616744 w 2369344"/>
              <a:gd name="connsiteY22" fmla="*/ 447675 h 471488"/>
              <a:gd name="connsiteX23" fmla="*/ 862013 w 2369344"/>
              <a:gd name="connsiteY23" fmla="*/ 414338 h 471488"/>
              <a:gd name="connsiteX24" fmla="*/ 1150144 w 2369344"/>
              <a:gd name="connsiteY24" fmla="*/ 376238 h 471488"/>
              <a:gd name="connsiteX25" fmla="*/ 1350169 w 2369344"/>
              <a:gd name="connsiteY25" fmla="*/ 340519 h 471488"/>
              <a:gd name="connsiteX26" fmla="*/ 1607344 w 2369344"/>
              <a:gd name="connsiteY26" fmla="*/ 311944 h 471488"/>
              <a:gd name="connsiteX27" fmla="*/ 1876425 w 2369344"/>
              <a:gd name="connsiteY27" fmla="*/ 290513 h 471488"/>
              <a:gd name="connsiteX28" fmla="*/ 2052638 w 2369344"/>
              <a:gd name="connsiteY28" fmla="*/ 278606 h 471488"/>
              <a:gd name="connsiteX29" fmla="*/ 2143125 w 2369344"/>
              <a:gd name="connsiteY29" fmla="*/ 271463 h 471488"/>
              <a:gd name="connsiteX30" fmla="*/ 2233613 w 2369344"/>
              <a:gd name="connsiteY30" fmla="*/ 257175 h 471488"/>
              <a:gd name="connsiteX31" fmla="*/ 2300288 w 2369344"/>
              <a:gd name="connsiteY31" fmla="*/ 238125 h 471488"/>
              <a:gd name="connsiteX32" fmla="*/ 2336006 w 2369344"/>
              <a:gd name="connsiteY32" fmla="*/ 219075 h 471488"/>
              <a:gd name="connsiteX33" fmla="*/ 2357438 w 2369344"/>
              <a:gd name="connsiteY33" fmla="*/ 202406 h 471488"/>
              <a:gd name="connsiteX34" fmla="*/ 2366963 w 2369344"/>
              <a:gd name="connsiteY34" fmla="*/ 183356 h 471488"/>
              <a:gd name="connsiteX35" fmla="*/ 2369344 w 2369344"/>
              <a:gd name="connsiteY35" fmla="*/ 159544 h 471488"/>
              <a:gd name="connsiteX36" fmla="*/ 2355056 w 2369344"/>
              <a:gd name="connsiteY36" fmla="*/ 123825 h 471488"/>
              <a:gd name="connsiteX37" fmla="*/ 2324100 w 2369344"/>
              <a:gd name="connsiteY37" fmla="*/ 92869 h 471488"/>
              <a:gd name="connsiteX38" fmla="*/ 2259806 w 2369344"/>
              <a:gd name="connsiteY38" fmla="*/ 61913 h 471488"/>
              <a:gd name="connsiteX39" fmla="*/ 2128838 w 2369344"/>
              <a:gd name="connsiteY39" fmla="*/ 16669 h 471488"/>
              <a:gd name="connsiteX40" fmla="*/ 2055019 w 2369344"/>
              <a:gd name="connsiteY40" fmla="*/ 0 h 471488"/>
              <a:gd name="connsiteX41" fmla="*/ 2016919 w 2369344"/>
              <a:gd name="connsiteY41" fmla="*/ 4763 h 471488"/>
              <a:gd name="connsiteX42" fmla="*/ 1983581 w 2369344"/>
              <a:gd name="connsiteY42" fmla="*/ 26194 h 471488"/>
              <a:gd name="connsiteX43" fmla="*/ 1871663 w 2369344"/>
              <a:gd name="connsiteY43" fmla="*/ 69056 h 471488"/>
              <a:gd name="connsiteX44" fmla="*/ 1585913 w 2369344"/>
              <a:gd name="connsiteY44" fmla="*/ 104775 h 471488"/>
              <a:gd name="connsiteX45" fmla="*/ 1331119 w 2369344"/>
              <a:gd name="connsiteY45" fmla="*/ 138113 h 471488"/>
              <a:gd name="connsiteX46" fmla="*/ 1133475 w 2369344"/>
              <a:gd name="connsiteY46" fmla="*/ 180975 h 471488"/>
              <a:gd name="connsiteX47" fmla="*/ 1012031 w 2369344"/>
              <a:gd name="connsiteY47" fmla="*/ 195263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69344" h="471488">
                <a:moveTo>
                  <a:pt x="1012031" y="195263"/>
                </a:moveTo>
                <a:lnTo>
                  <a:pt x="797719" y="223838"/>
                </a:lnTo>
                <a:lnTo>
                  <a:pt x="645319" y="240506"/>
                </a:lnTo>
                <a:lnTo>
                  <a:pt x="533400" y="247650"/>
                </a:lnTo>
                <a:lnTo>
                  <a:pt x="440531" y="245269"/>
                </a:lnTo>
                <a:lnTo>
                  <a:pt x="316706" y="238125"/>
                </a:lnTo>
                <a:lnTo>
                  <a:pt x="197644" y="214313"/>
                </a:lnTo>
                <a:lnTo>
                  <a:pt x="92869" y="180975"/>
                </a:lnTo>
                <a:lnTo>
                  <a:pt x="50006" y="159544"/>
                </a:lnTo>
                <a:lnTo>
                  <a:pt x="30956" y="154781"/>
                </a:lnTo>
                <a:lnTo>
                  <a:pt x="7144" y="157163"/>
                </a:lnTo>
                <a:lnTo>
                  <a:pt x="0" y="171450"/>
                </a:lnTo>
                <a:lnTo>
                  <a:pt x="4763" y="192881"/>
                </a:lnTo>
                <a:lnTo>
                  <a:pt x="30956" y="238125"/>
                </a:lnTo>
                <a:lnTo>
                  <a:pt x="69056" y="278606"/>
                </a:lnTo>
                <a:cubicBezTo>
                  <a:pt x="127069" y="326950"/>
                  <a:pt x="108671" y="308696"/>
                  <a:pt x="128588" y="328613"/>
                </a:cubicBezTo>
                <a:lnTo>
                  <a:pt x="209550" y="378619"/>
                </a:lnTo>
                <a:lnTo>
                  <a:pt x="292894" y="423863"/>
                </a:lnTo>
                <a:lnTo>
                  <a:pt x="366713" y="454819"/>
                </a:lnTo>
                <a:lnTo>
                  <a:pt x="426244" y="471488"/>
                </a:lnTo>
                <a:lnTo>
                  <a:pt x="481013" y="471488"/>
                </a:lnTo>
                <a:lnTo>
                  <a:pt x="540544" y="466725"/>
                </a:lnTo>
                <a:lnTo>
                  <a:pt x="616744" y="447675"/>
                </a:lnTo>
                <a:lnTo>
                  <a:pt x="862013" y="414338"/>
                </a:lnTo>
                <a:lnTo>
                  <a:pt x="1150144" y="376238"/>
                </a:lnTo>
                <a:lnTo>
                  <a:pt x="1350169" y="340519"/>
                </a:lnTo>
                <a:lnTo>
                  <a:pt x="1607344" y="311944"/>
                </a:lnTo>
                <a:lnTo>
                  <a:pt x="1876425" y="290513"/>
                </a:lnTo>
                <a:lnTo>
                  <a:pt x="2052638" y="278606"/>
                </a:lnTo>
                <a:lnTo>
                  <a:pt x="2143125" y="271463"/>
                </a:lnTo>
                <a:lnTo>
                  <a:pt x="2233613" y="257175"/>
                </a:lnTo>
                <a:lnTo>
                  <a:pt x="2300288" y="238125"/>
                </a:lnTo>
                <a:lnTo>
                  <a:pt x="2336006" y="219075"/>
                </a:lnTo>
                <a:lnTo>
                  <a:pt x="2357438" y="202406"/>
                </a:lnTo>
                <a:lnTo>
                  <a:pt x="2366963" y="183356"/>
                </a:lnTo>
                <a:lnTo>
                  <a:pt x="2369344" y="159544"/>
                </a:lnTo>
                <a:lnTo>
                  <a:pt x="2355056" y="123825"/>
                </a:lnTo>
                <a:lnTo>
                  <a:pt x="2324100" y="92869"/>
                </a:lnTo>
                <a:lnTo>
                  <a:pt x="2259806" y="61913"/>
                </a:lnTo>
                <a:lnTo>
                  <a:pt x="2128838" y="16669"/>
                </a:lnTo>
                <a:lnTo>
                  <a:pt x="2055019" y="0"/>
                </a:lnTo>
                <a:lnTo>
                  <a:pt x="2016919" y="4763"/>
                </a:lnTo>
                <a:lnTo>
                  <a:pt x="1983581" y="26194"/>
                </a:lnTo>
                <a:lnTo>
                  <a:pt x="1871663" y="69056"/>
                </a:lnTo>
                <a:lnTo>
                  <a:pt x="1585913" y="104775"/>
                </a:lnTo>
                <a:lnTo>
                  <a:pt x="1331119" y="138113"/>
                </a:lnTo>
                <a:lnTo>
                  <a:pt x="1133475" y="180975"/>
                </a:lnTo>
                <a:lnTo>
                  <a:pt x="1012031" y="195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AEE3DCA6-BE57-44E8-91EB-BF0C2277C20A}"/>
              </a:ext>
            </a:extLst>
          </p:cNvPr>
          <p:cNvSpPr/>
          <p:nvPr/>
        </p:nvSpPr>
        <p:spPr>
          <a:xfrm>
            <a:off x="5929314" y="3648076"/>
            <a:ext cx="371475" cy="2397125"/>
          </a:xfrm>
          <a:custGeom>
            <a:avLst/>
            <a:gdLst>
              <a:gd name="connsiteX0" fmla="*/ 131944 w 371283"/>
              <a:gd name="connsiteY0" fmla="*/ 684265 h 2396464"/>
              <a:gd name="connsiteX1" fmla="*/ 138080 w 371283"/>
              <a:gd name="connsiteY1" fmla="*/ 524706 h 2396464"/>
              <a:gd name="connsiteX2" fmla="*/ 138080 w 371283"/>
              <a:gd name="connsiteY2" fmla="*/ 365146 h 2396464"/>
              <a:gd name="connsiteX3" fmla="*/ 131944 w 371283"/>
              <a:gd name="connsiteY3" fmla="*/ 297640 h 2396464"/>
              <a:gd name="connsiteX4" fmla="*/ 113533 w 371283"/>
              <a:gd name="connsiteY4" fmla="*/ 239339 h 2396464"/>
              <a:gd name="connsiteX5" fmla="*/ 85917 w 371283"/>
              <a:gd name="connsiteY5" fmla="*/ 177970 h 2396464"/>
              <a:gd name="connsiteX6" fmla="*/ 64438 w 371283"/>
              <a:gd name="connsiteY6" fmla="*/ 144217 h 2396464"/>
              <a:gd name="connsiteX7" fmla="*/ 36821 w 371283"/>
              <a:gd name="connsiteY7" fmla="*/ 110464 h 2396464"/>
              <a:gd name="connsiteX8" fmla="*/ 12274 w 371283"/>
              <a:gd name="connsiteY8" fmla="*/ 85916 h 2396464"/>
              <a:gd name="connsiteX9" fmla="*/ 0 w 371283"/>
              <a:gd name="connsiteY9" fmla="*/ 55232 h 2396464"/>
              <a:gd name="connsiteX10" fmla="*/ 0 w 371283"/>
              <a:gd name="connsiteY10" fmla="*/ 21479 h 2396464"/>
              <a:gd name="connsiteX11" fmla="*/ 15342 w 371283"/>
              <a:gd name="connsiteY11" fmla="*/ 0 h 2396464"/>
              <a:gd name="connsiteX12" fmla="*/ 46027 w 371283"/>
              <a:gd name="connsiteY12" fmla="*/ 0 h 2396464"/>
              <a:gd name="connsiteX13" fmla="*/ 147286 w 371283"/>
              <a:gd name="connsiteY13" fmla="*/ 18410 h 2396464"/>
              <a:gd name="connsiteX14" fmla="*/ 245476 w 371283"/>
              <a:gd name="connsiteY14" fmla="*/ 42958 h 2396464"/>
              <a:gd name="connsiteX15" fmla="*/ 309914 w 371283"/>
              <a:gd name="connsiteY15" fmla="*/ 64437 h 2396464"/>
              <a:gd name="connsiteX16" fmla="*/ 340599 w 371283"/>
              <a:gd name="connsiteY16" fmla="*/ 79779 h 2396464"/>
              <a:gd name="connsiteX17" fmla="*/ 371283 w 371283"/>
              <a:gd name="connsiteY17" fmla="*/ 168765 h 2396464"/>
              <a:gd name="connsiteX18" fmla="*/ 362078 w 371283"/>
              <a:gd name="connsiteY18" fmla="*/ 263887 h 2396464"/>
              <a:gd name="connsiteX19" fmla="*/ 359009 w 371283"/>
              <a:gd name="connsiteY19" fmla="*/ 678128 h 2396464"/>
              <a:gd name="connsiteX20" fmla="*/ 359009 w 371283"/>
              <a:gd name="connsiteY20" fmla="*/ 1221245 h 2396464"/>
              <a:gd name="connsiteX21" fmla="*/ 337530 w 371283"/>
              <a:gd name="connsiteY21" fmla="*/ 1362394 h 2396464"/>
              <a:gd name="connsiteX22" fmla="*/ 316051 w 371283"/>
              <a:gd name="connsiteY22" fmla="*/ 1816526 h 2396464"/>
              <a:gd name="connsiteX23" fmla="*/ 294572 w 371283"/>
              <a:gd name="connsiteY23" fmla="*/ 2258384 h 2396464"/>
              <a:gd name="connsiteX24" fmla="*/ 285366 w 371283"/>
              <a:gd name="connsiteY24" fmla="*/ 2328958 h 2396464"/>
              <a:gd name="connsiteX25" fmla="*/ 270024 w 371283"/>
              <a:gd name="connsiteY25" fmla="*/ 2359643 h 2396464"/>
              <a:gd name="connsiteX26" fmla="*/ 251613 w 371283"/>
              <a:gd name="connsiteY26" fmla="*/ 2384190 h 2396464"/>
              <a:gd name="connsiteX27" fmla="*/ 217860 w 371283"/>
              <a:gd name="connsiteY27" fmla="*/ 2396464 h 2396464"/>
              <a:gd name="connsiteX28" fmla="*/ 171834 w 371283"/>
              <a:gd name="connsiteY28" fmla="*/ 2396464 h 2396464"/>
              <a:gd name="connsiteX29" fmla="*/ 131944 w 371283"/>
              <a:gd name="connsiteY29" fmla="*/ 2378053 h 2396464"/>
              <a:gd name="connsiteX30" fmla="*/ 110464 w 371283"/>
              <a:gd name="connsiteY30" fmla="*/ 2365779 h 2396464"/>
              <a:gd name="connsiteX31" fmla="*/ 67506 w 371283"/>
              <a:gd name="connsiteY31" fmla="*/ 2261452 h 2396464"/>
              <a:gd name="connsiteX32" fmla="*/ 46027 w 371283"/>
              <a:gd name="connsiteY32" fmla="*/ 2190877 h 2396464"/>
              <a:gd name="connsiteX33" fmla="*/ 12274 w 371283"/>
              <a:gd name="connsiteY33" fmla="*/ 2055865 h 2396464"/>
              <a:gd name="connsiteX34" fmla="*/ 9205 w 371283"/>
              <a:gd name="connsiteY34" fmla="*/ 2012907 h 2396464"/>
              <a:gd name="connsiteX35" fmla="*/ 9205 w 371283"/>
              <a:gd name="connsiteY35" fmla="*/ 1985291 h 2396464"/>
              <a:gd name="connsiteX36" fmla="*/ 46027 w 371283"/>
              <a:gd name="connsiteY36" fmla="*/ 1678445 h 2396464"/>
              <a:gd name="connsiteX37" fmla="*/ 79780 w 371283"/>
              <a:gd name="connsiteY37" fmla="*/ 1463653 h 2396464"/>
              <a:gd name="connsiteX38" fmla="*/ 104327 w 371283"/>
              <a:gd name="connsiteY38" fmla="*/ 1169082 h 2396464"/>
              <a:gd name="connsiteX39" fmla="*/ 131944 w 371283"/>
              <a:gd name="connsiteY39" fmla="*/ 794730 h 2396464"/>
              <a:gd name="connsiteX40" fmla="*/ 131944 w 371283"/>
              <a:gd name="connsiteY40" fmla="*/ 684265 h 239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71283" h="2396464">
                <a:moveTo>
                  <a:pt x="131944" y="684265"/>
                </a:moveTo>
                <a:lnTo>
                  <a:pt x="138080" y="524706"/>
                </a:lnTo>
                <a:lnTo>
                  <a:pt x="138080" y="365146"/>
                </a:lnTo>
                <a:lnTo>
                  <a:pt x="131944" y="297640"/>
                </a:lnTo>
                <a:lnTo>
                  <a:pt x="113533" y="239339"/>
                </a:lnTo>
                <a:lnTo>
                  <a:pt x="85917" y="177970"/>
                </a:lnTo>
                <a:lnTo>
                  <a:pt x="64438" y="144217"/>
                </a:lnTo>
                <a:lnTo>
                  <a:pt x="36821" y="110464"/>
                </a:lnTo>
                <a:lnTo>
                  <a:pt x="12274" y="85916"/>
                </a:lnTo>
                <a:lnTo>
                  <a:pt x="0" y="55232"/>
                </a:lnTo>
                <a:lnTo>
                  <a:pt x="0" y="21479"/>
                </a:lnTo>
                <a:lnTo>
                  <a:pt x="15342" y="0"/>
                </a:lnTo>
                <a:lnTo>
                  <a:pt x="46027" y="0"/>
                </a:lnTo>
                <a:lnTo>
                  <a:pt x="147286" y="18410"/>
                </a:lnTo>
                <a:lnTo>
                  <a:pt x="245476" y="42958"/>
                </a:lnTo>
                <a:lnTo>
                  <a:pt x="309914" y="64437"/>
                </a:lnTo>
                <a:lnTo>
                  <a:pt x="340599" y="79779"/>
                </a:lnTo>
                <a:lnTo>
                  <a:pt x="371283" y="168765"/>
                </a:lnTo>
                <a:lnTo>
                  <a:pt x="362078" y="263887"/>
                </a:lnTo>
                <a:lnTo>
                  <a:pt x="359009" y="678128"/>
                </a:lnTo>
                <a:lnTo>
                  <a:pt x="359009" y="1221245"/>
                </a:lnTo>
                <a:lnTo>
                  <a:pt x="337530" y="1362394"/>
                </a:lnTo>
                <a:lnTo>
                  <a:pt x="316051" y="1816526"/>
                </a:lnTo>
                <a:lnTo>
                  <a:pt x="294572" y="2258384"/>
                </a:lnTo>
                <a:lnTo>
                  <a:pt x="285366" y="2328958"/>
                </a:lnTo>
                <a:lnTo>
                  <a:pt x="270024" y="2359643"/>
                </a:lnTo>
                <a:lnTo>
                  <a:pt x="251613" y="2384190"/>
                </a:lnTo>
                <a:lnTo>
                  <a:pt x="217860" y="2396464"/>
                </a:lnTo>
                <a:lnTo>
                  <a:pt x="171834" y="2396464"/>
                </a:lnTo>
                <a:lnTo>
                  <a:pt x="131944" y="2378053"/>
                </a:lnTo>
                <a:lnTo>
                  <a:pt x="110464" y="2365779"/>
                </a:lnTo>
                <a:lnTo>
                  <a:pt x="67506" y="2261452"/>
                </a:lnTo>
                <a:lnTo>
                  <a:pt x="46027" y="2190877"/>
                </a:lnTo>
                <a:lnTo>
                  <a:pt x="12274" y="2055865"/>
                </a:lnTo>
                <a:lnTo>
                  <a:pt x="9205" y="2012907"/>
                </a:lnTo>
                <a:lnTo>
                  <a:pt x="9205" y="1985291"/>
                </a:lnTo>
                <a:lnTo>
                  <a:pt x="46027" y="1678445"/>
                </a:lnTo>
                <a:lnTo>
                  <a:pt x="79780" y="1463653"/>
                </a:lnTo>
                <a:lnTo>
                  <a:pt x="104327" y="1169082"/>
                </a:lnTo>
                <a:lnTo>
                  <a:pt x="131944" y="794730"/>
                </a:lnTo>
                <a:lnTo>
                  <a:pt x="131944" y="6842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04E9D1AD-CEA5-401F-B981-845FE53E62B2}"/>
              </a:ext>
            </a:extLst>
          </p:cNvPr>
          <p:cNvSpPr/>
          <p:nvPr/>
        </p:nvSpPr>
        <p:spPr>
          <a:xfrm>
            <a:off x="3971926" y="2114551"/>
            <a:ext cx="1279525" cy="2397125"/>
          </a:xfrm>
          <a:custGeom>
            <a:avLst/>
            <a:gdLst>
              <a:gd name="connsiteX0" fmla="*/ 587375 w 1279525"/>
              <a:gd name="connsiteY0" fmla="*/ 92075 h 2397382"/>
              <a:gd name="connsiteX1" fmla="*/ 377825 w 1279525"/>
              <a:gd name="connsiteY1" fmla="*/ 136525 h 2397382"/>
              <a:gd name="connsiteX2" fmla="*/ 127000 w 1279525"/>
              <a:gd name="connsiteY2" fmla="*/ 180975 h 2397382"/>
              <a:gd name="connsiteX3" fmla="*/ 0 w 1279525"/>
              <a:gd name="connsiteY3" fmla="*/ 209550 h 2397382"/>
              <a:gd name="connsiteX4" fmla="*/ 190500 w 1279525"/>
              <a:gd name="connsiteY4" fmla="*/ 311150 h 2397382"/>
              <a:gd name="connsiteX5" fmla="*/ 368300 w 1279525"/>
              <a:gd name="connsiteY5" fmla="*/ 282575 h 2397382"/>
              <a:gd name="connsiteX6" fmla="*/ 644525 w 1279525"/>
              <a:gd name="connsiteY6" fmla="*/ 234950 h 2397382"/>
              <a:gd name="connsiteX7" fmla="*/ 844550 w 1279525"/>
              <a:gd name="connsiteY7" fmla="*/ 203200 h 2397382"/>
              <a:gd name="connsiteX8" fmla="*/ 904875 w 1279525"/>
              <a:gd name="connsiteY8" fmla="*/ 193675 h 2397382"/>
              <a:gd name="connsiteX9" fmla="*/ 933450 w 1279525"/>
              <a:gd name="connsiteY9" fmla="*/ 200025 h 2397382"/>
              <a:gd name="connsiteX10" fmla="*/ 958850 w 1279525"/>
              <a:gd name="connsiteY10" fmla="*/ 212725 h 2397382"/>
              <a:gd name="connsiteX11" fmla="*/ 971550 w 1279525"/>
              <a:gd name="connsiteY11" fmla="*/ 225425 h 2397382"/>
              <a:gd name="connsiteX12" fmla="*/ 974725 w 1279525"/>
              <a:gd name="connsiteY12" fmla="*/ 254000 h 2397382"/>
              <a:gd name="connsiteX13" fmla="*/ 958850 w 1279525"/>
              <a:gd name="connsiteY13" fmla="*/ 1022350 h 2397382"/>
              <a:gd name="connsiteX14" fmla="*/ 952500 w 1279525"/>
              <a:gd name="connsiteY14" fmla="*/ 1355725 h 2397382"/>
              <a:gd name="connsiteX15" fmla="*/ 933450 w 1279525"/>
              <a:gd name="connsiteY15" fmla="*/ 2028825 h 2397382"/>
              <a:gd name="connsiteX16" fmla="*/ 936625 w 1279525"/>
              <a:gd name="connsiteY16" fmla="*/ 2162175 h 2397382"/>
              <a:gd name="connsiteX17" fmla="*/ 939800 w 1279525"/>
              <a:gd name="connsiteY17" fmla="*/ 2219325 h 2397382"/>
              <a:gd name="connsiteX18" fmla="*/ 949325 w 1279525"/>
              <a:gd name="connsiteY18" fmla="*/ 2273300 h 2397382"/>
              <a:gd name="connsiteX19" fmla="*/ 968375 w 1279525"/>
              <a:gd name="connsiteY19" fmla="*/ 2314575 h 2397382"/>
              <a:gd name="connsiteX20" fmla="*/ 974725 w 1279525"/>
              <a:gd name="connsiteY20" fmla="*/ 2330450 h 2397382"/>
              <a:gd name="connsiteX21" fmla="*/ 993775 w 1279525"/>
              <a:gd name="connsiteY21" fmla="*/ 2362200 h 2397382"/>
              <a:gd name="connsiteX22" fmla="*/ 1028700 w 1279525"/>
              <a:gd name="connsiteY22" fmla="*/ 2378075 h 2397382"/>
              <a:gd name="connsiteX23" fmla="*/ 1054100 w 1279525"/>
              <a:gd name="connsiteY23" fmla="*/ 2387600 h 2397382"/>
              <a:gd name="connsiteX24" fmla="*/ 1095375 w 1279525"/>
              <a:gd name="connsiteY24" fmla="*/ 2397125 h 2397382"/>
              <a:gd name="connsiteX25" fmla="*/ 1114425 w 1279525"/>
              <a:gd name="connsiteY25" fmla="*/ 2384425 h 2397382"/>
              <a:gd name="connsiteX26" fmla="*/ 1133475 w 1279525"/>
              <a:gd name="connsiteY26" fmla="*/ 2352675 h 2397382"/>
              <a:gd name="connsiteX27" fmla="*/ 1152525 w 1279525"/>
              <a:gd name="connsiteY27" fmla="*/ 2276475 h 2397382"/>
              <a:gd name="connsiteX28" fmla="*/ 1158875 w 1279525"/>
              <a:gd name="connsiteY28" fmla="*/ 2241550 h 2397382"/>
              <a:gd name="connsiteX29" fmla="*/ 1168400 w 1279525"/>
              <a:gd name="connsiteY29" fmla="*/ 1997075 h 2397382"/>
              <a:gd name="connsiteX30" fmla="*/ 1200150 w 1279525"/>
              <a:gd name="connsiteY30" fmla="*/ 1139825 h 2397382"/>
              <a:gd name="connsiteX31" fmla="*/ 1216025 w 1279525"/>
              <a:gd name="connsiteY31" fmla="*/ 561975 h 2397382"/>
              <a:gd name="connsiteX32" fmla="*/ 1225550 w 1279525"/>
              <a:gd name="connsiteY32" fmla="*/ 342900 h 2397382"/>
              <a:gd name="connsiteX33" fmla="*/ 1235075 w 1279525"/>
              <a:gd name="connsiteY33" fmla="*/ 317500 h 2397382"/>
              <a:gd name="connsiteX34" fmla="*/ 1273175 w 1279525"/>
              <a:gd name="connsiteY34" fmla="*/ 225425 h 2397382"/>
              <a:gd name="connsiteX35" fmla="*/ 1279525 w 1279525"/>
              <a:gd name="connsiteY35" fmla="*/ 190500 h 2397382"/>
              <a:gd name="connsiteX36" fmla="*/ 1266825 w 1279525"/>
              <a:gd name="connsiteY36" fmla="*/ 171450 h 2397382"/>
              <a:gd name="connsiteX37" fmla="*/ 1158875 w 1279525"/>
              <a:gd name="connsiteY37" fmla="*/ 88900 h 2397382"/>
              <a:gd name="connsiteX38" fmla="*/ 1022350 w 1279525"/>
              <a:gd name="connsiteY38" fmla="*/ 9525 h 2397382"/>
              <a:gd name="connsiteX39" fmla="*/ 984250 w 1279525"/>
              <a:gd name="connsiteY39" fmla="*/ 0 h 2397382"/>
              <a:gd name="connsiteX40" fmla="*/ 917575 w 1279525"/>
              <a:gd name="connsiteY40" fmla="*/ 19050 h 2397382"/>
              <a:gd name="connsiteX41" fmla="*/ 679450 w 1279525"/>
              <a:gd name="connsiteY41" fmla="*/ 76200 h 2397382"/>
              <a:gd name="connsiteX42" fmla="*/ 587375 w 1279525"/>
              <a:gd name="connsiteY42" fmla="*/ 92075 h 239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79525" h="2397382">
                <a:moveTo>
                  <a:pt x="587375" y="92075"/>
                </a:moveTo>
                <a:lnTo>
                  <a:pt x="377825" y="136525"/>
                </a:lnTo>
                <a:lnTo>
                  <a:pt x="127000" y="180975"/>
                </a:lnTo>
                <a:lnTo>
                  <a:pt x="0" y="209550"/>
                </a:lnTo>
                <a:lnTo>
                  <a:pt x="190500" y="311150"/>
                </a:lnTo>
                <a:lnTo>
                  <a:pt x="368300" y="282575"/>
                </a:lnTo>
                <a:lnTo>
                  <a:pt x="644525" y="234950"/>
                </a:lnTo>
                <a:lnTo>
                  <a:pt x="844550" y="203200"/>
                </a:lnTo>
                <a:lnTo>
                  <a:pt x="904875" y="193675"/>
                </a:lnTo>
                <a:lnTo>
                  <a:pt x="933450" y="200025"/>
                </a:lnTo>
                <a:lnTo>
                  <a:pt x="958850" y="212725"/>
                </a:lnTo>
                <a:lnTo>
                  <a:pt x="971550" y="225425"/>
                </a:lnTo>
                <a:lnTo>
                  <a:pt x="974725" y="254000"/>
                </a:lnTo>
                <a:lnTo>
                  <a:pt x="958850" y="1022350"/>
                </a:lnTo>
                <a:lnTo>
                  <a:pt x="952500" y="1355725"/>
                </a:lnTo>
                <a:lnTo>
                  <a:pt x="933450" y="2028825"/>
                </a:lnTo>
                <a:cubicBezTo>
                  <a:pt x="934508" y="2073275"/>
                  <a:pt x="935567" y="2117725"/>
                  <a:pt x="936625" y="2162175"/>
                </a:cubicBezTo>
                <a:lnTo>
                  <a:pt x="939800" y="2219325"/>
                </a:lnTo>
                <a:lnTo>
                  <a:pt x="949325" y="2273300"/>
                </a:lnTo>
                <a:lnTo>
                  <a:pt x="968375" y="2314575"/>
                </a:lnTo>
                <a:lnTo>
                  <a:pt x="974725" y="2330450"/>
                </a:lnTo>
                <a:lnTo>
                  <a:pt x="993775" y="2362200"/>
                </a:lnTo>
                <a:lnTo>
                  <a:pt x="1028700" y="2378075"/>
                </a:lnTo>
                <a:lnTo>
                  <a:pt x="1054100" y="2387600"/>
                </a:lnTo>
                <a:cubicBezTo>
                  <a:pt x="1093227" y="2397382"/>
                  <a:pt x="1079109" y="2397125"/>
                  <a:pt x="1095375" y="2397125"/>
                </a:cubicBezTo>
                <a:lnTo>
                  <a:pt x="1114425" y="2384425"/>
                </a:lnTo>
                <a:lnTo>
                  <a:pt x="1133475" y="2352675"/>
                </a:lnTo>
                <a:lnTo>
                  <a:pt x="1152525" y="2276475"/>
                </a:lnTo>
                <a:lnTo>
                  <a:pt x="1158875" y="2241550"/>
                </a:lnTo>
                <a:lnTo>
                  <a:pt x="1168400" y="1997075"/>
                </a:lnTo>
                <a:lnTo>
                  <a:pt x="1200150" y="1139825"/>
                </a:lnTo>
                <a:lnTo>
                  <a:pt x="1216025" y="561975"/>
                </a:lnTo>
                <a:lnTo>
                  <a:pt x="1225550" y="342900"/>
                </a:lnTo>
                <a:lnTo>
                  <a:pt x="1235075" y="317500"/>
                </a:lnTo>
                <a:lnTo>
                  <a:pt x="1273175" y="225425"/>
                </a:lnTo>
                <a:lnTo>
                  <a:pt x="1279525" y="190500"/>
                </a:lnTo>
                <a:lnTo>
                  <a:pt x="1266825" y="171450"/>
                </a:lnTo>
                <a:lnTo>
                  <a:pt x="1158875" y="88900"/>
                </a:lnTo>
                <a:lnTo>
                  <a:pt x="1022350" y="9525"/>
                </a:lnTo>
                <a:lnTo>
                  <a:pt x="984250" y="0"/>
                </a:lnTo>
                <a:lnTo>
                  <a:pt x="917575" y="19050"/>
                </a:lnTo>
                <a:lnTo>
                  <a:pt x="679450" y="76200"/>
                </a:lnTo>
                <a:lnTo>
                  <a:pt x="587375" y="920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2410CB31-765F-470B-A88A-A2C3F5AD3FD0}"/>
              </a:ext>
            </a:extLst>
          </p:cNvPr>
          <p:cNvSpPr/>
          <p:nvPr/>
        </p:nvSpPr>
        <p:spPr>
          <a:xfrm>
            <a:off x="3995738" y="3087688"/>
            <a:ext cx="1028700" cy="322262"/>
          </a:xfrm>
          <a:custGeom>
            <a:avLst/>
            <a:gdLst>
              <a:gd name="connsiteX0" fmla="*/ 378618 w 1028700"/>
              <a:gd name="connsiteY0" fmla="*/ 276225 h 321469"/>
              <a:gd name="connsiteX1" fmla="*/ 145256 w 1028700"/>
              <a:gd name="connsiteY1" fmla="*/ 321469 h 321469"/>
              <a:gd name="connsiteX2" fmla="*/ 0 w 1028700"/>
              <a:gd name="connsiteY2" fmla="*/ 200025 h 321469"/>
              <a:gd name="connsiteX3" fmla="*/ 157162 w 1028700"/>
              <a:gd name="connsiteY3" fmla="*/ 161925 h 321469"/>
              <a:gd name="connsiteX4" fmla="*/ 347662 w 1028700"/>
              <a:gd name="connsiteY4" fmla="*/ 123825 h 321469"/>
              <a:gd name="connsiteX5" fmla="*/ 642937 w 1028700"/>
              <a:gd name="connsiteY5" fmla="*/ 61913 h 321469"/>
              <a:gd name="connsiteX6" fmla="*/ 688181 w 1028700"/>
              <a:gd name="connsiteY6" fmla="*/ 52388 h 321469"/>
              <a:gd name="connsiteX7" fmla="*/ 707231 w 1028700"/>
              <a:gd name="connsiteY7" fmla="*/ 45244 h 321469"/>
              <a:gd name="connsiteX8" fmla="*/ 750093 w 1028700"/>
              <a:gd name="connsiteY8" fmla="*/ 21432 h 321469"/>
              <a:gd name="connsiteX9" fmla="*/ 785812 w 1028700"/>
              <a:gd name="connsiteY9" fmla="*/ 4763 h 321469"/>
              <a:gd name="connsiteX10" fmla="*/ 816768 w 1028700"/>
              <a:gd name="connsiteY10" fmla="*/ 0 h 321469"/>
              <a:gd name="connsiteX11" fmla="*/ 869156 w 1028700"/>
              <a:gd name="connsiteY11" fmla="*/ 11907 h 321469"/>
              <a:gd name="connsiteX12" fmla="*/ 926306 w 1028700"/>
              <a:gd name="connsiteY12" fmla="*/ 30957 h 321469"/>
              <a:gd name="connsiteX13" fmla="*/ 1014412 w 1028700"/>
              <a:gd name="connsiteY13" fmla="*/ 80963 h 321469"/>
              <a:gd name="connsiteX14" fmla="*/ 1028700 w 1028700"/>
              <a:gd name="connsiteY14" fmla="*/ 180975 h 321469"/>
              <a:gd name="connsiteX15" fmla="*/ 850106 w 1028700"/>
              <a:gd name="connsiteY15" fmla="*/ 195263 h 321469"/>
              <a:gd name="connsiteX16" fmla="*/ 692943 w 1028700"/>
              <a:gd name="connsiteY16" fmla="*/ 216694 h 321469"/>
              <a:gd name="connsiteX17" fmla="*/ 378618 w 1028700"/>
              <a:gd name="connsiteY17" fmla="*/ 276225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8700" h="321469">
                <a:moveTo>
                  <a:pt x="378618" y="276225"/>
                </a:moveTo>
                <a:lnTo>
                  <a:pt x="145256" y="321469"/>
                </a:lnTo>
                <a:lnTo>
                  <a:pt x="0" y="200025"/>
                </a:lnTo>
                <a:lnTo>
                  <a:pt x="157162" y="161925"/>
                </a:lnTo>
                <a:lnTo>
                  <a:pt x="347662" y="123825"/>
                </a:lnTo>
                <a:lnTo>
                  <a:pt x="642937" y="61913"/>
                </a:lnTo>
                <a:lnTo>
                  <a:pt x="688181" y="52388"/>
                </a:lnTo>
                <a:lnTo>
                  <a:pt x="707231" y="45244"/>
                </a:lnTo>
                <a:lnTo>
                  <a:pt x="750093" y="21432"/>
                </a:lnTo>
                <a:lnTo>
                  <a:pt x="785812" y="4763"/>
                </a:lnTo>
                <a:lnTo>
                  <a:pt x="816768" y="0"/>
                </a:lnTo>
                <a:lnTo>
                  <a:pt x="869156" y="11907"/>
                </a:lnTo>
                <a:lnTo>
                  <a:pt x="926306" y="30957"/>
                </a:lnTo>
                <a:lnTo>
                  <a:pt x="1014412" y="80963"/>
                </a:lnTo>
                <a:lnTo>
                  <a:pt x="1028700" y="180975"/>
                </a:lnTo>
                <a:lnTo>
                  <a:pt x="850106" y="195263"/>
                </a:lnTo>
                <a:lnTo>
                  <a:pt x="692943" y="216694"/>
                </a:lnTo>
                <a:lnTo>
                  <a:pt x="378618" y="2762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A9589A1D-D8CF-479B-89A3-72EF3015F147}"/>
              </a:ext>
            </a:extLst>
          </p:cNvPr>
          <p:cNvSpPr/>
          <p:nvPr/>
        </p:nvSpPr>
        <p:spPr>
          <a:xfrm>
            <a:off x="3989388" y="4076701"/>
            <a:ext cx="1054100" cy="315913"/>
          </a:xfrm>
          <a:custGeom>
            <a:avLst/>
            <a:gdLst>
              <a:gd name="connsiteX0" fmla="*/ 481012 w 1054894"/>
              <a:gd name="connsiteY0" fmla="*/ 88106 h 316706"/>
              <a:gd name="connsiteX1" fmla="*/ 164306 w 1054894"/>
              <a:gd name="connsiteY1" fmla="*/ 150019 h 316706"/>
              <a:gd name="connsiteX2" fmla="*/ 126206 w 1054894"/>
              <a:gd name="connsiteY2" fmla="*/ 157163 h 316706"/>
              <a:gd name="connsiteX3" fmla="*/ 0 w 1054894"/>
              <a:gd name="connsiteY3" fmla="*/ 211931 h 316706"/>
              <a:gd name="connsiteX4" fmla="*/ 128587 w 1054894"/>
              <a:gd name="connsiteY4" fmla="*/ 316706 h 316706"/>
              <a:gd name="connsiteX5" fmla="*/ 342900 w 1054894"/>
              <a:gd name="connsiteY5" fmla="*/ 280988 h 316706"/>
              <a:gd name="connsiteX6" fmla="*/ 700087 w 1054894"/>
              <a:gd name="connsiteY6" fmla="*/ 216694 h 316706"/>
              <a:gd name="connsiteX7" fmla="*/ 931069 w 1054894"/>
              <a:gd name="connsiteY7" fmla="*/ 176213 h 316706"/>
              <a:gd name="connsiteX8" fmla="*/ 1054894 w 1054894"/>
              <a:gd name="connsiteY8" fmla="*/ 83344 h 316706"/>
              <a:gd name="connsiteX9" fmla="*/ 923925 w 1054894"/>
              <a:gd name="connsiteY9" fmla="*/ 0 h 316706"/>
              <a:gd name="connsiteX10" fmla="*/ 719137 w 1054894"/>
              <a:gd name="connsiteY10" fmla="*/ 40481 h 316706"/>
              <a:gd name="connsiteX11" fmla="*/ 481012 w 1054894"/>
              <a:gd name="connsiteY11" fmla="*/ 88106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4894" h="316706">
                <a:moveTo>
                  <a:pt x="481012" y="88106"/>
                </a:moveTo>
                <a:lnTo>
                  <a:pt x="164306" y="150019"/>
                </a:lnTo>
                <a:lnTo>
                  <a:pt x="126206" y="157163"/>
                </a:lnTo>
                <a:lnTo>
                  <a:pt x="0" y="211931"/>
                </a:lnTo>
                <a:lnTo>
                  <a:pt x="128587" y="316706"/>
                </a:lnTo>
                <a:lnTo>
                  <a:pt x="342900" y="280988"/>
                </a:lnTo>
                <a:lnTo>
                  <a:pt x="700087" y="216694"/>
                </a:lnTo>
                <a:lnTo>
                  <a:pt x="931069" y="176213"/>
                </a:lnTo>
                <a:lnTo>
                  <a:pt x="1054894" y="83344"/>
                </a:lnTo>
                <a:lnTo>
                  <a:pt x="923925" y="0"/>
                </a:lnTo>
                <a:lnTo>
                  <a:pt x="719137" y="40481"/>
                </a:lnTo>
                <a:lnTo>
                  <a:pt x="481012" y="881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E90BF1C-9BF0-4D39-86BB-29E8E7EF7C22}"/>
              </a:ext>
            </a:extLst>
          </p:cNvPr>
          <p:cNvSpPr/>
          <p:nvPr/>
        </p:nvSpPr>
        <p:spPr>
          <a:xfrm>
            <a:off x="6486525" y="1373189"/>
            <a:ext cx="560388" cy="1825625"/>
          </a:xfrm>
          <a:custGeom>
            <a:avLst/>
            <a:gdLst>
              <a:gd name="connsiteX0" fmla="*/ 247650 w 559594"/>
              <a:gd name="connsiteY0" fmla="*/ 545307 h 1824038"/>
              <a:gd name="connsiteX1" fmla="*/ 247650 w 559594"/>
              <a:gd name="connsiteY1" fmla="*/ 369094 h 1824038"/>
              <a:gd name="connsiteX2" fmla="*/ 240506 w 559594"/>
              <a:gd name="connsiteY2" fmla="*/ 297657 h 1824038"/>
              <a:gd name="connsiteX3" fmla="*/ 230981 w 559594"/>
              <a:gd name="connsiteY3" fmla="*/ 257175 h 1824038"/>
              <a:gd name="connsiteX4" fmla="*/ 214313 w 559594"/>
              <a:gd name="connsiteY4" fmla="*/ 221457 h 1824038"/>
              <a:gd name="connsiteX5" fmla="*/ 183356 w 559594"/>
              <a:gd name="connsiteY5" fmla="*/ 183357 h 1824038"/>
              <a:gd name="connsiteX6" fmla="*/ 142875 w 559594"/>
              <a:gd name="connsiteY6" fmla="*/ 150019 h 1824038"/>
              <a:gd name="connsiteX7" fmla="*/ 107156 w 559594"/>
              <a:gd name="connsiteY7" fmla="*/ 123825 h 1824038"/>
              <a:gd name="connsiteX8" fmla="*/ 69056 w 559594"/>
              <a:gd name="connsiteY8" fmla="*/ 97632 h 1824038"/>
              <a:gd name="connsiteX9" fmla="*/ 33338 w 559594"/>
              <a:gd name="connsiteY9" fmla="*/ 73819 h 1824038"/>
              <a:gd name="connsiteX10" fmla="*/ 11906 w 559594"/>
              <a:gd name="connsiteY10" fmla="*/ 52388 h 1824038"/>
              <a:gd name="connsiteX11" fmla="*/ 0 w 559594"/>
              <a:gd name="connsiteY11" fmla="*/ 30957 h 1824038"/>
              <a:gd name="connsiteX12" fmla="*/ 7144 w 559594"/>
              <a:gd name="connsiteY12" fmla="*/ 11907 h 1824038"/>
              <a:gd name="connsiteX13" fmla="*/ 38100 w 559594"/>
              <a:gd name="connsiteY13" fmla="*/ 0 h 1824038"/>
              <a:gd name="connsiteX14" fmla="*/ 78581 w 559594"/>
              <a:gd name="connsiteY14" fmla="*/ 2382 h 1824038"/>
              <a:gd name="connsiteX15" fmla="*/ 145256 w 559594"/>
              <a:gd name="connsiteY15" fmla="*/ 11907 h 1824038"/>
              <a:gd name="connsiteX16" fmla="*/ 261938 w 559594"/>
              <a:gd name="connsiteY16" fmla="*/ 38100 h 1824038"/>
              <a:gd name="connsiteX17" fmla="*/ 350044 w 559594"/>
              <a:gd name="connsiteY17" fmla="*/ 64294 h 1824038"/>
              <a:gd name="connsiteX18" fmla="*/ 416719 w 559594"/>
              <a:gd name="connsiteY18" fmla="*/ 88107 h 1824038"/>
              <a:gd name="connsiteX19" fmla="*/ 481013 w 559594"/>
              <a:gd name="connsiteY19" fmla="*/ 135732 h 1824038"/>
              <a:gd name="connsiteX20" fmla="*/ 531019 w 559594"/>
              <a:gd name="connsiteY20" fmla="*/ 183357 h 1824038"/>
              <a:gd name="connsiteX21" fmla="*/ 552450 w 559594"/>
              <a:gd name="connsiteY21" fmla="*/ 216694 h 1824038"/>
              <a:gd name="connsiteX22" fmla="*/ 559594 w 559594"/>
              <a:gd name="connsiteY22" fmla="*/ 247650 h 1824038"/>
              <a:gd name="connsiteX23" fmla="*/ 557213 w 559594"/>
              <a:gd name="connsiteY23" fmla="*/ 285750 h 1824038"/>
              <a:gd name="connsiteX24" fmla="*/ 526256 w 559594"/>
              <a:gd name="connsiteY24" fmla="*/ 338138 h 1824038"/>
              <a:gd name="connsiteX25" fmla="*/ 509588 w 559594"/>
              <a:gd name="connsiteY25" fmla="*/ 383382 h 1824038"/>
              <a:gd name="connsiteX26" fmla="*/ 500063 w 559594"/>
              <a:gd name="connsiteY26" fmla="*/ 433388 h 1824038"/>
              <a:gd name="connsiteX27" fmla="*/ 492919 w 559594"/>
              <a:gd name="connsiteY27" fmla="*/ 602457 h 1824038"/>
              <a:gd name="connsiteX28" fmla="*/ 497681 w 559594"/>
              <a:gd name="connsiteY28" fmla="*/ 1609725 h 1824038"/>
              <a:gd name="connsiteX29" fmla="*/ 500063 w 559594"/>
              <a:gd name="connsiteY29" fmla="*/ 1707357 h 1824038"/>
              <a:gd name="connsiteX30" fmla="*/ 495300 w 559594"/>
              <a:gd name="connsiteY30" fmla="*/ 1724025 h 1824038"/>
              <a:gd name="connsiteX31" fmla="*/ 383381 w 559594"/>
              <a:gd name="connsiteY31" fmla="*/ 1824038 h 1824038"/>
              <a:gd name="connsiteX32" fmla="*/ 250031 w 559594"/>
              <a:gd name="connsiteY32" fmla="*/ 1745457 h 1824038"/>
              <a:gd name="connsiteX33" fmla="*/ 250031 w 559594"/>
              <a:gd name="connsiteY33" fmla="*/ 681038 h 1824038"/>
              <a:gd name="connsiteX34" fmla="*/ 247650 w 559594"/>
              <a:gd name="connsiteY34" fmla="*/ 545307 h 182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9594" h="1824038">
                <a:moveTo>
                  <a:pt x="247650" y="545307"/>
                </a:moveTo>
                <a:lnTo>
                  <a:pt x="247650" y="369094"/>
                </a:lnTo>
                <a:lnTo>
                  <a:pt x="240506" y="297657"/>
                </a:lnTo>
                <a:lnTo>
                  <a:pt x="230981" y="257175"/>
                </a:lnTo>
                <a:lnTo>
                  <a:pt x="214313" y="221457"/>
                </a:lnTo>
                <a:lnTo>
                  <a:pt x="183356" y="183357"/>
                </a:lnTo>
                <a:lnTo>
                  <a:pt x="142875" y="150019"/>
                </a:lnTo>
                <a:lnTo>
                  <a:pt x="107156" y="123825"/>
                </a:lnTo>
                <a:lnTo>
                  <a:pt x="69056" y="97632"/>
                </a:lnTo>
                <a:lnTo>
                  <a:pt x="33338" y="73819"/>
                </a:lnTo>
                <a:lnTo>
                  <a:pt x="11906" y="52388"/>
                </a:lnTo>
                <a:lnTo>
                  <a:pt x="0" y="30957"/>
                </a:lnTo>
                <a:lnTo>
                  <a:pt x="7144" y="11907"/>
                </a:lnTo>
                <a:lnTo>
                  <a:pt x="38100" y="0"/>
                </a:lnTo>
                <a:lnTo>
                  <a:pt x="78581" y="2382"/>
                </a:lnTo>
                <a:lnTo>
                  <a:pt x="145256" y="11907"/>
                </a:lnTo>
                <a:lnTo>
                  <a:pt x="261938" y="38100"/>
                </a:lnTo>
                <a:lnTo>
                  <a:pt x="350044" y="64294"/>
                </a:lnTo>
                <a:lnTo>
                  <a:pt x="416719" y="88107"/>
                </a:lnTo>
                <a:lnTo>
                  <a:pt x="481013" y="135732"/>
                </a:lnTo>
                <a:lnTo>
                  <a:pt x="531019" y="183357"/>
                </a:lnTo>
                <a:lnTo>
                  <a:pt x="552450" y="216694"/>
                </a:lnTo>
                <a:lnTo>
                  <a:pt x="559594" y="247650"/>
                </a:lnTo>
                <a:lnTo>
                  <a:pt x="557213" y="285750"/>
                </a:lnTo>
                <a:lnTo>
                  <a:pt x="526256" y="338138"/>
                </a:lnTo>
                <a:lnTo>
                  <a:pt x="509588" y="383382"/>
                </a:lnTo>
                <a:lnTo>
                  <a:pt x="500063" y="433388"/>
                </a:lnTo>
                <a:lnTo>
                  <a:pt x="492919" y="602457"/>
                </a:lnTo>
                <a:cubicBezTo>
                  <a:pt x="494506" y="938213"/>
                  <a:pt x="496094" y="1273969"/>
                  <a:pt x="497681" y="1609725"/>
                </a:cubicBezTo>
                <a:lnTo>
                  <a:pt x="500063" y="1707357"/>
                </a:lnTo>
                <a:lnTo>
                  <a:pt x="495300" y="1724025"/>
                </a:lnTo>
                <a:lnTo>
                  <a:pt x="383381" y="1824038"/>
                </a:lnTo>
                <a:lnTo>
                  <a:pt x="250031" y="1745457"/>
                </a:lnTo>
                <a:lnTo>
                  <a:pt x="250031" y="681038"/>
                </a:lnTo>
                <a:cubicBezTo>
                  <a:pt x="249237" y="635794"/>
                  <a:pt x="248444" y="590551"/>
                  <a:pt x="247650" y="5453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C043A513-57E0-4F09-A459-F13EAF0163E1}"/>
              </a:ext>
            </a:extLst>
          </p:cNvPr>
          <p:cNvSpPr/>
          <p:nvPr/>
        </p:nvSpPr>
        <p:spPr>
          <a:xfrm>
            <a:off x="5646738" y="2360614"/>
            <a:ext cx="2279650" cy="466725"/>
          </a:xfrm>
          <a:custGeom>
            <a:avLst/>
            <a:gdLst>
              <a:gd name="connsiteX0" fmla="*/ 1033462 w 2281237"/>
              <a:gd name="connsiteY0" fmla="*/ 185737 h 466725"/>
              <a:gd name="connsiteX1" fmla="*/ 669131 w 2281237"/>
              <a:gd name="connsiteY1" fmla="*/ 230981 h 466725"/>
              <a:gd name="connsiteX2" fmla="*/ 364331 w 2281237"/>
              <a:gd name="connsiteY2" fmla="*/ 269081 h 466725"/>
              <a:gd name="connsiteX3" fmla="*/ 328612 w 2281237"/>
              <a:gd name="connsiteY3" fmla="*/ 269081 h 466725"/>
              <a:gd name="connsiteX4" fmla="*/ 285750 w 2281237"/>
              <a:gd name="connsiteY4" fmla="*/ 264319 h 466725"/>
              <a:gd name="connsiteX5" fmla="*/ 226219 w 2281237"/>
              <a:gd name="connsiteY5" fmla="*/ 252412 h 466725"/>
              <a:gd name="connsiteX6" fmla="*/ 154781 w 2281237"/>
              <a:gd name="connsiteY6" fmla="*/ 216694 h 466725"/>
              <a:gd name="connsiteX7" fmla="*/ 88106 w 2281237"/>
              <a:gd name="connsiteY7" fmla="*/ 173831 h 466725"/>
              <a:gd name="connsiteX8" fmla="*/ 45244 w 2281237"/>
              <a:gd name="connsiteY8" fmla="*/ 145256 h 466725"/>
              <a:gd name="connsiteX9" fmla="*/ 21431 w 2281237"/>
              <a:gd name="connsiteY9" fmla="*/ 145256 h 466725"/>
              <a:gd name="connsiteX10" fmla="*/ 4762 w 2281237"/>
              <a:gd name="connsiteY10" fmla="*/ 150019 h 466725"/>
              <a:gd name="connsiteX11" fmla="*/ 0 w 2281237"/>
              <a:gd name="connsiteY11" fmla="*/ 169069 h 466725"/>
              <a:gd name="connsiteX12" fmla="*/ 11906 w 2281237"/>
              <a:gd name="connsiteY12" fmla="*/ 192881 h 466725"/>
              <a:gd name="connsiteX13" fmla="*/ 59531 w 2281237"/>
              <a:gd name="connsiteY13" fmla="*/ 259556 h 466725"/>
              <a:gd name="connsiteX14" fmla="*/ 135731 w 2281237"/>
              <a:gd name="connsiteY14" fmla="*/ 340519 h 466725"/>
              <a:gd name="connsiteX15" fmla="*/ 221456 w 2281237"/>
              <a:gd name="connsiteY15" fmla="*/ 414337 h 466725"/>
              <a:gd name="connsiteX16" fmla="*/ 285750 w 2281237"/>
              <a:gd name="connsiteY16" fmla="*/ 450056 h 466725"/>
              <a:gd name="connsiteX17" fmla="*/ 335756 w 2281237"/>
              <a:gd name="connsiteY17" fmla="*/ 466725 h 466725"/>
              <a:gd name="connsiteX18" fmla="*/ 371475 w 2281237"/>
              <a:gd name="connsiteY18" fmla="*/ 466725 h 466725"/>
              <a:gd name="connsiteX19" fmla="*/ 485775 w 2281237"/>
              <a:gd name="connsiteY19" fmla="*/ 442912 h 466725"/>
              <a:gd name="connsiteX20" fmla="*/ 635794 w 2281237"/>
              <a:gd name="connsiteY20" fmla="*/ 423862 h 466725"/>
              <a:gd name="connsiteX21" fmla="*/ 869156 w 2281237"/>
              <a:gd name="connsiteY21" fmla="*/ 390525 h 466725"/>
              <a:gd name="connsiteX22" fmla="*/ 1116806 w 2281237"/>
              <a:gd name="connsiteY22" fmla="*/ 352425 h 466725"/>
              <a:gd name="connsiteX23" fmla="*/ 1314450 w 2281237"/>
              <a:gd name="connsiteY23" fmla="*/ 311944 h 466725"/>
              <a:gd name="connsiteX24" fmla="*/ 1557337 w 2281237"/>
              <a:gd name="connsiteY24" fmla="*/ 295275 h 466725"/>
              <a:gd name="connsiteX25" fmla="*/ 1866900 w 2281237"/>
              <a:gd name="connsiteY25" fmla="*/ 288131 h 466725"/>
              <a:gd name="connsiteX26" fmla="*/ 2076450 w 2281237"/>
              <a:gd name="connsiteY26" fmla="*/ 283369 h 466725"/>
              <a:gd name="connsiteX27" fmla="*/ 2193131 w 2281237"/>
              <a:gd name="connsiteY27" fmla="*/ 271462 h 466725"/>
              <a:gd name="connsiteX28" fmla="*/ 2240756 w 2281237"/>
              <a:gd name="connsiteY28" fmla="*/ 261937 h 466725"/>
              <a:gd name="connsiteX29" fmla="*/ 2266950 w 2281237"/>
              <a:gd name="connsiteY29" fmla="*/ 245269 h 466725"/>
              <a:gd name="connsiteX30" fmla="*/ 2281237 w 2281237"/>
              <a:gd name="connsiteY30" fmla="*/ 221456 h 466725"/>
              <a:gd name="connsiteX31" fmla="*/ 2281237 w 2281237"/>
              <a:gd name="connsiteY31" fmla="*/ 202406 h 466725"/>
              <a:gd name="connsiteX32" fmla="*/ 2266950 w 2281237"/>
              <a:gd name="connsiteY32" fmla="*/ 173831 h 466725"/>
              <a:gd name="connsiteX33" fmla="*/ 2240756 w 2281237"/>
              <a:gd name="connsiteY33" fmla="*/ 140494 h 466725"/>
              <a:gd name="connsiteX34" fmla="*/ 2181225 w 2281237"/>
              <a:gd name="connsiteY34" fmla="*/ 95250 h 466725"/>
              <a:gd name="connsiteX35" fmla="*/ 2102644 w 2281237"/>
              <a:gd name="connsiteY35" fmla="*/ 52387 h 466725"/>
              <a:gd name="connsiteX36" fmla="*/ 2007394 w 2281237"/>
              <a:gd name="connsiteY36" fmla="*/ 16669 h 466725"/>
              <a:gd name="connsiteX37" fmla="*/ 1938337 w 2281237"/>
              <a:gd name="connsiteY37" fmla="*/ 0 h 466725"/>
              <a:gd name="connsiteX38" fmla="*/ 1909762 w 2281237"/>
              <a:gd name="connsiteY38" fmla="*/ 7144 h 466725"/>
              <a:gd name="connsiteX39" fmla="*/ 1712119 w 2281237"/>
              <a:gd name="connsiteY39" fmla="*/ 88106 h 466725"/>
              <a:gd name="connsiteX40" fmla="*/ 1469231 w 2281237"/>
              <a:gd name="connsiteY40" fmla="*/ 114300 h 466725"/>
              <a:gd name="connsiteX41" fmla="*/ 1309687 w 2281237"/>
              <a:gd name="connsiteY41" fmla="*/ 135731 h 466725"/>
              <a:gd name="connsiteX42" fmla="*/ 1033462 w 2281237"/>
              <a:gd name="connsiteY42" fmla="*/ 185737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81237" h="466725">
                <a:moveTo>
                  <a:pt x="1033462" y="185737"/>
                </a:moveTo>
                <a:lnTo>
                  <a:pt x="669131" y="230981"/>
                </a:lnTo>
                <a:lnTo>
                  <a:pt x="364331" y="269081"/>
                </a:lnTo>
                <a:lnTo>
                  <a:pt x="328612" y="269081"/>
                </a:lnTo>
                <a:lnTo>
                  <a:pt x="285750" y="264319"/>
                </a:lnTo>
                <a:lnTo>
                  <a:pt x="226219" y="252412"/>
                </a:lnTo>
                <a:lnTo>
                  <a:pt x="154781" y="216694"/>
                </a:lnTo>
                <a:lnTo>
                  <a:pt x="88106" y="173831"/>
                </a:lnTo>
                <a:lnTo>
                  <a:pt x="45244" y="145256"/>
                </a:lnTo>
                <a:lnTo>
                  <a:pt x="21431" y="145256"/>
                </a:lnTo>
                <a:lnTo>
                  <a:pt x="4762" y="150019"/>
                </a:lnTo>
                <a:lnTo>
                  <a:pt x="0" y="169069"/>
                </a:lnTo>
                <a:lnTo>
                  <a:pt x="11906" y="192881"/>
                </a:lnTo>
                <a:lnTo>
                  <a:pt x="59531" y="259556"/>
                </a:lnTo>
                <a:lnTo>
                  <a:pt x="135731" y="340519"/>
                </a:lnTo>
                <a:lnTo>
                  <a:pt x="221456" y="414337"/>
                </a:lnTo>
                <a:lnTo>
                  <a:pt x="285750" y="450056"/>
                </a:lnTo>
                <a:lnTo>
                  <a:pt x="335756" y="466725"/>
                </a:lnTo>
                <a:lnTo>
                  <a:pt x="371475" y="466725"/>
                </a:lnTo>
                <a:lnTo>
                  <a:pt x="485775" y="442912"/>
                </a:lnTo>
                <a:lnTo>
                  <a:pt x="635794" y="423862"/>
                </a:lnTo>
                <a:lnTo>
                  <a:pt x="869156" y="390525"/>
                </a:lnTo>
                <a:lnTo>
                  <a:pt x="1116806" y="352425"/>
                </a:lnTo>
                <a:lnTo>
                  <a:pt x="1314450" y="311944"/>
                </a:lnTo>
                <a:lnTo>
                  <a:pt x="1557337" y="295275"/>
                </a:lnTo>
                <a:lnTo>
                  <a:pt x="1866900" y="288131"/>
                </a:lnTo>
                <a:lnTo>
                  <a:pt x="2076450" y="283369"/>
                </a:lnTo>
                <a:lnTo>
                  <a:pt x="2193131" y="271462"/>
                </a:lnTo>
                <a:lnTo>
                  <a:pt x="2240756" y="261937"/>
                </a:lnTo>
                <a:lnTo>
                  <a:pt x="2266950" y="245269"/>
                </a:lnTo>
                <a:lnTo>
                  <a:pt x="2281237" y="221456"/>
                </a:lnTo>
                <a:lnTo>
                  <a:pt x="2281237" y="202406"/>
                </a:lnTo>
                <a:lnTo>
                  <a:pt x="2266950" y="173831"/>
                </a:lnTo>
                <a:lnTo>
                  <a:pt x="2240756" y="140494"/>
                </a:lnTo>
                <a:lnTo>
                  <a:pt x="2181225" y="95250"/>
                </a:lnTo>
                <a:lnTo>
                  <a:pt x="2102644" y="52387"/>
                </a:lnTo>
                <a:lnTo>
                  <a:pt x="2007394" y="16669"/>
                </a:lnTo>
                <a:lnTo>
                  <a:pt x="1938337" y="0"/>
                </a:lnTo>
                <a:lnTo>
                  <a:pt x="1909762" y="7144"/>
                </a:lnTo>
                <a:lnTo>
                  <a:pt x="1712119" y="88106"/>
                </a:lnTo>
                <a:lnTo>
                  <a:pt x="1469231" y="114300"/>
                </a:lnTo>
                <a:lnTo>
                  <a:pt x="1309687" y="135731"/>
                </a:lnTo>
                <a:lnTo>
                  <a:pt x="1033462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1885F55-8809-45A3-BFDF-8D59A31EAD52}"/>
              </a:ext>
            </a:extLst>
          </p:cNvPr>
          <p:cNvSpPr/>
          <p:nvPr/>
        </p:nvSpPr>
        <p:spPr>
          <a:xfrm>
            <a:off x="5200651" y="2898776"/>
            <a:ext cx="3262313" cy="601663"/>
          </a:xfrm>
          <a:custGeom>
            <a:avLst/>
            <a:gdLst>
              <a:gd name="connsiteX0" fmla="*/ 1948543 w 3262993"/>
              <a:gd name="connsiteY0" fmla="*/ 155122 h 601436"/>
              <a:gd name="connsiteX1" fmla="*/ 1504950 w 3262993"/>
              <a:gd name="connsiteY1" fmla="*/ 204108 h 601436"/>
              <a:gd name="connsiteX2" fmla="*/ 1240971 w 3262993"/>
              <a:gd name="connsiteY2" fmla="*/ 244929 h 601436"/>
              <a:gd name="connsiteX3" fmla="*/ 987879 w 3262993"/>
              <a:gd name="connsiteY3" fmla="*/ 283029 h 601436"/>
              <a:gd name="connsiteX4" fmla="*/ 783771 w 3262993"/>
              <a:gd name="connsiteY4" fmla="*/ 312965 h 601436"/>
              <a:gd name="connsiteX5" fmla="*/ 585107 w 3262993"/>
              <a:gd name="connsiteY5" fmla="*/ 337458 h 601436"/>
              <a:gd name="connsiteX6" fmla="*/ 429986 w 3262993"/>
              <a:gd name="connsiteY6" fmla="*/ 353786 h 601436"/>
              <a:gd name="connsiteX7" fmla="*/ 348343 w 3262993"/>
              <a:gd name="connsiteY7" fmla="*/ 359229 h 601436"/>
              <a:gd name="connsiteX8" fmla="*/ 285750 w 3262993"/>
              <a:gd name="connsiteY8" fmla="*/ 359229 h 601436"/>
              <a:gd name="connsiteX9" fmla="*/ 228600 w 3262993"/>
              <a:gd name="connsiteY9" fmla="*/ 348343 h 601436"/>
              <a:gd name="connsiteX10" fmla="*/ 144236 w 3262993"/>
              <a:gd name="connsiteY10" fmla="*/ 323850 h 601436"/>
              <a:gd name="connsiteX11" fmla="*/ 51707 w 3262993"/>
              <a:gd name="connsiteY11" fmla="*/ 285750 h 601436"/>
              <a:gd name="connsiteX12" fmla="*/ 16329 w 3262993"/>
              <a:gd name="connsiteY12" fmla="*/ 277586 h 601436"/>
              <a:gd name="connsiteX13" fmla="*/ 0 w 3262993"/>
              <a:gd name="connsiteY13" fmla="*/ 285750 h 601436"/>
              <a:gd name="connsiteX14" fmla="*/ 8164 w 3262993"/>
              <a:gd name="connsiteY14" fmla="*/ 315686 h 601436"/>
              <a:gd name="connsiteX15" fmla="*/ 40821 w 3262993"/>
              <a:gd name="connsiteY15" fmla="*/ 359229 h 601436"/>
              <a:gd name="connsiteX16" fmla="*/ 106136 w 3262993"/>
              <a:gd name="connsiteY16" fmla="*/ 435429 h 601436"/>
              <a:gd name="connsiteX17" fmla="*/ 149679 w 3262993"/>
              <a:gd name="connsiteY17" fmla="*/ 473529 h 601436"/>
              <a:gd name="connsiteX18" fmla="*/ 209550 w 3262993"/>
              <a:gd name="connsiteY18" fmla="*/ 508908 h 601436"/>
              <a:gd name="connsiteX19" fmla="*/ 304800 w 3262993"/>
              <a:gd name="connsiteY19" fmla="*/ 549729 h 601436"/>
              <a:gd name="connsiteX20" fmla="*/ 410936 w 3262993"/>
              <a:gd name="connsiteY20" fmla="*/ 582386 h 601436"/>
              <a:gd name="connsiteX21" fmla="*/ 476250 w 3262993"/>
              <a:gd name="connsiteY21" fmla="*/ 601436 h 601436"/>
              <a:gd name="connsiteX22" fmla="*/ 498021 w 3262993"/>
              <a:gd name="connsiteY22" fmla="*/ 598715 h 601436"/>
              <a:gd name="connsiteX23" fmla="*/ 571500 w 3262993"/>
              <a:gd name="connsiteY23" fmla="*/ 568779 h 601436"/>
              <a:gd name="connsiteX24" fmla="*/ 753836 w 3262993"/>
              <a:gd name="connsiteY24" fmla="*/ 511629 h 601436"/>
              <a:gd name="connsiteX25" fmla="*/ 985157 w 3262993"/>
              <a:gd name="connsiteY25" fmla="*/ 459922 h 601436"/>
              <a:gd name="connsiteX26" fmla="*/ 1249136 w 3262993"/>
              <a:gd name="connsiteY26" fmla="*/ 416379 h 601436"/>
              <a:gd name="connsiteX27" fmla="*/ 1515836 w 3262993"/>
              <a:gd name="connsiteY27" fmla="*/ 381000 h 601436"/>
              <a:gd name="connsiteX28" fmla="*/ 1790700 w 3262993"/>
              <a:gd name="connsiteY28" fmla="*/ 351065 h 601436"/>
              <a:gd name="connsiteX29" fmla="*/ 2049236 w 3262993"/>
              <a:gd name="connsiteY29" fmla="*/ 326572 h 601436"/>
              <a:gd name="connsiteX30" fmla="*/ 2266950 w 3262993"/>
              <a:gd name="connsiteY30" fmla="*/ 312965 h 601436"/>
              <a:gd name="connsiteX31" fmla="*/ 2492829 w 3262993"/>
              <a:gd name="connsiteY31" fmla="*/ 304800 h 601436"/>
              <a:gd name="connsiteX32" fmla="*/ 2680607 w 3262993"/>
              <a:gd name="connsiteY32" fmla="*/ 307522 h 601436"/>
              <a:gd name="connsiteX33" fmla="*/ 2816679 w 3262993"/>
              <a:gd name="connsiteY33" fmla="*/ 312965 h 601436"/>
              <a:gd name="connsiteX34" fmla="*/ 2988129 w 3262993"/>
              <a:gd name="connsiteY34" fmla="*/ 321129 h 601436"/>
              <a:gd name="connsiteX35" fmla="*/ 3126921 w 3262993"/>
              <a:gd name="connsiteY35" fmla="*/ 332015 h 601436"/>
              <a:gd name="connsiteX36" fmla="*/ 3189514 w 3262993"/>
              <a:gd name="connsiteY36" fmla="*/ 323850 h 601436"/>
              <a:gd name="connsiteX37" fmla="*/ 3230336 w 3262993"/>
              <a:gd name="connsiteY37" fmla="*/ 312965 h 601436"/>
              <a:gd name="connsiteX38" fmla="*/ 3249386 w 3262993"/>
              <a:gd name="connsiteY38" fmla="*/ 296636 h 601436"/>
              <a:gd name="connsiteX39" fmla="*/ 3262993 w 3262993"/>
              <a:gd name="connsiteY39" fmla="*/ 266700 h 601436"/>
              <a:gd name="connsiteX40" fmla="*/ 3257550 w 3262993"/>
              <a:gd name="connsiteY40" fmla="*/ 231322 h 601436"/>
              <a:gd name="connsiteX41" fmla="*/ 3243943 w 3262993"/>
              <a:gd name="connsiteY41" fmla="*/ 195943 h 601436"/>
              <a:gd name="connsiteX42" fmla="*/ 3230336 w 3262993"/>
              <a:gd name="connsiteY42" fmla="*/ 174172 h 601436"/>
              <a:gd name="connsiteX43" fmla="*/ 3189514 w 3262993"/>
              <a:gd name="connsiteY43" fmla="*/ 141515 h 601436"/>
              <a:gd name="connsiteX44" fmla="*/ 3075214 w 3262993"/>
              <a:gd name="connsiteY44" fmla="*/ 84365 h 601436"/>
              <a:gd name="connsiteX45" fmla="*/ 2966357 w 3262993"/>
              <a:gd name="connsiteY45" fmla="*/ 35379 h 601436"/>
              <a:gd name="connsiteX46" fmla="*/ 2871107 w 3262993"/>
              <a:gd name="connsiteY46" fmla="*/ 5443 h 601436"/>
              <a:gd name="connsiteX47" fmla="*/ 2849336 w 3262993"/>
              <a:gd name="connsiteY47" fmla="*/ 0 h 601436"/>
              <a:gd name="connsiteX48" fmla="*/ 2822121 w 3262993"/>
              <a:gd name="connsiteY48" fmla="*/ 19050 h 601436"/>
              <a:gd name="connsiteX49" fmla="*/ 2762250 w 3262993"/>
              <a:gd name="connsiteY49" fmla="*/ 46265 h 601436"/>
              <a:gd name="connsiteX50" fmla="*/ 2715986 w 3262993"/>
              <a:gd name="connsiteY50" fmla="*/ 62593 h 601436"/>
              <a:gd name="connsiteX51" fmla="*/ 2628900 w 3262993"/>
              <a:gd name="connsiteY51" fmla="*/ 73479 h 601436"/>
              <a:gd name="connsiteX52" fmla="*/ 2288721 w 3262993"/>
              <a:gd name="connsiteY52" fmla="*/ 114300 h 601436"/>
              <a:gd name="connsiteX53" fmla="*/ 1948543 w 3262993"/>
              <a:gd name="connsiteY53" fmla="*/ 155122 h 60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262993" h="601436">
                <a:moveTo>
                  <a:pt x="1948543" y="155122"/>
                </a:moveTo>
                <a:lnTo>
                  <a:pt x="1504950" y="204108"/>
                </a:lnTo>
                <a:lnTo>
                  <a:pt x="1240971" y="244929"/>
                </a:lnTo>
                <a:lnTo>
                  <a:pt x="987879" y="283029"/>
                </a:lnTo>
                <a:lnTo>
                  <a:pt x="783771" y="312965"/>
                </a:lnTo>
                <a:lnTo>
                  <a:pt x="585107" y="337458"/>
                </a:lnTo>
                <a:lnTo>
                  <a:pt x="429986" y="353786"/>
                </a:lnTo>
                <a:lnTo>
                  <a:pt x="348343" y="359229"/>
                </a:lnTo>
                <a:lnTo>
                  <a:pt x="285750" y="359229"/>
                </a:lnTo>
                <a:lnTo>
                  <a:pt x="228600" y="348343"/>
                </a:lnTo>
                <a:lnTo>
                  <a:pt x="144236" y="323850"/>
                </a:lnTo>
                <a:lnTo>
                  <a:pt x="51707" y="285750"/>
                </a:lnTo>
                <a:lnTo>
                  <a:pt x="16329" y="277586"/>
                </a:lnTo>
                <a:lnTo>
                  <a:pt x="0" y="285750"/>
                </a:lnTo>
                <a:lnTo>
                  <a:pt x="8164" y="315686"/>
                </a:lnTo>
                <a:lnTo>
                  <a:pt x="40821" y="359229"/>
                </a:lnTo>
                <a:lnTo>
                  <a:pt x="106136" y="435429"/>
                </a:lnTo>
                <a:lnTo>
                  <a:pt x="149679" y="473529"/>
                </a:lnTo>
                <a:lnTo>
                  <a:pt x="209550" y="508908"/>
                </a:lnTo>
                <a:lnTo>
                  <a:pt x="304800" y="549729"/>
                </a:lnTo>
                <a:lnTo>
                  <a:pt x="410936" y="582386"/>
                </a:lnTo>
                <a:lnTo>
                  <a:pt x="476250" y="601436"/>
                </a:lnTo>
                <a:lnTo>
                  <a:pt x="498021" y="598715"/>
                </a:lnTo>
                <a:lnTo>
                  <a:pt x="571500" y="568779"/>
                </a:lnTo>
                <a:lnTo>
                  <a:pt x="753836" y="511629"/>
                </a:lnTo>
                <a:lnTo>
                  <a:pt x="985157" y="459922"/>
                </a:lnTo>
                <a:lnTo>
                  <a:pt x="1249136" y="416379"/>
                </a:lnTo>
                <a:lnTo>
                  <a:pt x="1515836" y="381000"/>
                </a:lnTo>
                <a:lnTo>
                  <a:pt x="1790700" y="351065"/>
                </a:lnTo>
                <a:lnTo>
                  <a:pt x="2049236" y="326572"/>
                </a:lnTo>
                <a:lnTo>
                  <a:pt x="2266950" y="312965"/>
                </a:lnTo>
                <a:lnTo>
                  <a:pt x="2492829" y="304800"/>
                </a:lnTo>
                <a:lnTo>
                  <a:pt x="2680607" y="307522"/>
                </a:lnTo>
                <a:lnTo>
                  <a:pt x="2816679" y="312965"/>
                </a:lnTo>
                <a:lnTo>
                  <a:pt x="2988129" y="321129"/>
                </a:lnTo>
                <a:lnTo>
                  <a:pt x="3126921" y="332015"/>
                </a:lnTo>
                <a:lnTo>
                  <a:pt x="3189514" y="323850"/>
                </a:lnTo>
                <a:lnTo>
                  <a:pt x="3230336" y="312965"/>
                </a:lnTo>
                <a:lnTo>
                  <a:pt x="3249386" y="296636"/>
                </a:lnTo>
                <a:lnTo>
                  <a:pt x="3262993" y="266700"/>
                </a:lnTo>
                <a:lnTo>
                  <a:pt x="3257550" y="231322"/>
                </a:lnTo>
                <a:lnTo>
                  <a:pt x="3243943" y="195943"/>
                </a:lnTo>
                <a:lnTo>
                  <a:pt x="3230336" y="174172"/>
                </a:lnTo>
                <a:lnTo>
                  <a:pt x="3189514" y="141515"/>
                </a:lnTo>
                <a:lnTo>
                  <a:pt x="3075214" y="84365"/>
                </a:lnTo>
                <a:lnTo>
                  <a:pt x="2966357" y="35379"/>
                </a:lnTo>
                <a:lnTo>
                  <a:pt x="2871107" y="5443"/>
                </a:lnTo>
                <a:lnTo>
                  <a:pt x="2849336" y="0"/>
                </a:lnTo>
                <a:lnTo>
                  <a:pt x="2822121" y="19050"/>
                </a:lnTo>
                <a:lnTo>
                  <a:pt x="2762250" y="46265"/>
                </a:lnTo>
                <a:lnTo>
                  <a:pt x="2715986" y="62593"/>
                </a:lnTo>
                <a:lnTo>
                  <a:pt x="2628900" y="73479"/>
                </a:lnTo>
                <a:lnTo>
                  <a:pt x="2288721" y="114300"/>
                </a:lnTo>
                <a:lnTo>
                  <a:pt x="1948543" y="1551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E475105-C6EB-480A-904D-5B37416769B3}"/>
              </a:ext>
            </a:extLst>
          </p:cNvPr>
          <p:cNvSpPr/>
          <p:nvPr/>
        </p:nvSpPr>
        <p:spPr>
          <a:xfrm>
            <a:off x="6156325" y="3500439"/>
            <a:ext cx="1752600" cy="2605087"/>
          </a:xfrm>
          <a:custGeom>
            <a:avLst/>
            <a:gdLst>
              <a:gd name="connsiteX0" fmla="*/ 624950 w 1753148"/>
              <a:gd name="connsiteY0" fmla="*/ 151304 h 2605053"/>
              <a:gd name="connsiteX1" fmla="*/ 319053 w 1753148"/>
              <a:gd name="connsiteY1" fmla="*/ 190774 h 2605053"/>
              <a:gd name="connsiteX2" fmla="*/ 0 w 1753148"/>
              <a:gd name="connsiteY2" fmla="*/ 243401 h 2605053"/>
              <a:gd name="connsiteX3" fmla="*/ 134858 w 1753148"/>
              <a:gd name="connsiteY3" fmla="*/ 401283 h 2605053"/>
              <a:gd name="connsiteX4" fmla="*/ 378259 w 1753148"/>
              <a:gd name="connsiteY4" fmla="*/ 361813 h 2605053"/>
              <a:gd name="connsiteX5" fmla="*/ 743361 w 1753148"/>
              <a:gd name="connsiteY5" fmla="*/ 309186 h 2605053"/>
              <a:gd name="connsiteX6" fmla="*/ 1026233 w 1753148"/>
              <a:gd name="connsiteY6" fmla="*/ 266426 h 2605053"/>
              <a:gd name="connsiteX7" fmla="*/ 1263056 w 1753148"/>
              <a:gd name="connsiteY7" fmla="*/ 230245 h 2605053"/>
              <a:gd name="connsiteX8" fmla="*/ 1341997 w 1753148"/>
              <a:gd name="connsiteY8" fmla="*/ 220377 h 2605053"/>
              <a:gd name="connsiteX9" fmla="*/ 1388046 w 1753148"/>
              <a:gd name="connsiteY9" fmla="*/ 230245 h 2605053"/>
              <a:gd name="connsiteX10" fmla="*/ 1417649 w 1753148"/>
              <a:gd name="connsiteY10" fmla="*/ 246691 h 2605053"/>
              <a:gd name="connsiteX11" fmla="*/ 1430806 w 1753148"/>
              <a:gd name="connsiteY11" fmla="*/ 269715 h 2605053"/>
              <a:gd name="connsiteX12" fmla="*/ 1430806 w 1753148"/>
              <a:gd name="connsiteY12" fmla="*/ 342078 h 2605053"/>
              <a:gd name="connsiteX13" fmla="*/ 1427517 w 1753148"/>
              <a:gd name="connsiteY13" fmla="*/ 736783 h 2605053"/>
              <a:gd name="connsiteX14" fmla="*/ 1430806 w 1753148"/>
              <a:gd name="connsiteY14" fmla="*/ 1328840 h 2605053"/>
              <a:gd name="connsiteX15" fmla="*/ 1430806 w 1753148"/>
              <a:gd name="connsiteY15" fmla="*/ 2016285 h 2605053"/>
              <a:gd name="connsiteX16" fmla="*/ 1427517 w 1753148"/>
              <a:gd name="connsiteY16" fmla="*/ 2065623 h 2605053"/>
              <a:gd name="connsiteX17" fmla="*/ 1365022 w 1753148"/>
              <a:gd name="connsiteY17" fmla="*/ 2246529 h 2605053"/>
              <a:gd name="connsiteX18" fmla="*/ 1355154 w 1753148"/>
              <a:gd name="connsiteY18" fmla="*/ 2457039 h 2605053"/>
              <a:gd name="connsiteX19" fmla="*/ 1361732 w 1753148"/>
              <a:gd name="connsiteY19" fmla="*/ 2509666 h 2605053"/>
              <a:gd name="connsiteX20" fmla="*/ 1368311 w 1753148"/>
              <a:gd name="connsiteY20" fmla="*/ 2549137 h 2605053"/>
              <a:gd name="connsiteX21" fmla="*/ 1378178 w 1753148"/>
              <a:gd name="connsiteY21" fmla="*/ 2578740 h 2605053"/>
              <a:gd name="connsiteX22" fmla="*/ 1394624 w 1753148"/>
              <a:gd name="connsiteY22" fmla="*/ 2598475 h 2605053"/>
              <a:gd name="connsiteX23" fmla="*/ 1420938 w 1753148"/>
              <a:gd name="connsiteY23" fmla="*/ 2605053 h 2605053"/>
              <a:gd name="connsiteX24" fmla="*/ 1457119 w 1753148"/>
              <a:gd name="connsiteY24" fmla="*/ 2591896 h 2605053"/>
              <a:gd name="connsiteX25" fmla="*/ 1496590 w 1753148"/>
              <a:gd name="connsiteY25" fmla="*/ 2568872 h 2605053"/>
              <a:gd name="connsiteX26" fmla="*/ 1529482 w 1753148"/>
              <a:gd name="connsiteY26" fmla="*/ 2539269 h 2605053"/>
              <a:gd name="connsiteX27" fmla="*/ 1572242 w 1753148"/>
              <a:gd name="connsiteY27" fmla="*/ 2470196 h 2605053"/>
              <a:gd name="connsiteX28" fmla="*/ 1634737 w 1753148"/>
              <a:gd name="connsiteY28" fmla="*/ 2355073 h 2605053"/>
              <a:gd name="connsiteX29" fmla="*/ 1700521 w 1753148"/>
              <a:gd name="connsiteY29" fmla="*/ 2193902 h 2605053"/>
              <a:gd name="connsiteX30" fmla="*/ 1690653 w 1753148"/>
              <a:gd name="connsiteY30" fmla="*/ 2137986 h 2605053"/>
              <a:gd name="connsiteX31" fmla="*/ 1677496 w 1753148"/>
              <a:gd name="connsiteY31" fmla="*/ 2052466 h 2605053"/>
              <a:gd name="connsiteX32" fmla="*/ 1661050 w 1753148"/>
              <a:gd name="connsiteY32" fmla="*/ 1845246 h 2605053"/>
              <a:gd name="connsiteX33" fmla="*/ 1654472 w 1753148"/>
              <a:gd name="connsiteY33" fmla="*/ 1473565 h 2605053"/>
              <a:gd name="connsiteX34" fmla="*/ 1661050 w 1753148"/>
              <a:gd name="connsiteY34" fmla="*/ 1121620 h 2605053"/>
              <a:gd name="connsiteX35" fmla="*/ 1667629 w 1753148"/>
              <a:gd name="connsiteY35" fmla="*/ 960449 h 2605053"/>
              <a:gd name="connsiteX36" fmla="*/ 1687364 w 1753148"/>
              <a:gd name="connsiteY36" fmla="*/ 585479 h 2605053"/>
              <a:gd name="connsiteX37" fmla="*/ 1700521 w 1753148"/>
              <a:gd name="connsiteY37" fmla="*/ 388127 h 2605053"/>
              <a:gd name="connsiteX38" fmla="*/ 1713678 w 1753148"/>
              <a:gd name="connsiteY38" fmla="*/ 368391 h 2605053"/>
              <a:gd name="connsiteX39" fmla="*/ 1743281 w 1753148"/>
              <a:gd name="connsiteY39" fmla="*/ 315764 h 2605053"/>
              <a:gd name="connsiteX40" fmla="*/ 1753148 w 1753148"/>
              <a:gd name="connsiteY40" fmla="*/ 263137 h 2605053"/>
              <a:gd name="connsiteX41" fmla="*/ 1720256 w 1753148"/>
              <a:gd name="connsiteY41" fmla="*/ 220377 h 2605053"/>
              <a:gd name="connsiteX42" fmla="*/ 1641315 w 1753148"/>
              <a:gd name="connsiteY42" fmla="*/ 144725 h 2605053"/>
              <a:gd name="connsiteX43" fmla="*/ 1542639 w 1753148"/>
              <a:gd name="connsiteY43" fmla="*/ 42760 h 2605053"/>
              <a:gd name="connsiteX44" fmla="*/ 1499879 w 1753148"/>
              <a:gd name="connsiteY44" fmla="*/ 3289 h 2605053"/>
              <a:gd name="connsiteX45" fmla="*/ 1486722 w 1753148"/>
              <a:gd name="connsiteY45" fmla="*/ 0 h 2605053"/>
              <a:gd name="connsiteX46" fmla="*/ 1453830 w 1753148"/>
              <a:gd name="connsiteY46" fmla="*/ 9868 h 2605053"/>
              <a:gd name="connsiteX47" fmla="*/ 1411070 w 1753148"/>
              <a:gd name="connsiteY47" fmla="*/ 39470 h 2605053"/>
              <a:gd name="connsiteX48" fmla="*/ 1355154 w 1753148"/>
              <a:gd name="connsiteY48" fmla="*/ 55917 h 2605053"/>
              <a:gd name="connsiteX49" fmla="*/ 1259767 w 1753148"/>
              <a:gd name="connsiteY49" fmla="*/ 75652 h 2605053"/>
              <a:gd name="connsiteX50" fmla="*/ 950581 w 1753148"/>
              <a:gd name="connsiteY50" fmla="*/ 111833 h 2605053"/>
              <a:gd name="connsiteX51" fmla="*/ 624950 w 1753148"/>
              <a:gd name="connsiteY51" fmla="*/ 151304 h 260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53148" h="2605053">
                <a:moveTo>
                  <a:pt x="624950" y="151304"/>
                </a:moveTo>
                <a:lnTo>
                  <a:pt x="319053" y="190774"/>
                </a:lnTo>
                <a:lnTo>
                  <a:pt x="0" y="243401"/>
                </a:lnTo>
                <a:cubicBezTo>
                  <a:pt x="129806" y="406491"/>
                  <a:pt x="66866" y="435284"/>
                  <a:pt x="134858" y="401283"/>
                </a:cubicBezTo>
                <a:lnTo>
                  <a:pt x="378259" y="361813"/>
                </a:lnTo>
                <a:lnTo>
                  <a:pt x="743361" y="309186"/>
                </a:lnTo>
                <a:lnTo>
                  <a:pt x="1026233" y="266426"/>
                </a:lnTo>
                <a:lnTo>
                  <a:pt x="1263056" y="230245"/>
                </a:lnTo>
                <a:lnTo>
                  <a:pt x="1341997" y="220377"/>
                </a:lnTo>
                <a:lnTo>
                  <a:pt x="1388046" y="230245"/>
                </a:lnTo>
                <a:lnTo>
                  <a:pt x="1417649" y="246691"/>
                </a:lnTo>
                <a:lnTo>
                  <a:pt x="1430806" y="269715"/>
                </a:lnTo>
                <a:lnTo>
                  <a:pt x="1430806" y="342078"/>
                </a:lnTo>
                <a:cubicBezTo>
                  <a:pt x="1429710" y="473646"/>
                  <a:pt x="1428613" y="605215"/>
                  <a:pt x="1427517" y="736783"/>
                </a:cubicBezTo>
                <a:cubicBezTo>
                  <a:pt x="1428613" y="934135"/>
                  <a:pt x="1429710" y="1131488"/>
                  <a:pt x="1430806" y="1328840"/>
                </a:cubicBezTo>
                <a:lnTo>
                  <a:pt x="1430806" y="2016285"/>
                </a:lnTo>
                <a:lnTo>
                  <a:pt x="1427517" y="2065623"/>
                </a:lnTo>
                <a:lnTo>
                  <a:pt x="1365022" y="2246529"/>
                </a:lnTo>
                <a:lnTo>
                  <a:pt x="1355154" y="2457039"/>
                </a:lnTo>
                <a:lnTo>
                  <a:pt x="1361732" y="2509666"/>
                </a:lnTo>
                <a:lnTo>
                  <a:pt x="1368311" y="2549137"/>
                </a:lnTo>
                <a:lnTo>
                  <a:pt x="1378178" y="2578740"/>
                </a:lnTo>
                <a:lnTo>
                  <a:pt x="1394624" y="2598475"/>
                </a:lnTo>
                <a:lnTo>
                  <a:pt x="1420938" y="2605053"/>
                </a:lnTo>
                <a:lnTo>
                  <a:pt x="1457119" y="2591896"/>
                </a:lnTo>
                <a:lnTo>
                  <a:pt x="1496590" y="2568872"/>
                </a:lnTo>
                <a:lnTo>
                  <a:pt x="1529482" y="2539269"/>
                </a:lnTo>
                <a:lnTo>
                  <a:pt x="1572242" y="2470196"/>
                </a:lnTo>
                <a:lnTo>
                  <a:pt x="1634737" y="2355073"/>
                </a:lnTo>
                <a:lnTo>
                  <a:pt x="1700521" y="2193902"/>
                </a:lnTo>
                <a:lnTo>
                  <a:pt x="1690653" y="2137986"/>
                </a:lnTo>
                <a:lnTo>
                  <a:pt x="1677496" y="2052466"/>
                </a:lnTo>
                <a:lnTo>
                  <a:pt x="1661050" y="1845246"/>
                </a:lnTo>
                <a:lnTo>
                  <a:pt x="1654472" y="1473565"/>
                </a:lnTo>
                <a:lnTo>
                  <a:pt x="1661050" y="1121620"/>
                </a:lnTo>
                <a:lnTo>
                  <a:pt x="1667629" y="960449"/>
                </a:lnTo>
                <a:lnTo>
                  <a:pt x="1687364" y="585479"/>
                </a:lnTo>
                <a:lnTo>
                  <a:pt x="1700521" y="388127"/>
                </a:lnTo>
                <a:lnTo>
                  <a:pt x="1713678" y="368391"/>
                </a:lnTo>
                <a:lnTo>
                  <a:pt x="1743281" y="315764"/>
                </a:lnTo>
                <a:lnTo>
                  <a:pt x="1753148" y="263137"/>
                </a:lnTo>
                <a:lnTo>
                  <a:pt x="1720256" y="220377"/>
                </a:lnTo>
                <a:lnTo>
                  <a:pt x="1641315" y="144725"/>
                </a:lnTo>
                <a:lnTo>
                  <a:pt x="1542639" y="42760"/>
                </a:lnTo>
                <a:lnTo>
                  <a:pt x="1499879" y="3289"/>
                </a:lnTo>
                <a:lnTo>
                  <a:pt x="1486722" y="0"/>
                </a:lnTo>
                <a:lnTo>
                  <a:pt x="1453830" y="9868"/>
                </a:lnTo>
                <a:lnTo>
                  <a:pt x="1411070" y="39470"/>
                </a:lnTo>
                <a:lnTo>
                  <a:pt x="1355154" y="55917"/>
                </a:lnTo>
                <a:lnTo>
                  <a:pt x="1259767" y="75652"/>
                </a:lnTo>
                <a:lnTo>
                  <a:pt x="950581" y="111833"/>
                </a:lnTo>
                <a:lnTo>
                  <a:pt x="624950" y="1513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87EA53B2-E91A-4208-8836-F39D1C238995}"/>
              </a:ext>
            </a:extLst>
          </p:cNvPr>
          <p:cNvSpPr/>
          <p:nvPr/>
        </p:nvSpPr>
        <p:spPr>
          <a:xfrm>
            <a:off x="6859588" y="5424489"/>
            <a:ext cx="736600" cy="606425"/>
          </a:xfrm>
          <a:custGeom>
            <a:avLst/>
            <a:gdLst>
              <a:gd name="connsiteX0" fmla="*/ 295275 w 735807"/>
              <a:gd name="connsiteY0" fmla="*/ 257175 h 607218"/>
              <a:gd name="connsiteX1" fmla="*/ 433388 w 735807"/>
              <a:gd name="connsiteY1" fmla="*/ 354806 h 607218"/>
              <a:gd name="connsiteX2" fmla="*/ 511969 w 735807"/>
              <a:gd name="connsiteY2" fmla="*/ 409575 h 607218"/>
              <a:gd name="connsiteX3" fmla="*/ 559594 w 735807"/>
              <a:gd name="connsiteY3" fmla="*/ 445293 h 607218"/>
              <a:gd name="connsiteX4" fmla="*/ 600075 w 735807"/>
              <a:gd name="connsiteY4" fmla="*/ 483393 h 607218"/>
              <a:gd name="connsiteX5" fmla="*/ 621507 w 735807"/>
              <a:gd name="connsiteY5" fmla="*/ 509587 h 607218"/>
              <a:gd name="connsiteX6" fmla="*/ 645319 w 735807"/>
              <a:gd name="connsiteY6" fmla="*/ 542925 h 607218"/>
              <a:gd name="connsiteX7" fmla="*/ 664369 w 735807"/>
              <a:gd name="connsiteY7" fmla="*/ 607218 h 607218"/>
              <a:gd name="connsiteX8" fmla="*/ 735807 w 735807"/>
              <a:gd name="connsiteY8" fmla="*/ 57150 h 607218"/>
              <a:gd name="connsiteX9" fmla="*/ 714375 w 735807"/>
              <a:gd name="connsiteY9" fmla="*/ 116681 h 607218"/>
              <a:gd name="connsiteX10" fmla="*/ 695325 w 735807"/>
              <a:gd name="connsiteY10" fmla="*/ 142875 h 607218"/>
              <a:gd name="connsiteX11" fmla="*/ 664369 w 735807"/>
              <a:gd name="connsiteY11" fmla="*/ 161925 h 607218"/>
              <a:gd name="connsiteX12" fmla="*/ 621507 w 735807"/>
              <a:gd name="connsiteY12" fmla="*/ 171450 h 607218"/>
              <a:gd name="connsiteX13" fmla="*/ 561975 w 735807"/>
              <a:gd name="connsiteY13" fmla="*/ 173831 h 607218"/>
              <a:gd name="connsiteX14" fmla="*/ 471488 w 735807"/>
              <a:gd name="connsiteY14" fmla="*/ 159543 h 607218"/>
              <a:gd name="connsiteX15" fmla="*/ 271463 w 735807"/>
              <a:gd name="connsiteY15" fmla="*/ 104775 h 607218"/>
              <a:gd name="connsiteX16" fmla="*/ 85725 w 735807"/>
              <a:gd name="connsiteY16" fmla="*/ 33337 h 607218"/>
              <a:gd name="connsiteX17" fmla="*/ 40482 w 735807"/>
              <a:gd name="connsiteY17" fmla="*/ 7143 h 607218"/>
              <a:gd name="connsiteX18" fmla="*/ 11907 w 735807"/>
              <a:gd name="connsiteY18" fmla="*/ 0 h 607218"/>
              <a:gd name="connsiteX19" fmla="*/ 0 w 735807"/>
              <a:gd name="connsiteY19" fmla="*/ 9525 h 607218"/>
              <a:gd name="connsiteX20" fmla="*/ 0 w 735807"/>
              <a:gd name="connsiteY20" fmla="*/ 28575 h 607218"/>
              <a:gd name="connsiteX21" fmla="*/ 11907 w 735807"/>
              <a:gd name="connsiteY21" fmla="*/ 61912 h 607218"/>
              <a:gd name="connsiteX22" fmla="*/ 28575 w 735807"/>
              <a:gd name="connsiteY22" fmla="*/ 73818 h 607218"/>
              <a:gd name="connsiteX23" fmla="*/ 295275 w 735807"/>
              <a:gd name="connsiteY23" fmla="*/ 257175 h 60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5807" h="607218">
                <a:moveTo>
                  <a:pt x="295275" y="257175"/>
                </a:moveTo>
                <a:lnTo>
                  <a:pt x="433388" y="354806"/>
                </a:lnTo>
                <a:lnTo>
                  <a:pt x="511969" y="409575"/>
                </a:lnTo>
                <a:lnTo>
                  <a:pt x="559594" y="445293"/>
                </a:lnTo>
                <a:lnTo>
                  <a:pt x="600075" y="483393"/>
                </a:lnTo>
                <a:lnTo>
                  <a:pt x="621507" y="509587"/>
                </a:lnTo>
                <a:lnTo>
                  <a:pt x="645319" y="542925"/>
                </a:lnTo>
                <a:lnTo>
                  <a:pt x="664369" y="607218"/>
                </a:lnTo>
                <a:lnTo>
                  <a:pt x="735807" y="57150"/>
                </a:lnTo>
                <a:lnTo>
                  <a:pt x="714375" y="116681"/>
                </a:lnTo>
                <a:lnTo>
                  <a:pt x="695325" y="142875"/>
                </a:lnTo>
                <a:lnTo>
                  <a:pt x="664369" y="161925"/>
                </a:lnTo>
                <a:lnTo>
                  <a:pt x="621507" y="171450"/>
                </a:lnTo>
                <a:lnTo>
                  <a:pt x="561975" y="173831"/>
                </a:lnTo>
                <a:lnTo>
                  <a:pt x="471488" y="159543"/>
                </a:lnTo>
                <a:lnTo>
                  <a:pt x="271463" y="104775"/>
                </a:lnTo>
                <a:lnTo>
                  <a:pt x="85725" y="33337"/>
                </a:lnTo>
                <a:lnTo>
                  <a:pt x="40482" y="7143"/>
                </a:lnTo>
                <a:lnTo>
                  <a:pt x="11907" y="0"/>
                </a:lnTo>
                <a:lnTo>
                  <a:pt x="0" y="9525"/>
                </a:lnTo>
                <a:lnTo>
                  <a:pt x="0" y="28575"/>
                </a:lnTo>
                <a:lnTo>
                  <a:pt x="11907" y="61912"/>
                </a:lnTo>
                <a:lnTo>
                  <a:pt x="28575" y="73818"/>
                </a:lnTo>
                <a:lnTo>
                  <a:pt x="295275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541DADE-4794-4B02-A6FF-D5208F3F4DA2}"/>
              </a:ext>
            </a:extLst>
          </p:cNvPr>
          <p:cNvSpPr/>
          <p:nvPr/>
        </p:nvSpPr>
        <p:spPr>
          <a:xfrm>
            <a:off x="6115050" y="4138614"/>
            <a:ext cx="1600200" cy="319087"/>
          </a:xfrm>
          <a:custGeom>
            <a:avLst/>
            <a:gdLst>
              <a:gd name="connsiteX0" fmla="*/ 732750 w 1599525"/>
              <a:gd name="connsiteY0" fmla="*/ 107156 h 319087"/>
              <a:gd name="connsiteX1" fmla="*/ 423188 w 1599525"/>
              <a:gd name="connsiteY1" fmla="*/ 154781 h 319087"/>
              <a:gd name="connsiteX2" fmla="*/ 363656 w 1599525"/>
              <a:gd name="connsiteY2" fmla="*/ 164306 h 319087"/>
              <a:gd name="connsiteX3" fmla="*/ 213638 w 1599525"/>
              <a:gd name="connsiteY3" fmla="*/ 161925 h 319087"/>
              <a:gd name="connsiteX4" fmla="*/ 166013 w 1599525"/>
              <a:gd name="connsiteY4" fmla="*/ 159543 h 319087"/>
              <a:gd name="connsiteX5" fmla="*/ 42188 w 1599525"/>
              <a:gd name="connsiteY5" fmla="*/ 185737 h 319087"/>
              <a:gd name="connsiteX6" fmla="*/ 168394 w 1599525"/>
              <a:gd name="connsiteY6" fmla="*/ 319087 h 319087"/>
              <a:gd name="connsiteX7" fmla="*/ 299363 w 1599525"/>
              <a:gd name="connsiteY7" fmla="*/ 319087 h 319087"/>
              <a:gd name="connsiteX8" fmla="*/ 473194 w 1599525"/>
              <a:gd name="connsiteY8" fmla="*/ 309562 h 319087"/>
              <a:gd name="connsiteX9" fmla="*/ 747038 w 1599525"/>
              <a:gd name="connsiteY9" fmla="*/ 278606 h 319087"/>
              <a:gd name="connsiteX10" fmla="*/ 939919 w 1599525"/>
              <a:gd name="connsiteY10" fmla="*/ 261937 h 319087"/>
              <a:gd name="connsiteX11" fmla="*/ 1075650 w 1599525"/>
              <a:gd name="connsiteY11" fmla="*/ 252412 h 319087"/>
              <a:gd name="connsiteX12" fmla="*/ 1185188 w 1599525"/>
              <a:gd name="connsiteY12" fmla="*/ 252412 h 319087"/>
              <a:gd name="connsiteX13" fmla="*/ 1332825 w 1599525"/>
              <a:gd name="connsiteY13" fmla="*/ 247650 h 319087"/>
              <a:gd name="connsiteX14" fmla="*/ 1435219 w 1599525"/>
              <a:gd name="connsiteY14" fmla="*/ 240506 h 319087"/>
              <a:gd name="connsiteX15" fmla="*/ 1599525 w 1599525"/>
              <a:gd name="connsiteY15" fmla="*/ 176212 h 319087"/>
              <a:gd name="connsiteX16" fmla="*/ 1470938 w 1599525"/>
              <a:gd name="connsiteY16" fmla="*/ 76200 h 319087"/>
              <a:gd name="connsiteX17" fmla="*/ 1387594 w 1599525"/>
              <a:gd name="connsiteY17" fmla="*/ 38100 h 319087"/>
              <a:gd name="connsiteX18" fmla="*/ 1318538 w 1599525"/>
              <a:gd name="connsiteY18" fmla="*/ 14287 h 319087"/>
              <a:gd name="connsiteX19" fmla="*/ 1239956 w 1599525"/>
              <a:gd name="connsiteY19" fmla="*/ 0 h 319087"/>
              <a:gd name="connsiteX20" fmla="*/ 1204238 w 1599525"/>
              <a:gd name="connsiteY20" fmla="*/ 4762 h 319087"/>
              <a:gd name="connsiteX21" fmla="*/ 1089938 w 1599525"/>
              <a:gd name="connsiteY21" fmla="*/ 50006 h 319087"/>
              <a:gd name="connsiteX22" fmla="*/ 1020881 w 1599525"/>
              <a:gd name="connsiteY22" fmla="*/ 61912 h 319087"/>
              <a:gd name="connsiteX23" fmla="*/ 732750 w 1599525"/>
              <a:gd name="connsiteY23" fmla="*/ 107156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99525" h="319087">
                <a:moveTo>
                  <a:pt x="732750" y="107156"/>
                </a:moveTo>
                <a:lnTo>
                  <a:pt x="423188" y="154781"/>
                </a:lnTo>
                <a:lnTo>
                  <a:pt x="363656" y="164306"/>
                </a:lnTo>
                <a:lnTo>
                  <a:pt x="213638" y="161925"/>
                </a:lnTo>
                <a:lnTo>
                  <a:pt x="166013" y="159543"/>
                </a:lnTo>
                <a:cubicBezTo>
                  <a:pt x="124705" y="168116"/>
                  <a:pt x="0" y="185737"/>
                  <a:pt x="42188" y="185737"/>
                </a:cubicBezTo>
                <a:lnTo>
                  <a:pt x="168394" y="319087"/>
                </a:lnTo>
                <a:lnTo>
                  <a:pt x="299363" y="319087"/>
                </a:lnTo>
                <a:lnTo>
                  <a:pt x="473194" y="309562"/>
                </a:lnTo>
                <a:lnTo>
                  <a:pt x="747038" y="278606"/>
                </a:lnTo>
                <a:lnTo>
                  <a:pt x="939919" y="261937"/>
                </a:lnTo>
                <a:lnTo>
                  <a:pt x="1075650" y="252412"/>
                </a:lnTo>
                <a:lnTo>
                  <a:pt x="1185188" y="252412"/>
                </a:lnTo>
                <a:lnTo>
                  <a:pt x="1332825" y="247650"/>
                </a:lnTo>
                <a:lnTo>
                  <a:pt x="1435219" y="240506"/>
                </a:lnTo>
                <a:lnTo>
                  <a:pt x="1599525" y="176212"/>
                </a:lnTo>
                <a:lnTo>
                  <a:pt x="1470938" y="76200"/>
                </a:lnTo>
                <a:lnTo>
                  <a:pt x="1387594" y="38100"/>
                </a:lnTo>
                <a:lnTo>
                  <a:pt x="1318538" y="14287"/>
                </a:lnTo>
                <a:lnTo>
                  <a:pt x="1239956" y="0"/>
                </a:lnTo>
                <a:lnTo>
                  <a:pt x="1204238" y="4762"/>
                </a:lnTo>
                <a:lnTo>
                  <a:pt x="1089938" y="50006"/>
                </a:lnTo>
                <a:lnTo>
                  <a:pt x="1020881" y="61912"/>
                </a:lnTo>
                <a:lnTo>
                  <a:pt x="732750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A934F62-4222-4E08-99AE-9D8CDF707C07}"/>
              </a:ext>
            </a:extLst>
          </p:cNvPr>
          <p:cNvSpPr/>
          <p:nvPr/>
        </p:nvSpPr>
        <p:spPr>
          <a:xfrm>
            <a:off x="6132513" y="4748213"/>
            <a:ext cx="1600200" cy="290512"/>
          </a:xfrm>
          <a:custGeom>
            <a:avLst/>
            <a:gdLst>
              <a:gd name="connsiteX0" fmla="*/ 338137 w 1600200"/>
              <a:gd name="connsiteY0" fmla="*/ 290512 h 290512"/>
              <a:gd name="connsiteX1" fmla="*/ 200025 w 1600200"/>
              <a:gd name="connsiteY1" fmla="*/ 285750 h 290512"/>
              <a:gd name="connsiteX2" fmla="*/ 88106 w 1600200"/>
              <a:gd name="connsiteY2" fmla="*/ 261937 h 290512"/>
              <a:gd name="connsiteX3" fmla="*/ 0 w 1600200"/>
              <a:gd name="connsiteY3" fmla="*/ 128587 h 290512"/>
              <a:gd name="connsiteX4" fmla="*/ 147637 w 1600200"/>
              <a:gd name="connsiteY4" fmla="*/ 83343 h 290512"/>
              <a:gd name="connsiteX5" fmla="*/ 185737 w 1600200"/>
              <a:gd name="connsiteY5" fmla="*/ 104775 h 290512"/>
              <a:gd name="connsiteX6" fmla="*/ 252412 w 1600200"/>
              <a:gd name="connsiteY6" fmla="*/ 123825 h 290512"/>
              <a:gd name="connsiteX7" fmla="*/ 347662 w 1600200"/>
              <a:gd name="connsiteY7" fmla="*/ 133350 h 290512"/>
              <a:gd name="connsiteX8" fmla="*/ 502444 w 1600200"/>
              <a:gd name="connsiteY8" fmla="*/ 121443 h 290512"/>
              <a:gd name="connsiteX9" fmla="*/ 745331 w 1600200"/>
              <a:gd name="connsiteY9" fmla="*/ 90487 h 290512"/>
              <a:gd name="connsiteX10" fmla="*/ 971550 w 1600200"/>
              <a:gd name="connsiteY10" fmla="*/ 54768 h 290512"/>
              <a:gd name="connsiteX11" fmla="*/ 1131094 w 1600200"/>
              <a:gd name="connsiteY11" fmla="*/ 21431 h 290512"/>
              <a:gd name="connsiteX12" fmla="*/ 1247775 w 1600200"/>
              <a:gd name="connsiteY12" fmla="*/ 0 h 290512"/>
              <a:gd name="connsiteX13" fmla="*/ 1300162 w 1600200"/>
              <a:gd name="connsiteY13" fmla="*/ 2381 h 290512"/>
              <a:gd name="connsiteX14" fmla="*/ 1352550 w 1600200"/>
              <a:gd name="connsiteY14" fmla="*/ 9525 h 290512"/>
              <a:gd name="connsiteX15" fmla="*/ 1471612 w 1600200"/>
              <a:gd name="connsiteY15" fmla="*/ 45243 h 290512"/>
              <a:gd name="connsiteX16" fmla="*/ 1600200 w 1600200"/>
              <a:gd name="connsiteY16" fmla="*/ 164306 h 290512"/>
              <a:gd name="connsiteX17" fmla="*/ 1454944 w 1600200"/>
              <a:gd name="connsiteY17" fmla="*/ 221456 h 290512"/>
              <a:gd name="connsiteX18" fmla="*/ 1202531 w 1600200"/>
              <a:gd name="connsiteY18" fmla="*/ 242887 h 290512"/>
              <a:gd name="connsiteX19" fmla="*/ 771525 w 1600200"/>
              <a:gd name="connsiteY19" fmla="*/ 271462 h 290512"/>
              <a:gd name="connsiteX20" fmla="*/ 519112 w 1600200"/>
              <a:gd name="connsiteY20" fmla="*/ 283368 h 290512"/>
              <a:gd name="connsiteX21" fmla="*/ 338137 w 1600200"/>
              <a:gd name="connsiteY21" fmla="*/ 290512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00200" h="290512">
                <a:moveTo>
                  <a:pt x="338137" y="290512"/>
                </a:moveTo>
                <a:lnTo>
                  <a:pt x="200025" y="285750"/>
                </a:lnTo>
                <a:lnTo>
                  <a:pt x="88106" y="261937"/>
                </a:lnTo>
                <a:lnTo>
                  <a:pt x="0" y="128587"/>
                </a:lnTo>
                <a:lnTo>
                  <a:pt x="147637" y="83343"/>
                </a:lnTo>
                <a:lnTo>
                  <a:pt x="185737" y="104775"/>
                </a:lnTo>
                <a:lnTo>
                  <a:pt x="252412" y="123825"/>
                </a:lnTo>
                <a:lnTo>
                  <a:pt x="347662" y="133350"/>
                </a:lnTo>
                <a:lnTo>
                  <a:pt x="502444" y="121443"/>
                </a:lnTo>
                <a:lnTo>
                  <a:pt x="745331" y="90487"/>
                </a:lnTo>
                <a:lnTo>
                  <a:pt x="971550" y="54768"/>
                </a:lnTo>
                <a:lnTo>
                  <a:pt x="1131094" y="21431"/>
                </a:lnTo>
                <a:lnTo>
                  <a:pt x="1247775" y="0"/>
                </a:lnTo>
                <a:lnTo>
                  <a:pt x="1300162" y="2381"/>
                </a:lnTo>
                <a:lnTo>
                  <a:pt x="1352550" y="9525"/>
                </a:lnTo>
                <a:lnTo>
                  <a:pt x="1471612" y="45243"/>
                </a:lnTo>
                <a:lnTo>
                  <a:pt x="1600200" y="164306"/>
                </a:lnTo>
                <a:lnTo>
                  <a:pt x="1454944" y="221456"/>
                </a:lnTo>
                <a:lnTo>
                  <a:pt x="1202531" y="242887"/>
                </a:lnTo>
                <a:lnTo>
                  <a:pt x="771525" y="271462"/>
                </a:lnTo>
                <a:lnTo>
                  <a:pt x="519112" y="283368"/>
                </a:lnTo>
                <a:lnTo>
                  <a:pt x="338137" y="2905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2770D38-56FE-4DCB-91AA-C5DC9B98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368523"/>
            <a:ext cx="4718713" cy="47370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A37C897-8574-42D8-94A9-615943AC7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782" y="1368523"/>
            <a:ext cx="4718713" cy="473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9" grpId="0" animBg="1"/>
      <p:bldP spid="32" grpId="0" animBg="1"/>
      <p:bldP spid="33" grpId="0" animBg="1"/>
      <p:bldP spid="34" grpId="0" animBg="1"/>
      <p:bldP spid="37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972679-AC73-45D1-A788-5528D638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23" y="1542124"/>
            <a:ext cx="4822354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743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5C3DC7-4923-499F-B134-212E2AC8E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060498"/>
            <a:ext cx="4718713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9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EBFCAD6-9F40-4255-B353-AA05E1D31B33}"/>
              </a:ext>
            </a:extLst>
          </p:cNvPr>
          <p:cNvSpPr/>
          <p:nvPr/>
        </p:nvSpPr>
        <p:spPr>
          <a:xfrm>
            <a:off x="4405313" y="1604963"/>
            <a:ext cx="938212" cy="698500"/>
          </a:xfrm>
          <a:custGeom>
            <a:avLst/>
            <a:gdLst>
              <a:gd name="connsiteX0" fmla="*/ 364331 w 938212"/>
              <a:gd name="connsiteY0" fmla="*/ 404812 h 697706"/>
              <a:gd name="connsiteX1" fmla="*/ 26193 w 938212"/>
              <a:gd name="connsiteY1" fmla="*/ 83343 h 697706"/>
              <a:gd name="connsiteX2" fmla="*/ 11906 w 938212"/>
              <a:gd name="connsiteY2" fmla="*/ 66675 h 697706"/>
              <a:gd name="connsiteX3" fmla="*/ 4762 w 938212"/>
              <a:gd name="connsiteY3" fmla="*/ 45243 h 697706"/>
              <a:gd name="connsiteX4" fmla="*/ 0 w 938212"/>
              <a:gd name="connsiteY4" fmla="*/ 23812 h 697706"/>
              <a:gd name="connsiteX5" fmla="*/ 2381 w 938212"/>
              <a:gd name="connsiteY5" fmla="*/ 7143 h 697706"/>
              <a:gd name="connsiteX6" fmla="*/ 19050 w 938212"/>
              <a:gd name="connsiteY6" fmla="*/ 0 h 697706"/>
              <a:gd name="connsiteX7" fmla="*/ 52387 w 938212"/>
              <a:gd name="connsiteY7" fmla="*/ 7143 h 697706"/>
              <a:gd name="connsiteX8" fmla="*/ 692943 w 938212"/>
              <a:gd name="connsiteY8" fmla="*/ 288131 h 697706"/>
              <a:gd name="connsiteX9" fmla="*/ 792956 w 938212"/>
              <a:gd name="connsiteY9" fmla="*/ 338137 h 697706"/>
              <a:gd name="connsiteX10" fmla="*/ 847725 w 938212"/>
              <a:gd name="connsiteY10" fmla="*/ 376237 h 697706"/>
              <a:gd name="connsiteX11" fmla="*/ 895350 w 938212"/>
              <a:gd name="connsiteY11" fmla="*/ 428625 h 697706"/>
              <a:gd name="connsiteX12" fmla="*/ 921543 w 938212"/>
              <a:gd name="connsiteY12" fmla="*/ 471487 h 697706"/>
              <a:gd name="connsiteX13" fmla="*/ 935831 w 938212"/>
              <a:gd name="connsiteY13" fmla="*/ 511968 h 697706"/>
              <a:gd name="connsiteX14" fmla="*/ 938212 w 938212"/>
              <a:gd name="connsiteY14" fmla="*/ 559593 h 697706"/>
              <a:gd name="connsiteX15" fmla="*/ 933450 w 938212"/>
              <a:gd name="connsiteY15" fmla="*/ 604837 h 697706"/>
              <a:gd name="connsiteX16" fmla="*/ 921543 w 938212"/>
              <a:gd name="connsiteY16" fmla="*/ 645318 h 697706"/>
              <a:gd name="connsiteX17" fmla="*/ 907256 w 938212"/>
              <a:gd name="connsiteY17" fmla="*/ 666750 h 697706"/>
              <a:gd name="connsiteX18" fmla="*/ 885825 w 938212"/>
              <a:gd name="connsiteY18" fmla="*/ 681037 h 697706"/>
              <a:gd name="connsiteX19" fmla="*/ 857250 w 938212"/>
              <a:gd name="connsiteY19" fmla="*/ 692943 h 697706"/>
              <a:gd name="connsiteX20" fmla="*/ 819150 w 938212"/>
              <a:gd name="connsiteY20" fmla="*/ 697706 h 697706"/>
              <a:gd name="connsiteX21" fmla="*/ 766762 w 938212"/>
              <a:gd name="connsiteY21" fmla="*/ 692943 h 697706"/>
              <a:gd name="connsiteX22" fmla="*/ 704850 w 938212"/>
              <a:gd name="connsiteY22" fmla="*/ 681037 h 697706"/>
              <a:gd name="connsiteX23" fmla="*/ 640556 w 938212"/>
              <a:gd name="connsiteY23" fmla="*/ 647700 h 697706"/>
              <a:gd name="connsiteX24" fmla="*/ 557212 w 938212"/>
              <a:gd name="connsiteY24" fmla="*/ 583406 h 697706"/>
              <a:gd name="connsiteX25" fmla="*/ 364331 w 938212"/>
              <a:gd name="connsiteY25" fmla="*/ 404812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8212" h="697706">
                <a:moveTo>
                  <a:pt x="364331" y="404812"/>
                </a:moveTo>
                <a:lnTo>
                  <a:pt x="26193" y="83343"/>
                </a:lnTo>
                <a:lnTo>
                  <a:pt x="11906" y="66675"/>
                </a:lnTo>
                <a:lnTo>
                  <a:pt x="4762" y="45243"/>
                </a:lnTo>
                <a:lnTo>
                  <a:pt x="0" y="23812"/>
                </a:lnTo>
                <a:lnTo>
                  <a:pt x="2381" y="7143"/>
                </a:lnTo>
                <a:lnTo>
                  <a:pt x="19050" y="0"/>
                </a:lnTo>
                <a:lnTo>
                  <a:pt x="52387" y="7143"/>
                </a:lnTo>
                <a:lnTo>
                  <a:pt x="692943" y="288131"/>
                </a:lnTo>
                <a:lnTo>
                  <a:pt x="792956" y="338137"/>
                </a:lnTo>
                <a:lnTo>
                  <a:pt x="847725" y="376237"/>
                </a:lnTo>
                <a:lnTo>
                  <a:pt x="895350" y="428625"/>
                </a:lnTo>
                <a:lnTo>
                  <a:pt x="921543" y="471487"/>
                </a:lnTo>
                <a:lnTo>
                  <a:pt x="935831" y="511968"/>
                </a:lnTo>
                <a:lnTo>
                  <a:pt x="938212" y="559593"/>
                </a:lnTo>
                <a:lnTo>
                  <a:pt x="933450" y="604837"/>
                </a:lnTo>
                <a:lnTo>
                  <a:pt x="921543" y="645318"/>
                </a:lnTo>
                <a:lnTo>
                  <a:pt x="907256" y="666750"/>
                </a:lnTo>
                <a:lnTo>
                  <a:pt x="885825" y="681037"/>
                </a:lnTo>
                <a:lnTo>
                  <a:pt x="857250" y="692943"/>
                </a:lnTo>
                <a:lnTo>
                  <a:pt x="819150" y="697706"/>
                </a:lnTo>
                <a:lnTo>
                  <a:pt x="766762" y="692943"/>
                </a:lnTo>
                <a:lnTo>
                  <a:pt x="704850" y="681037"/>
                </a:lnTo>
                <a:lnTo>
                  <a:pt x="640556" y="647700"/>
                </a:lnTo>
                <a:lnTo>
                  <a:pt x="557212" y="583406"/>
                </a:lnTo>
                <a:lnTo>
                  <a:pt x="364331" y="4048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831721A-0A2E-465C-AB45-53A0A3951ACF}"/>
              </a:ext>
            </a:extLst>
          </p:cNvPr>
          <p:cNvSpPr/>
          <p:nvPr/>
        </p:nvSpPr>
        <p:spPr>
          <a:xfrm>
            <a:off x="3603626" y="2522538"/>
            <a:ext cx="2016125" cy="596900"/>
          </a:xfrm>
          <a:custGeom>
            <a:avLst/>
            <a:gdLst>
              <a:gd name="connsiteX0" fmla="*/ 831057 w 2016919"/>
              <a:gd name="connsiteY0" fmla="*/ 485775 h 597694"/>
              <a:gd name="connsiteX1" fmla="*/ 595313 w 2016919"/>
              <a:gd name="connsiteY1" fmla="*/ 559594 h 597694"/>
              <a:gd name="connsiteX2" fmla="*/ 533400 w 2016919"/>
              <a:gd name="connsiteY2" fmla="*/ 576262 h 597694"/>
              <a:gd name="connsiteX3" fmla="*/ 461963 w 2016919"/>
              <a:gd name="connsiteY3" fmla="*/ 590550 h 597694"/>
              <a:gd name="connsiteX4" fmla="*/ 397669 w 2016919"/>
              <a:gd name="connsiteY4" fmla="*/ 595312 h 597694"/>
              <a:gd name="connsiteX5" fmla="*/ 347663 w 2016919"/>
              <a:gd name="connsiteY5" fmla="*/ 597694 h 597694"/>
              <a:gd name="connsiteX6" fmla="*/ 297657 w 2016919"/>
              <a:gd name="connsiteY6" fmla="*/ 590550 h 597694"/>
              <a:gd name="connsiteX7" fmla="*/ 259557 w 2016919"/>
              <a:gd name="connsiteY7" fmla="*/ 576262 h 597694"/>
              <a:gd name="connsiteX8" fmla="*/ 216694 w 2016919"/>
              <a:gd name="connsiteY8" fmla="*/ 545306 h 597694"/>
              <a:gd name="connsiteX9" fmla="*/ 159544 w 2016919"/>
              <a:gd name="connsiteY9" fmla="*/ 495300 h 597694"/>
              <a:gd name="connsiteX10" fmla="*/ 116682 w 2016919"/>
              <a:gd name="connsiteY10" fmla="*/ 442912 h 597694"/>
              <a:gd name="connsiteX11" fmla="*/ 64294 w 2016919"/>
              <a:gd name="connsiteY11" fmla="*/ 371475 h 597694"/>
              <a:gd name="connsiteX12" fmla="*/ 11907 w 2016919"/>
              <a:gd name="connsiteY12" fmla="*/ 295275 h 597694"/>
              <a:gd name="connsiteX13" fmla="*/ 0 w 2016919"/>
              <a:gd name="connsiteY13" fmla="*/ 266700 h 597694"/>
              <a:gd name="connsiteX14" fmla="*/ 0 w 2016919"/>
              <a:gd name="connsiteY14" fmla="*/ 250031 h 597694"/>
              <a:gd name="connsiteX15" fmla="*/ 7144 w 2016919"/>
              <a:gd name="connsiteY15" fmla="*/ 235744 h 597694"/>
              <a:gd name="connsiteX16" fmla="*/ 21432 w 2016919"/>
              <a:gd name="connsiteY16" fmla="*/ 230981 h 597694"/>
              <a:gd name="connsiteX17" fmla="*/ 50007 w 2016919"/>
              <a:gd name="connsiteY17" fmla="*/ 235744 h 597694"/>
              <a:gd name="connsiteX18" fmla="*/ 109538 w 2016919"/>
              <a:gd name="connsiteY18" fmla="*/ 269081 h 597694"/>
              <a:gd name="connsiteX19" fmla="*/ 147638 w 2016919"/>
              <a:gd name="connsiteY19" fmla="*/ 285750 h 597694"/>
              <a:gd name="connsiteX20" fmla="*/ 190500 w 2016919"/>
              <a:gd name="connsiteY20" fmla="*/ 302419 h 597694"/>
              <a:gd name="connsiteX21" fmla="*/ 276225 w 2016919"/>
              <a:gd name="connsiteY21" fmla="*/ 319087 h 597694"/>
              <a:gd name="connsiteX22" fmla="*/ 366713 w 2016919"/>
              <a:gd name="connsiteY22" fmla="*/ 328612 h 597694"/>
              <a:gd name="connsiteX23" fmla="*/ 411957 w 2016919"/>
              <a:gd name="connsiteY23" fmla="*/ 330994 h 597694"/>
              <a:gd name="connsiteX24" fmla="*/ 464344 w 2016919"/>
              <a:gd name="connsiteY24" fmla="*/ 330994 h 597694"/>
              <a:gd name="connsiteX25" fmla="*/ 554832 w 2016919"/>
              <a:gd name="connsiteY25" fmla="*/ 319087 h 597694"/>
              <a:gd name="connsiteX26" fmla="*/ 1557338 w 2016919"/>
              <a:gd name="connsiteY26" fmla="*/ 80962 h 597694"/>
              <a:gd name="connsiteX27" fmla="*/ 1590675 w 2016919"/>
              <a:gd name="connsiteY27" fmla="*/ 69056 h 597694"/>
              <a:gd name="connsiteX28" fmla="*/ 1628775 w 2016919"/>
              <a:gd name="connsiteY28" fmla="*/ 40481 h 597694"/>
              <a:gd name="connsiteX29" fmla="*/ 1678782 w 2016919"/>
              <a:gd name="connsiteY29" fmla="*/ 0 h 597694"/>
              <a:gd name="connsiteX30" fmla="*/ 1693069 w 2016919"/>
              <a:gd name="connsiteY30" fmla="*/ 0 h 597694"/>
              <a:gd name="connsiteX31" fmla="*/ 1752600 w 2016919"/>
              <a:gd name="connsiteY31" fmla="*/ 35719 h 597694"/>
              <a:gd name="connsiteX32" fmla="*/ 1888332 w 2016919"/>
              <a:gd name="connsiteY32" fmla="*/ 133350 h 597694"/>
              <a:gd name="connsiteX33" fmla="*/ 1990725 w 2016919"/>
              <a:gd name="connsiteY33" fmla="*/ 219075 h 597694"/>
              <a:gd name="connsiteX34" fmla="*/ 2007394 w 2016919"/>
              <a:gd name="connsiteY34" fmla="*/ 238125 h 597694"/>
              <a:gd name="connsiteX35" fmla="*/ 2016919 w 2016919"/>
              <a:gd name="connsiteY35" fmla="*/ 259556 h 597694"/>
              <a:gd name="connsiteX36" fmla="*/ 1478757 w 2016919"/>
              <a:gd name="connsiteY36" fmla="*/ 333375 h 597694"/>
              <a:gd name="connsiteX37" fmla="*/ 1469232 w 2016919"/>
              <a:gd name="connsiteY37" fmla="*/ 319087 h 597694"/>
              <a:gd name="connsiteX38" fmla="*/ 1450182 w 2016919"/>
              <a:gd name="connsiteY38" fmla="*/ 314325 h 597694"/>
              <a:gd name="connsiteX39" fmla="*/ 1319213 w 2016919"/>
              <a:gd name="connsiteY39" fmla="*/ 345281 h 597694"/>
              <a:gd name="connsiteX40" fmla="*/ 831057 w 2016919"/>
              <a:gd name="connsiteY40" fmla="*/ 485775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016919" h="597694">
                <a:moveTo>
                  <a:pt x="831057" y="485775"/>
                </a:moveTo>
                <a:lnTo>
                  <a:pt x="595313" y="559594"/>
                </a:lnTo>
                <a:lnTo>
                  <a:pt x="533400" y="576262"/>
                </a:lnTo>
                <a:lnTo>
                  <a:pt x="461963" y="590550"/>
                </a:lnTo>
                <a:lnTo>
                  <a:pt x="397669" y="595312"/>
                </a:lnTo>
                <a:lnTo>
                  <a:pt x="347663" y="597694"/>
                </a:lnTo>
                <a:lnTo>
                  <a:pt x="297657" y="590550"/>
                </a:lnTo>
                <a:lnTo>
                  <a:pt x="259557" y="576262"/>
                </a:lnTo>
                <a:lnTo>
                  <a:pt x="216694" y="545306"/>
                </a:lnTo>
                <a:lnTo>
                  <a:pt x="159544" y="495300"/>
                </a:lnTo>
                <a:lnTo>
                  <a:pt x="116682" y="442912"/>
                </a:lnTo>
                <a:lnTo>
                  <a:pt x="64294" y="371475"/>
                </a:lnTo>
                <a:lnTo>
                  <a:pt x="11907" y="295275"/>
                </a:lnTo>
                <a:lnTo>
                  <a:pt x="0" y="266700"/>
                </a:lnTo>
                <a:lnTo>
                  <a:pt x="0" y="250031"/>
                </a:lnTo>
                <a:lnTo>
                  <a:pt x="7144" y="235744"/>
                </a:lnTo>
                <a:lnTo>
                  <a:pt x="21432" y="230981"/>
                </a:lnTo>
                <a:lnTo>
                  <a:pt x="50007" y="235744"/>
                </a:lnTo>
                <a:lnTo>
                  <a:pt x="109538" y="269081"/>
                </a:lnTo>
                <a:lnTo>
                  <a:pt x="147638" y="285750"/>
                </a:lnTo>
                <a:lnTo>
                  <a:pt x="190500" y="302419"/>
                </a:lnTo>
                <a:lnTo>
                  <a:pt x="276225" y="319087"/>
                </a:lnTo>
                <a:lnTo>
                  <a:pt x="366713" y="328612"/>
                </a:lnTo>
                <a:lnTo>
                  <a:pt x="411957" y="330994"/>
                </a:lnTo>
                <a:lnTo>
                  <a:pt x="464344" y="330994"/>
                </a:lnTo>
                <a:lnTo>
                  <a:pt x="554832" y="319087"/>
                </a:lnTo>
                <a:lnTo>
                  <a:pt x="1557338" y="80962"/>
                </a:lnTo>
                <a:lnTo>
                  <a:pt x="1590675" y="69056"/>
                </a:lnTo>
                <a:lnTo>
                  <a:pt x="1628775" y="40481"/>
                </a:lnTo>
                <a:lnTo>
                  <a:pt x="1678782" y="0"/>
                </a:lnTo>
                <a:lnTo>
                  <a:pt x="1693069" y="0"/>
                </a:lnTo>
                <a:lnTo>
                  <a:pt x="1752600" y="35719"/>
                </a:lnTo>
                <a:lnTo>
                  <a:pt x="1888332" y="133350"/>
                </a:lnTo>
                <a:lnTo>
                  <a:pt x="1990725" y="219075"/>
                </a:lnTo>
                <a:lnTo>
                  <a:pt x="2007394" y="238125"/>
                </a:lnTo>
                <a:lnTo>
                  <a:pt x="2016919" y="259556"/>
                </a:lnTo>
                <a:lnTo>
                  <a:pt x="1478757" y="333375"/>
                </a:lnTo>
                <a:lnTo>
                  <a:pt x="1469232" y="319087"/>
                </a:lnTo>
                <a:lnTo>
                  <a:pt x="1450182" y="314325"/>
                </a:lnTo>
                <a:lnTo>
                  <a:pt x="1319213" y="345281"/>
                </a:lnTo>
                <a:lnTo>
                  <a:pt x="831057" y="4857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D58B93C0-E3E1-4067-8A5A-EE6346C46104}"/>
              </a:ext>
            </a:extLst>
          </p:cNvPr>
          <p:cNvSpPr/>
          <p:nvPr/>
        </p:nvSpPr>
        <p:spPr>
          <a:xfrm>
            <a:off x="5872163" y="3324226"/>
            <a:ext cx="2392362" cy="506413"/>
          </a:xfrm>
          <a:custGeom>
            <a:avLst/>
            <a:gdLst>
              <a:gd name="connsiteX0" fmla="*/ 886843 w 2392471"/>
              <a:gd name="connsiteY0" fmla="*/ 197911 h 506051"/>
              <a:gd name="connsiteX1" fmla="*/ 1134858 w 2392471"/>
              <a:gd name="connsiteY1" fmla="*/ 150312 h 506051"/>
              <a:gd name="connsiteX2" fmla="*/ 1407925 w 2392471"/>
              <a:gd name="connsiteY2" fmla="*/ 102713 h 506051"/>
              <a:gd name="connsiteX3" fmla="*/ 1746128 w 2392471"/>
              <a:gd name="connsiteY3" fmla="*/ 60125 h 506051"/>
              <a:gd name="connsiteX4" fmla="*/ 1853852 w 2392471"/>
              <a:gd name="connsiteY4" fmla="*/ 42588 h 506051"/>
              <a:gd name="connsiteX5" fmla="*/ 1974102 w 2392471"/>
              <a:gd name="connsiteY5" fmla="*/ 5010 h 506051"/>
              <a:gd name="connsiteX6" fmla="*/ 2001659 w 2392471"/>
              <a:gd name="connsiteY6" fmla="*/ 0 h 506051"/>
              <a:gd name="connsiteX7" fmla="*/ 2039237 w 2392471"/>
              <a:gd name="connsiteY7" fmla="*/ 2505 h 506051"/>
              <a:gd name="connsiteX8" fmla="*/ 2154477 w 2392471"/>
              <a:gd name="connsiteY8" fmla="*/ 22547 h 506051"/>
              <a:gd name="connsiteX9" fmla="*/ 2214602 w 2392471"/>
              <a:gd name="connsiteY9" fmla="*/ 42588 h 506051"/>
              <a:gd name="connsiteX10" fmla="*/ 2312305 w 2392471"/>
              <a:gd name="connsiteY10" fmla="*/ 87682 h 506051"/>
              <a:gd name="connsiteX11" fmla="*/ 2347377 w 2392471"/>
              <a:gd name="connsiteY11" fmla="*/ 110229 h 506051"/>
              <a:gd name="connsiteX12" fmla="*/ 2374935 w 2392471"/>
              <a:gd name="connsiteY12" fmla="*/ 137786 h 506051"/>
              <a:gd name="connsiteX13" fmla="*/ 2389966 w 2392471"/>
              <a:gd name="connsiteY13" fmla="*/ 165343 h 506051"/>
              <a:gd name="connsiteX14" fmla="*/ 2392471 w 2392471"/>
              <a:gd name="connsiteY14" fmla="*/ 195406 h 506051"/>
              <a:gd name="connsiteX15" fmla="*/ 2379945 w 2392471"/>
              <a:gd name="connsiteY15" fmla="*/ 230479 h 506051"/>
              <a:gd name="connsiteX16" fmla="*/ 2354893 w 2392471"/>
              <a:gd name="connsiteY16" fmla="*/ 250520 h 506051"/>
              <a:gd name="connsiteX17" fmla="*/ 2312305 w 2392471"/>
              <a:gd name="connsiteY17" fmla="*/ 265551 h 506051"/>
              <a:gd name="connsiteX18" fmla="*/ 2204581 w 2392471"/>
              <a:gd name="connsiteY18" fmla="*/ 278077 h 506051"/>
              <a:gd name="connsiteX19" fmla="*/ 1876399 w 2392471"/>
              <a:gd name="connsiteY19" fmla="*/ 290604 h 506051"/>
              <a:gd name="connsiteX20" fmla="*/ 1405420 w 2392471"/>
              <a:gd name="connsiteY20" fmla="*/ 328182 h 506051"/>
              <a:gd name="connsiteX21" fmla="*/ 1124837 w 2392471"/>
              <a:gd name="connsiteY21" fmla="*/ 370770 h 506051"/>
              <a:gd name="connsiteX22" fmla="*/ 889348 w 2392471"/>
              <a:gd name="connsiteY22" fmla="*/ 423379 h 506051"/>
              <a:gd name="connsiteX23" fmla="*/ 586218 w 2392471"/>
              <a:gd name="connsiteY23" fmla="*/ 488515 h 506051"/>
              <a:gd name="connsiteX24" fmla="*/ 516072 w 2392471"/>
              <a:gd name="connsiteY24" fmla="*/ 503546 h 506051"/>
              <a:gd name="connsiteX25" fmla="*/ 486010 w 2392471"/>
              <a:gd name="connsiteY25" fmla="*/ 506051 h 506051"/>
              <a:gd name="connsiteX26" fmla="*/ 450937 w 2392471"/>
              <a:gd name="connsiteY26" fmla="*/ 503546 h 506051"/>
              <a:gd name="connsiteX27" fmla="*/ 393317 w 2392471"/>
              <a:gd name="connsiteY27" fmla="*/ 486010 h 506051"/>
              <a:gd name="connsiteX28" fmla="*/ 270562 w 2392471"/>
              <a:gd name="connsiteY28" fmla="*/ 423379 h 506051"/>
              <a:gd name="connsiteX29" fmla="*/ 212942 w 2392471"/>
              <a:gd name="connsiteY29" fmla="*/ 380791 h 506051"/>
              <a:gd name="connsiteX30" fmla="*/ 127765 w 2392471"/>
              <a:gd name="connsiteY30" fmla="*/ 300624 h 506051"/>
              <a:gd name="connsiteX31" fmla="*/ 65135 w 2392471"/>
              <a:gd name="connsiteY31" fmla="*/ 227973 h 506051"/>
              <a:gd name="connsiteX32" fmla="*/ 30062 w 2392471"/>
              <a:gd name="connsiteY32" fmla="*/ 175364 h 506051"/>
              <a:gd name="connsiteX33" fmla="*/ 12526 w 2392471"/>
              <a:gd name="connsiteY33" fmla="*/ 147807 h 506051"/>
              <a:gd name="connsiteX34" fmla="*/ 0 w 2392471"/>
              <a:gd name="connsiteY34" fmla="*/ 112734 h 506051"/>
              <a:gd name="connsiteX35" fmla="*/ 2505 w 2392471"/>
              <a:gd name="connsiteY35" fmla="*/ 95197 h 506051"/>
              <a:gd name="connsiteX36" fmla="*/ 10021 w 2392471"/>
              <a:gd name="connsiteY36" fmla="*/ 85177 h 506051"/>
              <a:gd name="connsiteX37" fmla="*/ 30062 w 2392471"/>
              <a:gd name="connsiteY37" fmla="*/ 80166 h 506051"/>
              <a:gd name="connsiteX38" fmla="*/ 52609 w 2392471"/>
              <a:gd name="connsiteY38" fmla="*/ 90187 h 506051"/>
              <a:gd name="connsiteX39" fmla="*/ 120250 w 2392471"/>
              <a:gd name="connsiteY39" fmla="*/ 127765 h 506051"/>
              <a:gd name="connsiteX40" fmla="*/ 182880 w 2392471"/>
              <a:gd name="connsiteY40" fmla="*/ 160333 h 506051"/>
              <a:gd name="connsiteX41" fmla="*/ 265552 w 2392471"/>
              <a:gd name="connsiteY41" fmla="*/ 195406 h 506051"/>
              <a:gd name="connsiteX42" fmla="*/ 320666 w 2392471"/>
              <a:gd name="connsiteY42" fmla="*/ 215447 h 506051"/>
              <a:gd name="connsiteX43" fmla="*/ 383296 w 2392471"/>
              <a:gd name="connsiteY43" fmla="*/ 230479 h 506051"/>
              <a:gd name="connsiteX44" fmla="*/ 463463 w 2392471"/>
              <a:gd name="connsiteY44" fmla="*/ 237994 h 506051"/>
              <a:gd name="connsiteX45" fmla="*/ 563671 w 2392471"/>
              <a:gd name="connsiteY45" fmla="*/ 240499 h 506051"/>
              <a:gd name="connsiteX46" fmla="*/ 721499 w 2392471"/>
              <a:gd name="connsiteY46" fmla="*/ 225468 h 506051"/>
              <a:gd name="connsiteX47" fmla="*/ 886843 w 2392471"/>
              <a:gd name="connsiteY47" fmla="*/ 197911 h 5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92471" h="506051">
                <a:moveTo>
                  <a:pt x="886843" y="197911"/>
                </a:moveTo>
                <a:lnTo>
                  <a:pt x="1134858" y="150312"/>
                </a:lnTo>
                <a:lnTo>
                  <a:pt x="1407925" y="102713"/>
                </a:lnTo>
                <a:lnTo>
                  <a:pt x="1746128" y="60125"/>
                </a:lnTo>
                <a:lnTo>
                  <a:pt x="1853852" y="42588"/>
                </a:lnTo>
                <a:lnTo>
                  <a:pt x="1974102" y="5010"/>
                </a:lnTo>
                <a:lnTo>
                  <a:pt x="2001659" y="0"/>
                </a:lnTo>
                <a:lnTo>
                  <a:pt x="2039237" y="2505"/>
                </a:lnTo>
                <a:lnTo>
                  <a:pt x="2154477" y="22547"/>
                </a:lnTo>
                <a:lnTo>
                  <a:pt x="2214602" y="42588"/>
                </a:lnTo>
                <a:lnTo>
                  <a:pt x="2312305" y="87682"/>
                </a:lnTo>
                <a:lnTo>
                  <a:pt x="2347377" y="110229"/>
                </a:lnTo>
                <a:lnTo>
                  <a:pt x="2374935" y="137786"/>
                </a:lnTo>
                <a:lnTo>
                  <a:pt x="2389966" y="165343"/>
                </a:lnTo>
                <a:lnTo>
                  <a:pt x="2392471" y="195406"/>
                </a:lnTo>
                <a:lnTo>
                  <a:pt x="2379945" y="230479"/>
                </a:lnTo>
                <a:lnTo>
                  <a:pt x="2354893" y="250520"/>
                </a:lnTo>
                <a:lnTo>
                  <a:pt x="2312305" y="265551"/>
                </a:lnTo>
                <a:lnTo>
                  <a:pt x="2204581" y="278077"/>
                </a:lnTo>
                <a:lnTo>
                  <a:pt x="1876399" y="290604"/>
                </a:lnTo>
                <a:lnTo>
                  <a:pt x="1405420" y="328182"/>
                </a:lnTo>
                <a:lnTo>
                  <a:pt x="1124837" y="370770"/>
                </a:lnTo>
                <a:lnTo>
                  <a:pt x="889348" y="423379"/>
                </a:lnTo>
                <a:lnTo>
                  <a:pt x="586218" y="488515"/>
                </a:lnTo>
                <a:lnTo>
                  <a:pt x="516072" y="503546"/>
                </a:lnTo>
                <a:lnTo>
                  <a:pt x="486010" y="506051"/>
                </a:lnTo>
                <a:lnTo>
                  <a:pt x="450937" y="503546"/>
                </a:lnTo>
                <a:lnTo>
                  <a:pt x="393317" y="486010"/>
                </a:lnTo>
                <a:lnTo>
                  <a:pt x="270562" y="423379"/>
                </a:lnTo>
                <a:lnTo>
                  <a:pt x="212942" y="380791"/>
                </a:lnTo>
                <a:lnTo>
                  <a:pt x="127765" y="300624"/>
                </a:lnTo>
                <a:lnTo>
                  <a:pt x="65135" y="227973"/>
                </a:lnTo>
                <a:lnTo>
                  <a:pt x="30062" y="175364"/>
                </a:lnTo>
                <a:lnTo>
                  <a:pt x="12526" y="147807"/>
                </a:lnTo>
                <a:lnTo>
                  <a:pt x="0" y="112734"/>
                </a:lnTo>
                <a:lnTo>
                  <a:pt x="2505" y="95197"/>
                </a:lnTo>
                <a:lnTo>
                  <a:pt x="10021" y="85177"/>
                </a:lnTo>
                <a:lnTo>
                  <a:pt x="30062" y="80166"/>
                </a:lnTo>
                <a:lnTo>
                  <a:pt x="52609" y="90187"/>
                </a:lnTo>
                <a:lnTo>
                  <a:pt x="120250" y="127765"/>
                </a:lnTo>
                <a:lnTo>
                  <a:pt x="182880" y="160333"/>
                </a:lnTo>
                <a:lnTo>
                  <a:pt x="265552" y="195406"/>
                </a:lnTo>
                <a:lnTo>
                  <a:pt x="320666" y="215447"/>
                </a:lnTo>
                <a:lnTo>
                  <a:pt x="383296" y="230479"/>
                </a:lnTo>
                <a:lnTo>
                  <a:pt x="463463" y="237994"/>
                </a:lnTo>
                <a:lnTo>
                  <a:pt x="563671" y="240499"/>
                </a:lnTo>
                <a:lnTo>
                  <a:pt x="721499" y="225468"/>
                </a:lnTo>
                <a:lnTo>
                  <a:pt x="886843" y="1979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B9C0563-2D2D-4471-85A6-C5779BCE7348}"/>
              </a:ext>
            </a:extLst>
          </p:cNvPr>
          <p:cNvSpPr/>
          <p:nvPr/>
        </p:nvSpPr>
        <p:spPr>
          <a:xfrm>
            <a:off x="3616325" y="2751138"/>
            <a:ext cx="2006600" cy="1943100"/>
          </a:xfrm>
          <a:custGeom>
            <a:avLst/>
            <a:gdLst>
              <a:gd name="connsiteX0" fmla="*/ 1188720 w 2007870"/>
              <a:gd name="connsiteY0" fmla="*/ 674370 h 1943100"/>
              <a:gd name="connsiteX1" fmla="*/ 1306830 w 2007870"/>
              <a:gd name="connsiteY1" fmla="*/ 483870 h 1943100"/>
              <a:gd name="connsiteX2" fmla="*/ 1413510 w 2007870"/>
              <a:gd name="connsiteY2" fmla="*/ 289560 h 1943100"/>
              <a:gd name="connsiteX3" fmla="*/ 1466850 w 2007870"/>
              <a:gd name="connsiteY3" fmla="*/ 175260 h 1943100"/>
              <a:gd name="connsiteX4" fmla="*/ 1478280 w 2007870"/>
              <a:gd name="connsiteY4" fmla="*/ 137160 h 1943100"/>
              <a:gd name="connsiteX5" fmla="*/ 1451610 w 2007870"/>
              <a:gd name="connsiteY5" fmla="*/ 45720 h 1943100"/>
              <a:gd name="connsiteX6" fmla="*/ 1981200 w 2007870"/>
              <a:gd name="connsiteY6" fmla="*/ 0 h 1943100"/>
              <a:gd name="connsiteX7" fmla="*/ 2007870 w 2007870"/>
              <a:gd name="connsiteY7" fmla="*/ 41910 h 1943100"/>
              <a:gd name="connsiteX8" fmla="*/ 2007870 w 2007870"/>
              <a:gd name="connsiteY8" fmla="*/ 64770 h 1943100"/>
              <a:gd name="connsiteX9" fmla="*/ 1996440 w 2007870"/>
              <a:gd name="connsiteY9" fmla="*/ 102870 h 1943100"/>
              <a:gd name="connsiteX10" fmla="*/ 1977390 w 2007870"/>
              <a:gd name="connsiteY10" fmla="*/ 118110 h 1943100"/>
              <a:gd name="connsiteX11" fmla="*/ 1920240 w 2007870"/>
              <a:gd name="connsiteY11" fmla="*/ 133350 h 1943100"/>
              <a:gd name="connsiteX12" fmla="*/ 1897380 w 2007870"/>
              <a:gd name="connsiteY12" fmla="*/ 148590 h 1943100"/>
              <a:gd name="connsiteX13" fmla="*/ 1794510 w 2007870"/>
              <a:gd name="connsiteY13" fmla="*/ 270510 h 1943100"/>
              <a:gd name="connsiteX14" fmla="*/ 1379220 w 2007870"/>
              <a:gd name="connsiteY14" fmla="*/ 857250 h 1943100"/>
              <a:gd name="connsiteX15" fmla="*/ 1116330 w 2007870"/>
              <a:gd name="connsiteY15" fmla="*/ 1165860 h 1943100"/>
              <a:gd name="connsiteX16" fmla="*/ 906780 w 2007870"/>
              <a:gd name="connsiteY16" fmla="*/ 1356360 h 1943100"/>
              <a:gd name="connsiteX17" fmla="*/ 659130 w 2007870"/>
              <a:gd name="connsiteY17" fmla="*/ 1569720 h 1943100"/>
              <a:gd name="connsiteX18" fmla="*/ 441960 w 2007870"/>
              <a:gd name="connsiteY18" fmla="*/ 1718310 h 1943100"/>
              <a:gd name="connsiteX19" fmla="*/ 133350 w 2007870"/>
              <a:gd name="connsiteY19" fmla="*/ 1893570 h 1943100"/>
              <a:gd name="connsiteX20" fmla="*/ 41910 w 2007870"/>
              <a:gd name="connsiteY20" fmla="*/ 1939290 h 1943100"/>
              <a:gd name="connsiteX21" fmla="*/ 26670 w 2007870"/>
              <a:gd name="connsiteY21" fmla="*/ 1943100 h 1943100"/>
              <a:gd name="connsiteX22" fmla="*/ 3810 w 2007870"/>
              <a:gd name="connsiteY22" fmla="*/ 1939290 h 1943100"/>
              <a:gd name="connsiteX23" fmla="*/ 0 w 2007870"/>
              <a:gd name="connsiteY23" fmla="*/ 1912620 h 1943100"/>
              <a:gd name="connsiteX24" fmla="*/ 7620 w 2007870"/>
              <a:gd name="connsiteY24" fmla="*/ 1889760 h 1943100"/>
              <a:gd name="connsiteX25" fmla="*/ 95250 w 2007870"/>
              <a:gd name="connsiteY25" fmla="*/ 1821180 h 1943100"/>
              <a:gd name="connsiteX26" fmla="*/ 377190 w 2007870"/>
              <a:gd name="connsiteY26" fmla="*/ 1600200 h 1943100"/>
              <a:gd name="connsiteX27" fmla="*/ 541020 w 2007870"/>
              <a:gd name="connsiteY27" fmla="*/ 1451610 h 1943100"/>
              <a:gd name="connsiteX28" fmla="*/ 773430 w 2007870"/>
              <a:gd name="connsiteY28" fmla="*/ 1211580 h 1943100"/>
              <a:gd name="connsiteX29" fmla="*/ 990600 w 2007870"/>
              <a:gd name="connsiteY29" fmla="*/ 937260 h 1943100"/>
              <a:gd name="connsiteX30" fmla="*/ 1188720 w 2007870"/>
              <a:gd name="connsiteY30" fmla="*/ 67437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07870" h="1943100">
                <a:moveTo>
                  <a:pt x="1188720" y="674370"/>
                </a:moveTo>
                <a:lnTo>
                  <a:pt x="1306830" y="483870"/>
                </a:lnTo>
                <a:lnTo>
                  <a:pt x="1413510" y="289560"/>
                </a:lnTo>
                <a:lnTo>
                  <a:pt x="1466850" y="175260"/>
                </a:lnTo>
                <a:lnTo>
                  <a:pt x="1478280" y="137160"/>
                </a:lnTo>
                <a:lnTo>
                  <a:pt x="1451610" y="45720"/>
                </a:lnTo>
                <a:lnTo>
                  <a:pt x="1981200" y="0"/>
                </a:lnTo>
                <a:lnTo>
                  <a:pt x="2007870" y="41910"/>
                </a:lnTo>
                <a:lnTo>
                  <a:pt x="2007870" y="64770"/>
                </a:lnTo>
                <a:lnTo>
                  <a:pt x="1996440" y="102870"/>
                </a:lnTo>
                <a:lnTo>
                  <a:pt x="1977390" y="118110"/>
                </a:lnTo>
                <a:lnTo>
                  <a:pt x="1920240" y="133350"/>
                </a:lnTo>
                <a:lnTo>
                  <a:pt x="1897380" y="148590"/>
                </a:lnTo>
                <a:lnTo>
                  <a:pt x="1794510" y="270510"/>
                </a:lnTo>
                <a:lnTo>
                  <a:pt x="1379220" y="857250"/>
                </a:lnTo>
                <a:lnTo>
                  <a:pt x="1116330" y="1165860"/>
                </a:lnTo>
                <a:lnTo>
                  <a:pt x="906780" y="1356360"/>
                </a:lnTo>
                <a:lnTo>
                  <a:pt x="659130" y="1569720"/>
                </a:lnTo>
                <a:lnTo>
                  <a:pt x="441960" y="1718310"/>
                </a:lnTo>
                <a:lnTo>
                  <a:pt x="133350" y="1893570"/>
                </a:lnTo>
                <a:lnTo>
                  <a:pt x="41910" y="1939290"/>
                </a:lnTo>
                <a:lnTo>
                  <a:pt x="26670" y="1943100"/>
                </a:lnTo>
                <a:lnTo>
                  <a:pt x="3810" y="1939290"/>
                </a:lnTo>
                <a:lnTo>
                  <a:pt x="0" y="1912620"/>
                </a:lnTo>
                <a:lnTo>
                  <a:pt x="7620" y="1889760"/>
                </a:lnTo>
                <a:lnTo>
                  <a:pt x="95250" y="1821180"/>
                </a:lnTo>
                <a:lnTo>
                  <a:pt x="377190" y="1600200"/>
                </a:lnTo>
                <a:lnTo>
                  <a:pt x="541020" y="1451610"/>
                </a:lnTo>
                <a:lnTo>
                  <a:pt x="773430" y="1211580"/>
                </a:lnTo>
                <a:lnTo>
                  <a:pt x="990600" y="937260"/>
                </a:lnTo>
                <a:lnTo>
                  <a:pt x="1188720" y="6743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325E287-A8F7-40D3-9B61-F5C4DAE97337}"/>
              </a:ext>
            </a:extLst>
          </p:cNvPr>
          <p:cNvSpPr/>
          <p:nvPr/>
        </p:nvSpPr>
        <p:spPr>
          <a:xfrm>
            <a:off x="4686301" y="3619501"/>
            <a:ext cx="314325" cy="2366963"/>
          </a:xfrm>
          <a:custGeom>
            <a:avLst/>
            <a:gdLst>
              <a:gd name="connsiteX0" fmla="*/ 38100 w 314325"/>
              <a:gd name="connsiteY0" fmla="*/ 1000125 h 2366963"/>
              <a:gd name="connsiteX1" fmla="*/ 57150 w 314325"/>
              <a:gd name="connsiteY1" fmla="*/ 228600 h 2366963"/>
              <a:gd name="connsiteX2" fmla="*/ 219075 w 314325"/>
              <a:gd name="connsiteY2" fmla="*/ 0 h 2366963"/>
              <a:gd name="connsiteX3" fmla="*/ 314325 w 314325"/>
              <a:gd name="connsiteY3" fmla="*/ 90488 h 2366963"/>
              <a:gd name="connsiteX4" fmla="*/ 300038 w 314325"/>
              <a:gd name="connsiteY4" fmla="*/ 1028700 h 2366963"/>
              <a:gd name="connsiteX5" fmla="*/ 290513 w 314325"/>
              <a:gd name="connsiteY5" fmla="*/ 2114550 h 2366963"/>
              <a:gd name="connsiteX6" fmla="*/ 285750 w 314325"/>
              <a:gd name="connsiteY6" fmla="*/ 2185988 h 2366963"/>
              <a:gd name="connsiteX7" fmla="*/ 261938 w 314325"/>
              <a:gd name="connsiteY7" fmla="*/ 2238375 h 2366963"/>
              <a:gd name="connsiteX8" fmla="*/ 200025 w 314325"/>
              <a:gd name="connsiteY8" fmla="*/ 2328863 h 2366963"/>
              <a:gd name="connsiteX9" fmla="*/ 166688 w 314325"/>
              <a:gd name="connsiteY9" fmla="*/ 2357438 h 2366963"/>
              <a:gd name="connsiteX10" fmla="*/ 138113 w 314325"/>
              <a:gd name="connsiteY10" fmla="*/ 2366963 h 2366963"/>
              <a:gd name="connsiteX11" fmla="*/ 109538 w 314325"/>
              <a:gd name="connsiteY11" fmla="*/ 2362200 h 2366963"/>
              <a:gd name="connsiteX12" fmla="*/ 76200 w 314325"/>
              <a:gd name="connsiteY12" fmla="*/ 2328863 h 2366963"/>
              <a:gd name="connsiteX13" fmla="*/ 38100 w 314325"/>
              <a:gd name="connsiteY13" fmla="*/ 2224088 h 2366963"/>
              <a:gd name="connsiteX14" fmla="*/ 9525 w 314325"/>
              <a:gd name="connsiteY14" fmla="*/ 2133600 h 2366963"/>
              <a:gd name="connsiteX15" fmla="*/ 0 w 314325"/>
              <a:gd name="connsiteY15" fmla="*/ 2014538 h 2366963"/>
              <a:gd name="connsiteX16" fmla="*/ 4763 w 314325"/>
              <a:gd name="connsiteY16" fmla="*/ 1881188 h 2366963"/>
              <a:gd name="connsiteX17" fmla="*/ 38100 w 314325"/>
              <a:gd name="connsiteY17" fmla="*/ 1000125 h 236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325" h="2366963">
                <a:moveTo>
                  <a:pt x="38100" y="1000125"/>
                </a:moveTo>
                <a:lnTo>
                  <a:pt x="57150" y="228600"/>
                </a:lnTo>
                <a:lnTo>
                  <a:pt x="219075" y="0"/>
                </a:lnTo>
                <a:lnTo>
                  <a:pt x="314325" y="90488"/>
                </a:lnTo>
                <a:lnTo>
                  <a:pt x="300038" y="1028700"/>
                </a:lnTo>
                <a:lnTo>
                  <a:pt x="290513" y="2114550"/>
                </a:lnTo>
                <a:lnTo>
                  <a:pt x="285750" y="2185988"/>
                </a:lnTo>
                <a:lnTo>
                  <a:pt x="261938" y="2238375"/>
                </a:lnTo>
                <a:lnTo>
                  <a:pt x="200025" y="2328863"/>
                </a:lnTo>
                <a:lnTo>
                  <a:pt x="166688" y="2357438"/>
                </a:lnTo>
                <a:lnTo>
                  <a:pt x="138113" y="2366963"/>
                </a:lnTo>
                <a:lnTo>
                  <a:pt x="109538" y="2362200"/>
                </a:lnTo>
                <a:lnTo>
                  <a:pt x="76200" y="2328863"/>
                </a:lnTo>
                <a:lnTo>
                  <a:pt x="38100" y="2224088"/>
                </a:lnTo>
                <a:lnTo>
                  <a:pt x="9525" y="2133600"/>
                </a:lnTo>
                <a:lnTo>
                  <a:pt x="0" y="2014538"/>
                </a:lnTo>
                <a:lnTo>
                  <a:pt x="4763" y="1881188"/>
                </a:lnTo>
                <a:lnTo>
                  <a:pt x="38100" y="1000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4EB708E-038B-4E13-B39F-2C1CCECB647A}"/>
              </a:ext>
            </a:extLst>
          </p:cNvPr>
          <p:cNvSpPr/>
          <p:nvPr/>
        </p:nvSpPr>
        <p:spPr>
          <a:xfrm>
            <a:off x="4800600" y="3598863"/>
            <a:ext cx="971550" cy="711200"/>
          </a:xfrm>
          <a:custGeom>
            <a:avLst/>
            <a:gdLst>
              <a:gd name="connsiteX0" fmla="*/ 419100 w 971550"/>
              <a:gd name="connsiteY0" fmla="*/ 357187 h 711994"/>
              <a:gd name="connsiteX1" fmla="*/ 204788 w 971550"/>
              <a:gd name="connsiteY1" fmla="*/ 154781 h 711994"/>
              <a:gd name="connsiteX2" fmla="*/ 0 w 971550"/>
              <a:gd name="connsiteY2" fmla="*/ 2381 h 711994"/>
              <a:gd name="connsiteX3" fmla="*/ 185738 w 971550"/>
              <a:gd name="connsiteY3" fmla="*/ 0 h 711994"/>
              <a:gd name="connsiteX4" fmla="*/ 414338 w 971550"/>
              <a:gd name="connsiteY4" fmla="*/ 90487 h 711994"/>
              <a:gd name="connsiteX5" fmla="*/ 731044 w 971550"/>
              <a:gd name="connsiteY5" fmla="*/ 221456 h 711994"/>
              <a:gd name="connsiteX6" fmla="*/ 764381 w 971550"/>
              <a:gd name="connsiteY6" fmla="*/ 238125 h 711994"/>
              <a:gd name="connsiteX7" fmla="*/ 792956 w 971550"/>
              <a:gd name="connsiteY7" fmla="*/ 269081 h 711994"/>
              <a:gd name="connsiteX8" fmla="*/ 869156 w 971550"/>
              <a:gd name="connsiteY8" fmla="*/ 371475 h 711994"/>
              <a:gd name="connsiteX9" fmla="*/ 923925 w 971550"/>
              <a:gd name="connsiteY9" fmla="*/ 469106 h 711994"/>
              <a:gd name="connsiteX10" fmla="*/ 954881 w 971550"/>
              <a:gd name="connsiteY10" fmla="*/ 545306 h 711994"/>
              <a:gd name="connsiteX11" fmla="*/ 971550 w 971550"/>
              <a:gd name="connsiteY11" fmla="*/ 607219 h 711994"/>
              <a:gd name="connsiteX12" fmla="*/ 971550 w 971550"/>
              <a:gd name="connsiteY12" fmla="*/ 647700 h 711994"/>
              <a:gd name="connsiteX13" fmla="*/ 962025 w 971550"/>
              <a:gd name="connsiteY13" fmla="*/ 692944 h 711994"/>
              <a:gd name="connsiteX14" fmla="*/ 947738 w 971550"/>
              <a:gd name="connsiteY14" fmla="*/ 707231 h 711994"/>
              <a:gd name="connsiteX15" fmla="*/ 909638 w 971550"/>
              <a:gd name="connsiteY15" fmla="*/ 711994 h 711994"/>
              <a:gd name="connsiteX16" fmla="*/ 862013 w 971550"/>
              <a:gd name="connsiteY16" fmla="*/ 704850 h 711994"/>
              <a:gd name="connsiteX17" fmla="*/ 807244 w 971550"/>
              <a:gd name="connsiteY17" fmla="*/ 685800 h 711994"/>
              <a:gd name="connsiteX18" fmla="*/ 707231 w 971550"/>
              <a:gd name="connsiteY18" fmla="*/ 616744 h 711994"/>
              <a:gd name="connsiteX19" fmla="*/ 419100 w 971550"/>
              <a:gd name="connsiteY19" fmla="*/ 357187 h 71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71550" h="711994">
                <a:moveTo>
                  <a:pt x="419100" y="357187"/>
                </a:moveTo>
                <a:lnTo>
                  <a:pt x="204788" y="154781"/>
                </a:lnTo>
                <a:lnTo>
                  <a:pt x="0" y="2381"/>
                </a:lnTo>
                <a:lnTo>
                  <a:pt x="185738" y="0"/>
                </a:lnTo>
                <a:lnTo>
                  <a:pt x="414338" y="90487"/>
                </a:lnTo>
                <a:lnTo>
                  <a:pt x="731044" y="221456"/>
                </a:lnTo>
                <a:lnTo>
                  <a:pt x="764381" y="238125"/>
                </a:lnTo>
                <a:lnTo>
                  <a:pt x="792956" y="269081"/>
                </a:lnTo>
                <a:lnTo>
                  <a:pt x="869156" y="371475"/>
                </a:lnTo>
                <a:lnTo>
                  <a:pt x="923925" y="469106"/>
                </a:lnTo>
                <a:lnTo>
                  <a:pt x="954881" y="545306"/>
                </a:lnTo>
                <a:lnTo>
                  <a:pt x="971550" y="607219"/>
                </a:lnTo>
                <a:lnTo>
                  <a:pt x="971550" y="647700"/>
                </a:lnTo>
                <a:lnTo>
                  <a:pt x="962025" y="692944"/>
                </a:lnTo>
                <a:lnTo>
                  <a:pt x="947738" y="707231"/>
                </a:lnTo>
                <a:lnTo>
                  <a:pt x="909638" y="711994"/>
                </a:lnTo>
                <a:lnTo>
                  <a:pt x="862013" y="704850"/>
                </a:lnTo>
                <a:lnTo>
                  <a:pt x="807244" y="685800"/>
                </a:lnTo>
                <a:lnTo>
                  <a:pt x="707231" y="616744"/>
                </a:lnTo>
                <a:lnTo>
                  <a:pt x="419100" y="3571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259BA9C1-C22F-45AE-9B18-9A0A2EBE2CFB}"/>
              </a:ext>
            </a:extLst>
          </p:cNvPr>
          <p:cNvSpPr/>
          <p:nvPr/>
        </p:nvSpPr>
        <p:spPr>
          <a:xfrm rot="16200000">
            <a:off x="5204620" y="3236120"/>
            <a:ext cx="3713163" cy="568325"/>
          </a:xfrm>
          <a:custGeom>
            <a:avLst/>
            <a:gdLst>
              <a:gd name="connsiteX0" fmla="*/ 663933 w 3713259"/>
              <a:gd name="connsiteY0" fmla="*/ 469127 h 568518"/>
              <a:gd name="connsiteX1" fmla="*/ 23853 w 3713259"/>
              <a:gd name="connsiteY1" fmla="*/ 453224 h 568518"/>
              <a:gd name="connsiteX2" fmla="*/ 0 w 3713259"/>
              <a:gd name="connsiteY2" fmla="*/ 186856 h 568518"/>
              <a:gd name="connsiteX3" fmla="*/ 886570 w 3713259"/>
              <a:gd name="connsiteY3" fmla="*/ 206734 h 568518"/>
              <a:gd name="connsiteX4" fmla="*/ 1661822 w 3713259"/>
              <a:gd name="connsiteY4" fmla="*/ 226612 h 568518"/>
              <a:gd name="connsiteX5" fmla="*/ 1912288 w 3713259"/>
              <a:gd name="connsiteY5" fmla="*/ 226612 h 568518"/>
              <a:gd name="connsiteX6" fmla="*/ 2615979 w 3713259"/>
              <a:gd name="connsiteY6" fmla="*/ 226612 h 568518"/>
              <a:gd name="connsiteX7" fmla="*/ 3120887 w 3713259"/>
              <a:gd name="connsiteY7" fmla="*/ 230588 h 568518"/>
              <a:gd name="connsiteX8" fmla="*/ 3200400 w 3713259"/>
              <a:gd name="connsiteY8" fmla="*/ 222636 h 568518"/>
              <a:gd name="connsiteX9" fmla="*/ 3299791 w 3713259"/>
              <a:gd name="connsiteY9" fmla="*/ 202758 h 568518"/>
              <a:gd name="connsiteX10" fmla="*/ 3423036 w 3713259"/>
              <a:gd name="connsiteY10" fmla="*/ 159026 h 568518"/>
              <a:gd name="connsiteX11" fmla="*/ 3490622 w 3713259"/>
              <a:gd name="connsiteY11" fmla="*/ 119270 h 568518"/>
              <a:gd name="connsiteX12" fmla="*/ 3609892 w 3713259"/>
              <a:gd name="connsiteY12" fmla="*/ 35781 h 568518"/>
              <a:gd name="connsiteX13" fmla="*/ 3657600 w 3713259"/>
              <a:gd name="connsiteY13" fmla="*/ 3976 h 568518"/>
              <a:gd name="connsiteX14" fmla="*/ 3685429 w 3713259"/>
              <a:gd name="connsiteY14" fmla="*/ 0 h 568518"/>
              <a:gd name="connsiteX15" fmla="*/ 3705307 w 3713259"/>
              <a:gd name="connsiteY15" fmla="*/ 3976 h 568518"/>
              <a:gd name="connsiteX16" fmla="*/ 3713259 w 3713259"/>
              <a:gd name="connsiteY16" fmla="*/ 23854 h 568518"/>
              <a:gd name="connsiteX17" fmla="*/ 3673502 w 3713259"/>
              <a:gd name="connsiteY17" fmla="*/ 111318 h 568518"/>
              <a:gd name="connsiteX18" fmla="*/ 3586038 w 3713259"/>
              <a:gd name="connsiteY18" fmla="*/ 270344 h 568518"/>
              <a:gd name="connsiteX19" fmla="*/ 3486647 w 3713259"/>
              <a:gd name="connsiteY19" fmla="*/ 409492 h 568518"/>
              <a:gd name="connsiteX20" fmla="*/ 3403158 w 3713259"/>
              <a:gd name="connsiteY20" fmla="*/ 492981 h 568518"/>
              <a:gd name="connsiteX21" fmla="*/ 3311718 w 3713259"/>
              <a:gd name="connsiteY21" fmla="*/ 552616 h 568518"/>
              <a:gd name="connsiteX22" fmla="*/ 3252083 w 3713259"/>
              <a:gd name="connsiteY22" fmla="*/ 568518 h 568518"/>
              <a:gd name="connsiteX23" fmla="*/ 3224253 w 3713259"/>
              <a:gd name="connsiteY23" fmla="*/ 568518 h 568518"/>
              <a:gd name="connsiteX24" fmla="*/ 3184497 w 3713259"/>
              <a:gd name="connsiteY24" fmla="*/ 556591 h 568518"/>
              <a:gd name="connsiteX25" fmla="*/ 3108960 w 3713259"/>
              <a:gd name="connsiteY25" fmla="*/ 528762 h 568518"/>
              <a:gd name="connsiteX26" fmla="*/ 3029447 w 3713259"/>
              <a:gd name="connsiteY26" fmla="*/ 504908 h 568518"/>
              <a:gd name="connsiteX27" fmla="*/ 2965836 w 3713259"/>
              <a:gd name="connsiteY27" fmla="*/ 496956 h 568518"/>
              <a:gd name="connsiteX28" fmla="*/ 2337683 w 3713259"/>
              <a:gd name="connsiteY28" fmla="*/ 492981 h 568518"/>
              <a:gd name="connsiteX29" fmla="*/ 1936142 w 3713259"/>
              <a:gd name="connsiteY29" fmla="*/ 492981 h 568518"/>
              <a:gd name="connsiteX30" fmla="*/ 1689652 w 3713259"/>
              <a:gd name="connsiteY30" fmla="*/ 492981 h 568518"/>
              <a:gd name="connsiteX31" fmla="*/ 663933 w 3713259"/>
              <a:gd name="connsiteY31" fmla="*/ 469127 h 5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13259" h="568518">
                <a:moveTo>
                  <a:pt x="663933" y="469127"/>
                </a:moveTo>
                <a:lnTo>
                  <a:pt x="23853" y="453224"/>
                </a:lnTo>
                <a:lnTo>
                  <a:pt x="0" y="186856"/>
                </a:lnTo>
                <a:lnTo>
                  <a:pt x="886570" y="206734"/>
                </a:lnTo>
                <a:lnTo>
                  <a:pt x="1661822" y="226612"/>
                </a:lnTo>
                <a:lnTo>
                  <a:pt x="1912288" y="226612"/>
                </a:lnTo>
                <a:lnTo>
                  <a:pt x="2615979" y="226612"/>
                </a:lnTo>
                <a:lnTo>
                  <a:pt x="3120887" y="230588"/>
                </a:lnTo>
                <a:lnTo>
                  <a:pt x="3200400" y="222636"/>
                </a:lnTo>
                <a:lnTo>
                  <a:pt x="3299791" y="202758"/>
                </a:lnTo>
                <a:lnTo>
                  <a:pt x="3423036" y="159026"/>
                </a:lnTo>
                <a:lnTo>
                  <a:pt x="3490622" y="119270"/>
                </a:lnTo>
                <a:lnTo>
                  <a:pt x="3609892" y="35781"/>
                </a:lnTo>
                <a:lnTo>
                  <a:pt x="3657600" y="3976"/>
                </a:lnTo>
                <a:lnTo>
                  <a:pt x="3685429" y="0"/>
                </a:lnTo>
                <a:lnTo>
                  <a:pt x="3705307" y="3976"/>
                </a:lnTo>
                <a:lnTo>
                  <a:pt x="3713259" y="23854"/>
                </a:lnTo>
                <a:lnTo>
                  <a:pt x="3673502" y="111318"/>
                </a:lnTo>
                <a:lnTo>
                  <a:pt x="3586038" y="270344"/>
                </a:lnTo>
                <a:lnTo>
                  <a:pt x="3486647" y="409492"/>
                </a:lnTo>
                <a:lnTo>
                  <a:pt x="3403158" y="492981"/>
                </a:lnTo>
                <a:lnTo>
                  <a:pt x="3311718" y="552616"/>
                </a:lnTo>
                <a:lnTo>
                  <a:pt x="3252083" y="568518"/>
                </a:lnTo>
                <a:lnTo>
                  <a:pt x="3224253" y="568518"/>
                </a:lnTo>
                <a:lnTo>
                  <a:pt x="3184497" y="556591"/>
                </a:lnTo>
                <a:lnTo>
                  <a:pt x="3108960" y="528762"/>
                </a:lnTo>
                <a:lnTo>
                  <a:pt x="3029447" y="504908"/>
                </a:lnTo>
                <a:lnTo>
                  <a:pt x="2965836" y="496956"/>
                </a:lnTo>
                <a:lnTo>
                  <a:pt x="2337683" y="492981"/>
                </a:lnTo>
                <a:lnTo>
                  <a:pt x="1936142" y="492981"/>
                </a:lnTo>
                <a:lnTo>
                  <a:pt x="1689652" y="492981"/>
                </a:lnTo>
                <a:lnTo>
                  <a:pt x="663933" y="46912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A3BA642-1380-4599-92D4-8BEDC9DDD8A9}"/>
              </a:ext>
            </a:extLst>
          </p:cNvPr>
          <p:cNvSpPr/>
          <p:nvPr/>
        </p:nvSpPr>
        <p:spPr>
          <a:xfrm>
            <a:off x="5451475" y="5219700"/>
            <a:ext cx="3130550" cy="476250"/>
          </a:xfrm>
          <a:custGeom>
            <a:avLst/>
            <a:gdLst>
              <a:gd name="connsiteX0" fmla="*/ 860425 w 3130550"/>
              <a:gd name="connsiteY0" fmla="*/ 177800 h 476250"/>
              <a:gd name="connsiteX1" fmla="*/ 1498600 w 3130550"/>
              <a:gd name="connsiteY1" fmla="*/ 101600 h 476250"/>
              <a:gd name="connsiteX2" fmla="*/ 1774825 w 3130550"/>
              <a:gd name="connsiteY2" fmla="*/ 79375 h 476250"/>
              <a:gd name="connsiteX3" fmla="*/ 2257425 w 3130550"/>
              <a:gd name="connsiteY3" fmla="*/ 60325 h 476250"/>
              <a:gd name="connsiteX4" fmla="*/ 2317750 w 3130550"/>
              <a:gd name="connsiteY4" fmla="*/ 60325 h 476250"/>
              <a:gd name="connsiteX5" fmla="*/ 2400300 w 3130550"/>
              <a:gd name="connsiteY5" fmla="*/ 53975 h 476250"/>
              <a:gd name="connsiteX6" fmla="*/ 2489200 w 3130550"/>
              <a:gd name="connsiteY6" fmla="*/ 38100 h 476250"/>
              <a:gd name="connsiteX7" fmla="*/ 2571750 w 3130550"/>
              <a:gd name="connsiteY7" fmla="*/ 6350 h 476250"/>
              <a:gd name="connsiteX8" fmla="*/ 2597150 w 3130550"/>
              <a:gd name="connsiteY8" fmla="*/ 0 h 476250"/>
              <a:gd name="connsiteX9" fmla="*/ 2638425 w 3130550"/>
              <a:gd name="connsiteY9" fmla="*/ 3175 h 476250"/>
              <a:gd name="connsiteX10" fmla="*/ 2965450 w 3130550"/>
              <a:gd name="connsiteY10" fmla="*/ 107950 h 476250"/>
              <a:gd name="connsiteX11" fmla="*/ 3048000 w 3130550"/>
              <a:gd name="connsiteY11" fmla="*/ 142875 h 476250"/>
              <a:gd name="connsiteX12" fmla="*/ 3089275 w 3130550"/>
              <a:gd name="connsiteY12" fmla="*/ 174625 h 476250"/>
              <a:gd name="connsiteX13" fmla="*/ 3121025 w 3130550"/>
              <a:gd name="connsiteY13" fmla="*/ 212725 h 476250"/>
              <a:gd name="connsiteX14" fmla="*/ 3130550 w 3130550"/>
              <a:gd name="connsiteY14" fmla="*/ 247650 h 476250"/>
              <a:gd name="connsiteX15" fmla="*/ 3121025 w 3130550"/>
              <a:gd name="connsiteY15" fmla="*/ 285750 h 476250"/>
              <a:gd name="connsiteX16" fmla="*/ 3101975 w 3130550"/>
              <a:gd name="connsiteY16" fmla="*/ 307975 h 476250"/>
              <a:gd name="connsiteX17" fmla="*/ 3035300 w 3130550"/>
              <a:gd name="connsiteY17" fmla="*/ 336550 h 476250"/>
              <a:gd name="connsiteX18" fmla="*/ 2971800 w 3130550"/>
              <a:gd name="connsiteY18" fmla="*/ 349250 h 476250"/>
              <a:gd name="connsiteX19" fmla="*/ 2886075 w 3130550"/>
              <a:gd name="connsiteY19" fmla="*/ 352425 h 476250"/>
              <a:gd name="connsiteX20" fmla="*/ 2628900 w 3130550"/>
              <a:gd name="connsiteY20" fmla="*/ 317500 h 476250"/>
              <a:gd name="connsiteX21" fmla="*/ 2333625 w 3130550"/>
              <a:gd name="connsiteY21" fmla="*/ 298450 h 476250"/>
              <a:gd name="connsiteX22" fmla="*/ 1870075 w 3130550"/>
              <a:gd name="connsiteY22" fmla="*/ 311150 h 476250"/>
              <a:gd name="connsiteX23" fmla="*/ 1263650 w 3130550"/>
              <a:gd name="connsiteY23" fmla="*/ 361950 h 476250"/>
              <a:gd name="connsiteX24" fmla="*/ 914400 w 3130550"/>
              <a:gd name="connsiteY24" fmla="*/ 403225 h 476250"/>
              <a:gd name="connsiteX25" fmla="*/ 669925 w 3130550"/>
              <a:gd name="connsiteY25" fmla="*/ 450850 h 476250"/>
              <a:gd name="connsiteX26" fmla="*/ 568325 w 3130550"/>
              <a:gd name="connsiteY26" fmla="*/ 469900 h 476250"/>
              <a:gd name="connsiteX27" fmla="*/ 520700 w 3130550"/>
              <a:gd name="connsiteY27" fmla="*/ 476250 h 476250"/>
              <a:gd name="connsiteX28" fmla="*/ 463550 w 3130550"/>
              <a:gd name="connsiteY28" fmla="*/ 469900 h 476250"/>
              <a:gd name="connsiteX29" fmla="*/ 384175 w 3130550"/>
              <a:gd name="connsiteY29" fmla="*/ 444500 h 476250"/>
              <a:gd name="connsiteX30" fmla="*/ 292100 w 3130550"/>
              <a:gd name="connsiteY30" fmla="*/ 403225 h 476250"/>
              <a:gd name="connsiteX31" fmla="*/ 152400 w 3130550"/>
              <a:gd name="connsiteY31" fmla="*/ 317500 h 476250"/>
              <a:gd name="connsiteX32" fmla="*/ 85725 w 3130550"/>
              <a:gd name="connsiteY32" fmla="*/ 260350 h 476250"/>
              <a:gd name="connsiteX33" fmla="*/ 31750 w 3130550"/>
              <a:gd name="connsiteY33" fmla="*/ 196850 h 476250"/>
              <a:gd name="connsiteX34" fmla="*/ 0 w 3130550"/>
              <a:gd name="connsiteY34" fmla="*/ 152400 h 476250"/>
              <a:gd name="connsiteX35" fmla="*/ 0 w 3130550"/>
              <a:gd name="connsiteY35" fmla="*/ 136525 h 476250"/>
              <a:gd name="connsiteX36" fmla="*/ 0 w 3130550"/>
              <a:gd name="connsiteY36" fmla="*/ 123825 h 476250"/>
              <a:gd name="connsiteX37" fmla="*/ 9525 w 3130550"/>
              <a:gd name="connsiteY37" fmla="*/ 111125 h 476250"/>
              <a:gd name="connsiteX38" fmla="*/ 34925 w 3130550"/>
              <a:gd name="connsiteY38" fmla="*/ 107950 h 476250"/>
              <a:gd name="connsiteX39" fmla="*/ 136525 w 3130550"/>
              <a:gd name="connsiteY39" fmla="*/ 158750 h 476250"/>
              <a:gd name="connsiteX40" fmla="*/ 225425 w 3130550"/>
              <a:gd name="connsiteY40" fmla="*/ 190500 h 476250"/>
              <a:gd name="connsiteX41" fmla="*/ 365125 w 3130550"/>
              <a:gd name="connsiteY41" fmla="*/ 225425 h 476250"/>
              <a:gd name="connsiteX42" fmla="*/ 419100 w 3130550"/>
              <a:gd name="connsiteY42" fmla="*/ 231775 h 476250"/>
              <a:gd name="connsiteX43" fmla="*/ 539750 w 3130550"/>
              <a:gd name="connsiteY43" fmla="*/ 225425 h 476250"/>
              <a:gd name="connsiteX44" fmla="*/ 860425 w 3130550"/>
              <a:gd name="connsiteY44" fmla="*/ 17780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30550" h="476250">
                <a:moveTo>
                  <a:pt x="860425" y="177800"/>
                </a:moveTo>
                <a:lnTo>
                  <a:pt x="1498600" y="101600"/>
                </a:lnTo>
                <a:lnTo>
                  <a:pt x="1774825" y="79375"/>
                </a:lnTo>
                <a:lnTo>
                  <a:pt x="2257425" y="60325"/>
                </a:lnTo>
                <a:lnTo>
                  <a:pt x="2317750" y="60325"/>
                </a:lnTo>
                <a:lnTo>
                  <a:pt x="2400300" y="53975"/>
                </a:lnTo>
                <a:lnTo>
                  <a:pt x="2489200" y="38100"/>
                </a:lnTo>
                <a:lnTo>
                  <a:pt x="2571750" y="6350"/>
                </a:lnTo>
                <a:lnTo>
                  <a:pt x="2597150" y="0"/>
                </a:lnTo>
                <a:lnTo>
                  <a:pt x="2638425" y="3175"/>
                </a:lnTo>
                <a:lnTo>
                  <a:pt x="2965450" y="107950"/>
                </a:lnTo>
                <a:lnTo>
                  <a:pt x="3048000" y="142875"/>
                </a:lnTo>
                <a:lnTo>
                  <a:pt x="3089275" y="174625"/>
                </a:lnTo>
                <a:lnTo>
                  <a:pt x="3121025" y="212725"/>
                </a:lnTo>
                <a:lnTo>
                  <a:pt x="3130550" y="247650"/>
                </a:lnTo>
                <a:lnTo>
                  <a:pt x="3121025" y="285750"/>
                </a:lnTo>
                <a:lnTo>
                  <a:pt x="3101975" y="307975"/>
                </a:lnTo>
                <a:lnTo>
                  <a:pt x="3035300" y="336550"/>
                </a:lnTo>
                <a:lnTo>
                  <a:pt x="2971800" y="349250"/>
                </a:lnTo>
                <a:lnTo>
                  <a:pt x="2886075" y="352425"/>
                </a:lnTo>
                <a:lnTo>
                  <a:pt x="2628900" y="317500"/>
                </a:lnTo>
                <a:lnTo>
                  <a:pt x="2333625" y="298450"/>
                </a:lnTo>
                <a:lnTo>
                  <a:pt x="1870075" y="311150"/>
                </a:lnTo>
                <a:lnTo>
                  <a:pt x="1263650" y="361950"/>
                </a:lnTo>
                <a:lnTo>
                  <a:pt x="914400" y="403225"/>
                </a:lnTo>
                <a:lnTo>
                  <a:pt x="669925" y="450850"/>
                </a:lnTo>
                <a:lnTo>
                  <a:pt x="568325" y="469900"/>
                </a:lnTo>
                <a:lnTo>
                  <a:pt x="520700" y="476250"/>
                </a:lnTo>
                <a:lnTo>
                  <a:pt x="463550" y="469900"/>
                </a:lnTo>
                <a:lnTo>
                  <a:pt x="384175" y="444500"/>
                </a:lnTo>
                <a:lnTo>
                  <a:pt x="292100" y="403225"/>
                </a:lnTo>
                <a:lnTo>
                  <a:pt x="152400" y="317500"/>
                </a:lnTo>
                <a:lnTo>
                  <a:pt x="85725" y="260350"/>
                </a:lnTo>
                <a:lnTo>
                  <a:pt x="31750" y="196850"/>
                </a:lnTo>
                <a:lnTo>
                  <a:pt x="0" y="152400"/>
                </a:lnTo>
                <a:lnTo>
                  <a:pt x="0" y="136525"/>
                </a:lnTo>
                <a:lnTo>
                  <a:pt x="0" y="123825"/>
                </a:lnTo>
                <a:lnTo>
                  <a:pt x="9525" y="111125"/>
                </a:lnTo>
                <a:lnTo>
                  <a:pt x="34925" y="107950"/>
                </a:lnTo>
                <a:lnTo>
                  <a:pt x="136525" y="158750"/>
                </a:lnTo>
                <a:lnTo>
                  <a:pt x="225425" y="190500"/>
                </a:lnTo>
                <a:lnTo>
                  <a:pt x="365125" y="225425"/>
                </a:lnTo>
                <a:lnTo>
                  <a:pt x="419100" y="231775"/>
                </a:lnTo>
                <a:lnTo>
                  <a:pt x="539750" y="225425"/>
                </a:lnTo>
                <a:lnTo>
                  <a:pt x="860425" y="177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3A6B0E8-3181-45BF-BB15-A4249664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68" y="1623698"/>
            <a:ext cx="4980864" cy="43834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C09A88C-724E-4E88-9175-87A59CE78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65" y="1603060"/>
            <a:ext cx="4986960" cy="438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9" grpId="0" animBg="1"/>
      <p:bldP spid="11" grpId="0" animBg="1"/>
      <p:bldP spid="10" grpId="0" animBg="1"/>
      <p:bldP spid="19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80B3DE5-E0B7-47D1-9929-55DA8070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68" y="1237298"/>
            <a:ext cx="498086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36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83C2BBA-611A-40FB-9FDF-6E5F56374A27}"/>
              </a:ext>
            </a:extLst>
          </p:cNvPr>
          <p:cNvSpPr/>
          <p:nvPr/>
        </p:nvSpPr>
        <p:spPr>
          <a:xfrm>
            <a:off x="4567239" y="1857375"/>
            <a:ext cx="612775" cy="1200150"/>
          </a:xfrm>
          <a:custGeom>
            <a:avLst/>
            <a:gdLst>
              <a:gd name="connsiteX0" fmla="*/ 295275 w 611981"/>
              <a:gd name="connsiteY0" fmla="*/ 852488 h 1200150"/>
              <a:gd name="connsiteX1" fmla="*/ 295275 w 611981"/>
              <a:gd name="connsiteY1" fmla="*/ 540544 h 1200150"/>
              <a:gd name="connsiteX2" fmla="*/ 288131 w 611981"/>
              <a:gd name="connsiteY2" fmla="*/ 440531 h 1200150"/>
              <a:gd name="connsiteX3" fmla="*/ 269081 w 611981"/>
              <a:gd name="connsiteY3" fmla="*/ 342900 h 1200150"/>
              <a:gd name="connsiteX4" fmla="*/ 247650 w 611981"/>
              <a:gd name="connsiteY4" fmla="*/ 290513 h 1200150"/>
              <a:gd name="connsiteX5" fmla="*/ 190500 w 611981"/>
              <a:gd name="connsiteY5" fmla="*/ 200025 h 1200150"/>
              <a:gd name="connsiteX6" fmla="*/ 123825 w 611981"/>
              <a:gd name="connsiteY6" fmla="*/ 130969 h 1200150"/>
              <a:gd name="connsiteX7" fmla="*/ 61912 w 611981"/>
              <a:gd name="connsiteY7" fmla="*/ 88106 h 1200150"/>
              <a:gd name="connsiteX8" fmla="*/ 19050 w 611981"/>
              <a:gd name="connsiteY8" fmla="*/ 64294 h 1200150"/>
              <a:gd name="connsiteX9" fmla="*/ 7143 w 611981"/>
              <a:gd name="connsiteY9" fmla="*/ 57150 h 1200150"/>
              <a:gd name="connsiteX10" fmla="*/ 0 w 611981"/>
              <a:gd name="connsiteY10" fmla="*/ 45244 h 1200150"/>
              <a:gd name="connsiteX11" fmla="*/ 7143 w 611981"/>
              <a:gd name="connsiteY11" fmla="*/ 23813 h 1200150"/>
              <a:gd name="connsiteX12" fmla="*/ 28575 w 611981"/>
              <a:gd name="connsiteY12" fmla="*/ 4763 h 1200150"/>
              <a:gd name="connsiteX13" fmla="*/ 54768 w 611981"/>
              <a:gd name="connsiteY13" fmla="*/ 0 h 1200150"/>
              <a:gd name="connsiteX14" fmla="*/ 145256 w 611981"/>
              <a:gd name="connsiteY14" fmla="*/ 16669 h 1200150"/>
              <a:gd name="connsiteX15" fmla="*/ 202406 w 611981"/>
              <a:gd name="connsiteY15" fmla="*/ 30956 h 1200150"/>
              <a:gd name="connsiteX16" fmla="*/ 276225 w 611981"/>
              <a:gd name="connsiteY16" fmla="*/ 59531 h 1200150"/>
              <a:gd name="connsiteX17" fmla="*/ 392906 w 611981"/>
              <a:gd name="connsiteY17" fmla="*/ 119063 h 1200150"/>
              <a:gd name="connsiteX18" fmla="*/ 464343 w 611981"/>
              <a:gd name="connsiteY18" fmla="*/ 169069 h 1200150"/>
              <a:gd name="connsiteX19" fmla="*/ 569118 w 611981"/>
              <a:gd name="connsiteY19" fmla="*/ 252413 h 1200150"/>
              <a:gd name="connsiteX20" fmla="*/ 595312 w 611981"/>
              <a:gd name="connsiteY20" fmla="*/ 278606 h 1200150"/>
              <a:gd name="connsiteX21" fmla="*/ 602456 w 611981"/>
              <a:gd name="connsiteY21" fmla="*/ 300038 h 1200150"/>
              <a:gd name="connsiteX22" fmla="*/ 609600 w 611981"/>
              <a:gd name="connsiteY22" fmla="*/ 328613 h 1200150"/>
              <a:gd name="connsiteX23" fmla="*/ 611981 w 611981"/>
              <a:gd name="connsiteY23" fmla="*/ 366713 h 1200150"/>
              <a:gd name="connsiteX24" fmla="*/ 602456 w 611981"/>
              <a:gd name="connsiteY24" fmla="*/ 395288 h 1200150"/>
              <a:gd name="connsiteX25" fmla="*/ 576262 w 611981"/>
              <a:gd name="connsiteY25" fmla="*/ 416719 h 1200150"/>
              <a:gd name="connsiteX26" fmla="*/ 566737 w 611981"/>
              <a:gd name="connsiteY26" fmla="*/ 433388 h 1200150"/>
              <a:gd name="connsiteX27" fmla="*/ 554831 w 611981"/>
              <a:gd name="connsiteY27" fmla="*/ 469106 h 1200150"/>
              <a:gd name="connsiteX28" fmla="*/ 561975 w 611981"/>
              <a:gd name="connsiteY28" fmla="*/ 509588 h 1200150"/>
              <a:gd name="connsiteX29" fmla="*/ 564356 w 611981"/>
              <a:gd name="connsiteY29" fmla="*/ 585788 h 1200150"/>
              <a:gd name="connsiteX30" fmla="*/ 566737 w 611981"/>
              <a:gd name="connsiteY30" fmla="*/ 940594 h 1200150"/>
              <a:gd name="connsiteX31" fmla="*/ 569118 w 611981"/>
              <a:gd name="connsiteY31" fmla="*/ 1147763 h 1200150"/>
              <a:gd name="connsiteX32" fmla="*/ 292893 w 611981"/>
              <a:gd name="connsiteY32" fmla="*/ 1200150 h 1200150"/>
              <a:gd name="connsiteX33" fmla="*/ 295275 w 611981"/>
              <a:gd name="connsiteY33" fmla="*/ 852488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11981" h="1200150">
                <a:moveTo>
                  <a:pt x="295275" y="852488"/>
                </a:moveTo>
                <a:lnTo>
                  <a:pt x="295275" y="540544"/>
                </a:lnTo>
                <a:lnTo>
                  <a:pt x="288131" y="440531"/>
                </a:lnTo>
                <a:lnTo>
                  <a:pt x="269081" y="342900"/>
                </a:lnTo>
                <a:lnTo>
                  <a:pt x="247650" y="290513"/>
                </a:lnTo>
                <a:lnTo>
                  <a:pt x="190500" y="200025"/>
                </a:lnTo>
                <a:lnTo>
                  <a:pt x="123825" y="130969"/>
                </a:lnTo>
                <a:lnTo>
                  <a:pt x="61912" y="88106"/>
                </a:lnTo>
                <a:lnTo>
                  <a:pt x="19050" y="64294"/>
                </a:lnTo>
                <a:lnTo>
                  <a:pt x="7143" y="57150"/>
                </a:lnTo>
                <a:lnTo>
                  <a:pt x="0" y="45244"/>
                </a:lnTo>
                <a:lnTo>
                  <a:pt x="7143" y="23813"/>
                </a:lnTo>
                <a:lnTo>
                  <a:pt x="28575" y="4763"/>
                </a:lnTo>
                <a:lnTo>
                  <a:pt x="54768" y="0"/>
                </a:lnTo>
                <a:lnTo>
                  <a:pt x="145256" y="16669"/>
                </a:lnTo>
                <a:lnTo>
                  <a:pt x="202406" y="30956"/>
                </a:lnTo>
                <a:lnTo>
                  <a:pt x="276225" y="59531"/>
                </a:lnTo>
                <a:lnTo>
                  <a:pt x="392906" y="119063"/>
                </a:lnTo>
                <a:lnTo>
                  <a:pt x="464343" y="169069"/>
                </a:lnTo>
                <a:lnTo>
                  <a:pt x="569118" y="252413"/>
                </a:lnTo>
                <a:lnTo>
                  <a:pt x="595312" y="278606"/>
                </a:lnTo>
                <a:lnTo>
                  <a:pt x="602456" y="300038"/>
                </a:lnTo>
                <a:lnTo>
                  <a:pt x="609600" y="328613"/>
                </a:lnTo>
                <a:lnTo>
                  <a:pt x="611981" y="366713"/>
                </a:lnTo>
                <a:lnTo>
                  <a:pt x="602456" y="395288"/>
                </a:lnTo>
                <a:lnTo>
                  <a:pt x="576262" y="416719"/>
                </a:lnTo>
                <a:lnTo>
                  <a:pt x="566737" y="433388"/>
                </a:lnTo>
                <a:lnTo>
                  <a:pt x="554831" y="469106"/>
                </a:lnTo>
                <a:lnTo>
                  <a:pt x="561975" y="509588"/>
                </a:lnTo>
                <a:cubicBezTo>
                  <a:pt x="562769" y="534988"/>
                  <a:pt x="563562" y="560388"/>
                  <a:pt x="564356" y="585788"/>
                </a:cubicBezTo>
                <a:cubicBezTo>
                  <a:pt x="565150" y="704057"/>
                  <a:pt x="565943" y="822325"/>
                  <a:pt x="566737" y="940594"/>
                </a:cubicBezTo>
                <a:cubicBezTo>
                  <a:pt x="567531" y="1009650"/>
                  <a:pt x="568324" y="1078707"/>
                  <a:pt x="569118" y="1147763"/>
                </a:cubicBezTo>
                <a:lnTo>
                  <a:pt x="292893" y="1200150"/>
                </a:lnTo>
                <a:lnTo>
                  <a:pt x="295275" y="8524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B0D98B5-03D0-40A9-86BF-77461120C4C7}"/>
              </a:ext>
            </a:extLst>
          </p:cNvPr>
          <p:cNvSpPr/>
          <p:nvPr/>
        </p:nvSpPr>
        <p:spPr>
          <a:xfrm>
            <a:off x="5699126" y="1279526"/>
            <a:ext cx="676275" cy="1565275"/>
          </a:xfrm>
          <a:custGeom>
            <a:avLst/>
            <a:gdLst>
              <a:gd name="connsiteX0" fmla="*/ 368300 w 676275"/>
              <a:gd name="connsiteY0" fmla="*/ 1206500 h 1565275"/>
              <a:gd name="connsiteX1" fmla="*/ 368300 w 676275"/>
              <a:gd name="connsiteY1" fmla="*/ 717550 h 1565275"/>
              <a:gd name="connsiteX2" fmla="*/ 361950 w 676275"/>
              <a:gd name="connsiteY2" fmla="*/ 438150 h 1565275"/>
              <a:gd name="connsiteX3" fmla="*/ 352425 w 676275"/>
              <a:gd name="connsiteY3" fmla="*/ 377825 h 1565275"/>
              <a:gd name="connsiteX4" fmla="*/ 320675 w 676275"/>
              <a:gd name="connsiteY4" fmla="*/ 307975 h 1565275"/>
              <a:gd name="connsiteX5" fmla="*/ 269875 w 676275"/>
              <a:gd name="connsiteY5" fmla="*/ 238125 h 1565275"/>
              <a:gd name="connsiteX6" fmla="*/ 219075 w 676275"/>
              <a:gd name="connsiteY6" fmla="*/ 193675 h 1565275"/>
              <a:gd name="connsiteX7" fmla="*/ 152400 w 676275"/>
              <a:gd name="connsiteY7" fmla="*/ 149225 h 1565275"/>
              <a:gd name="connsiteX8" fmla="*/ 66675 w 676275"/>
              <a:gd name="connsiteY8" fmla="*/ 101600 h 1565275"/>
              <a:gd name="connsiteX9" fmla="*/ 15875 w 676275"/>
              <a:gd name="connsiteY9" fmla="*/ 82550 h 1565275"/>
              <a:gd name="connsiteX10" fmla="*/ 3175 w 676275"/>
              <a:gd name="connsiteY10" fmla="*/ 66675 h 1565275"/>
              <a:gd name="connsiteX11" fmla="*/ 0 w 676275"/>
              <a:gd name="connsiteY11" fmla="*/ 44450 h 1565275"/>
              <a:gd name="connsiteX12" fmla="*/ 3175 w 676275"/>
              <a:gd name="connsiteY12" fmla="*/ 25400 h 1565275"/>
              <a:gd name="connsiteX13" fmla="*/ 12700 w 676275"/>
              <a:gd name="connsiteY13" fmla="*/ 9525 h 1565275"/>
              <a:gd name="connsiteX14" fmla="*/ 38100 w 676275"/>
              <a:gd name="connsiteY14" fmla="*/ 3175 h 1565275"/>
              <a:gd name="connsiteX15" fmla="*/ 63500 w 676275"/>
              <a:gd name="connsiteY15" fmla="*/ 0 h 1565275"/>
              <a:gd name="connsiteX16" fmla="*/ 168275 w 676275"/>
              <a:gd name="connsiteY16" fmla="*/ 9525 h 1565275"/>
              <a:gd name="connsiteX17" fmla="*/ 244475 w 676275"/>
              <a:gd name="connsiteY17" fmla="*/ 22225 h 1565275"/>
              <a:gd name="connsiteX18" fmla="*/ 368300 w 676275"/>
              <a:gd name="connsiteY18" fmla="*/ 47625 h 1565275"/>
              <a:gd name="connsiteX19" fmla="*/ 444500 w 676275"/>
              <a:gd name="connsiteY19" fmla="*/ 73025 h 1565275"/>
              <a:gd name="connsiteX20" fmla="*/ 520700 w 676275"/>
              <a:gd name="connsiteY20" fmla="*/ 114300 h 1565275"/>
              <a:gd name="connsiteX21" fmla="*/ 574675 w 676275"/>
              <a:gd name="connsiteY21" fmla="*/ 152400 h 1565275"/>
              <a:gd name="connsiteX22" fmla="*/ 631825 w 676275"/>
              <a:gd name="connsiteY22" fmla="*/ 215900 h 1565275"/>
              <a:gd name="connsiteX23" fmla="*/ 663575 w 676275"/>
              <a:gd name="connsiteY23" fmla="*/ 276225 h 1565275"/>
              <a:gd name="connsiteX24" fmla="*/ 676275 w 676275"/>
              <a:gd name="connsiteY24" fmla="*/ 311150 h 1565275"/>
              <a:gd name="connsiteX25" fmla="*/ 669925 w 676275"/>
              <a:gd name="connsiteY25" fmla="*/ 327025 h 1565275"/>
              <a:gd name="connsiteX26" fmla="*/ 654050 w 676275"/>
              <a:gd name="connsiteY26" fmla="*/ 355600 h 1565275"/>
              <a:gd name="connsiteX27" fmla="*/ 638175 w 676275"/>
              <a:gd name="connsiteY27" fmla="*/ 384175 h 1565275"/>
              <a:gd name="connsiteX28" fmla="*/ 631825 w 676275"/>
              <a:gd name="connsiteY28" fmla="*/ 438150 h 1565275"/>
              <a:gd name="connsiteX29" fmla="*/ 635000 w 676275"/>
              <a:gd name="connsiteY29" fmla="*/ 736600 h 1565275"/>
              <a:gd name="connsiteX30" fmla="*/ 635000 w 676275"/>
              <a:gd name="connsiteY30" fmla="*/ 936625 h 1565275"/>
              <a:gd name="connsiteX31" fmla="*/ 644525 w 676275"/>
              <a:gd name="connsiteY31" fmla="*/ 1514475 h 1565275"/>
              <a:gd name="connsiteX32" fmla="*/ 361950 w 676275"/>
              <a:gd name="connsiteY32" fmla="*/ 1565275 h 1565275"/>
              <a:gd name="connsiteX33" fmla="*/ 368300 w 676275"/>
              <a:gd name="connsiteY33" fmla="*/ 1206500 h 156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76275" h="1565275">
                <a:moveTo>
                  <a:pt x="368300" y="1206500"/>
                </a:moveTo>
                <a:lnTo>
                  <a:pt x="368300" y="717550"/>
                </a:lnTo>
                <a:lnTo>
                  <a:pt x="361950" y="438150"/>
                </a:lnTo>
                <a:lnTo>
                  <a:pt x="352425" y="377825"/>
                </a:lnTo>
                <a:lnTo>
                  <a:pt x="320675" y="307975"/>
                </a:lnTo>
                <a:lnTo>
                  <a:pt x="269875" y="238125"/>
                </a:lnTo>
                <a:lnTo>
                  <a:pt x="219075" y="193675"/>
                </a:lnTo>
                <a:lnTo>
                  <a:pt x="152400" y="149225"/>
                </a:lnTo>
                <a:lnTo>
                  <a:pt x="66675" y="101600"/>
                </a:lnTo>
                <a:lnTo>
                  <a:pt x="15875" y="82550"/>
                </a:lnTo>
                <a:lnTo>
                  <a:pt x="3175" y="66675"/>
                </a:lnTo>
                <a:lnTo>
                  <a:pt x="0" y="44450"/>
                </a:lnTo>
                <a:lnTo>
                  <a:pt x="3175" y="25400"/>
                </a:lnTo>
                <a:lnTo>
                  <a:pt x="12700" y="9525"/>
                </a:lnTo>
                <a:lnTo>
                  <a:pt x="38100" y="3175"/>
                </a:lnTo>
                <a:lnTo>
                  <a:pt x="63500" y="0"/>
                </a:lnTo>
                <a:lnTo>
                  <a:pt x="168275" y="9525"/>
                </a:lnTo>
                <a:lnTo>
                  <a:pt x="244475" y="22225"/>
                </a:lnTo>
                <a:lnTo>
                  <a:pt x="368300" y="47625"/>
                </a:lnTo>
                <a:lnTo>
                  <a:pt x="444500" y="73025"/>
                </a:lnTo>
                <a:lnTo>
                  <a:pt x="520700" y="114300"/>
                </a:lnTo>
                <a:lnTo>
                  <a:pt x="574675" y="152400"/>
                </a:lnTo>
                <a:lnTo>
                  <a:pt x="631825" y="215900"/>
                </a:lnTo>
                <a:lnTo>
                  <a:pt x="663575" y="276225"/>
                </a:lnTo>
                <a:lnTo>
                  <a:pt x="676275" y="311150"/>
                </a:lnTo>
                <a:lnTo>
                  <a:pt x="669925" y="327025"/>
                </a:lnTo>
                <a:lnTo>
                  <a:pt x="654050" y="355600"/>
                </a:lnTo>
                <a:lnTo>
                  <a:pt x="638175" y="384175"/>
                </a:lnTo>
                <a:lnTo>
                  <a:pt x="631825" y="438150"/>
                </a:lnTo>
                <a:cubicBezTo>
                  <a:pt x="632883" y="537633"/>
                  <a:pt x="633942" y="637117"/>
                  <a:pt x="635000" y="736600"/>
                </a:cubicBezTo>
                <a:lnTo>
                  <a:pt x="635000" y="936625"/>
                </a:lnTo>
                <a:lnTo>
                  <a:pt x="644525" y="1514475"/>
                </a:lnTo>
                <a:lnTo>
                  <a:pt x="361950" y="1565275"/>
                </a:lnTo>
                <a:lnTo>
                  <a:pt x="368300" y="1206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A33E643-DA79-414D-BFA2-4A85818AD3D1}"/>
              </a:ext>
            </a:extLst>
          </p:cNvPr>
          <p:cNvSpPr/>
          <p:nvPr/>
        </p:nvSpPr>
        <p:spPr>
          <a:xfrm>
            <a:off x="4173538" y="3398838"/>
            <a:ext cx="1295400" cy="1181100"/>
          </a:xfrm>
          <a:custGeom>
            <a:avLst/>
            <a:gdLst>
              <a:gd name="connsiteX0" fmla="*/ 354807 w 1295400"/>
              <a:gd name="connsiteY0" fmla="*/ 816769 h 1181100"/>
              <a:gd name="connsiteX1" fmla="*/ 526257 w 1295400"/>
              <a:gd name="connsiteY1" fmla="*/ 652462 h 1181100"/>
              <a:gd name="connsiteX2" fmla="*/ 754857 w 1295400"/>
              <a:gd name="connsiteY2" fmla="*/ 423862 h 1181100"/>
              <a:gd name="connsiteX3" fmla="*/ 831057 w 1295400"/>
              <a:gd name="connsiteY3" fmla="*/ 335756 h 1181100"/>
              <a:gd name="connsiteX4" fmla="*/ 862013 w 1295400"/>
              <a:gd name="connsiteY4" fmla="*/ 283369 h 1181100"/>
              <a:gd name="connsiteX5" fmla="*/ 869157 w 1295400"/>
              <a:gd name="connsiteY5" fmla="*/ 254794 h 1181100"/>
              <a:gd name="connsiteX6" fmla="*/ 857250 w 1295400"/>
              <a:gd name="connsiteY6" fmla="*/ 211931 h 1181100"/>
              <a:gd name="connsiteX7" fmla="*/ 819150 w 1295400"/>
              <a:gd name="connsiteY7" fmla="*/ 164306 h 1181100"/>
              <a:gd name="connsiteX8" fmla="*/ 750094 w 1295400"/>
              <a:gd name="connsiteY8" fmla="*/ 104775 h 1181100"/>
              <a:gd name="connsiteX9" fmla="*/ 702469 w 1295400"/>
              <a:gd name="connsiteY9" fmla="*/ 71437 h 1181100"/>
              <a:gd name="connsiteX10" fmla="*/ 685800 w 1295400"/>
              <a:gd name="connsiteY10" fmla="*/ 57150 h 1181100"/>
              <a:gd name="connsiteX11" fmla="*/ 673894 w 1295400"/>
              <a:gd name="connsiteY11" fmla="*/ 35719 h 1181100"/>
              <a:gd name="connsiteX12" fmla="*/ 678657 w 1295400"/>
              <a:gd name="connsiteY12" fmla="*/ 11906 h 1181100"/>
              <a:gd name="connsiteX13" fmla="*/ 697707 w 1295400"/>
              <a:gd name="connsiteY13" fmla="*/ 0 h 1181100"/>
              <a:gd name="connsiteX14" fmla="*/ 742950 w 1295400"/>
              <a:gd name="connsiteY14" fmla="*/ 2381 h 1181100"/>
              <a:gd name="connsiteX15" fmla="*/ 800100 w 1295400"/>
              <a:gd name="connsiteY15" fmla="*/ 21431 h 1181100"/>
              <a:gd name="connsiteX16" fmla="*/ 931069 w 1295400"/>
              <a:gd name="connsiteY16" fmla="*/ 64294 h 1181100"/>
              <a:gd name="connsiteX17" fmla="*/ 1033463 w 1295400"/>
              <a:gd name="connsiteY17" fmla="*/ 107156 h 1181100"/>
              <a:gd name="connsiteX18" fmla="*/ 1116807 w 1295400"/>
              <a:gd name="connsiteY18" fmla="*/ 154781 h 1181100"/>
              <a:gd name="connsiteX19" fmla="*/ 1202532 w 1295400"/>
              <a:gd name="connsiteY19" fmla="*/ 223837 h 1181100"/>
              <a:gd name="connsiteX20" fmla="*/ 1262063 w 1295400"/>
              <a:gd name="connsiteY20" fmla="*/ 283369 h 1181100"/>
              <a:gd name="connsiteX21" fmla="*/ 1288257 w 1295400"/>
              <a:gd name="connsiteY21" fmla="*/ 314325 h 1181100"/>
              <a:gd name="connsiteX22" fmla="*/ 1295400 w 1295400"/>
              <a:gd name="connsiteY22" fmla="*/ 330994 h 1181100"/>
              <a:gd name="connsiteX23" fmla="*/ 1290638 w 1295400"/>
              <a:gd name="connsiteY23" fmla="*/ 354806 h 1181100"/>
              <a:gd name="connsiteX24" fmla="*/ 1271588 w 1295400"/>
              <a:gd name="connsiteY24" fmla="*/ 381000 h 1181100"/>
              <a:gd name="connsiteX25" fmla="*/ 1185863 w 1295400"/>
              <a:gd name="connsiteY25" fmla="*/ 435769 h 1181100"/>
              <a:gd name="connsiteX26" fmla="*/ 1147763 w 1295400"/>
              <a:gd name="connsiteY26" fmla="*/ 459581 h 1181100"/>
              <a:gd name="connsiteX27" fmla="*/ 971550 w 1295400"/>
              <a:gd name="connsiteY27" fmla="*/ 600075 h 1181100"/>
              <a:gd name="connsiteX28" fmla="*/ 688182 w 1295400"/>
              <a:gd name="connsiteY28" fmla="*/ 809625 h 1181100"/>
              <a:gd name="connsiteX29" fmla="*/ 352425 w 1295400"/>
              <a:gd name="connsiteY29" fmla="*/ 1016794 h 1181100"/>
              <a:gd name="connsiteX30" fmla="*/ 83344 w 1295400"/>
              <a:gd name="connsiteY30" fmla="*/ 1157287 h 1181100"/>
              <a:gd name="connsiteX31" fmla="*/ 30957 w 1295400"/>
              <a:gd name="connsiteY31" fmla="*/ 1178719 h 1181100"/>
              <a:gd name="connsiteX32" fmla="*/ 16669 w 1295400"/>
              <a:gd name="connsiteY32" fmla="*/ 1181100 h 1181100"/>
              <a:gd name="connsiteX33" fmla="*/ 2382 w 1295400"/>
              <a:gd name="connsiteY33" fmla="*/ 1173956 h 1181100"/>
              <a:gd name="connsiteX34" fmla="*/ 0 w 1295400"/>
              <a:gd name="connsiteY34" fmla="*/ 1159669 h 1181100"/>
              <a:gd name="connsiteX35" fmla="*/ 14288 w 1295400"/>
              <a:gd name="connsiteY35" fmla="*/ 1126331 h 1181100"/>
              <a:gd name="connsiteX36" fmla="*/ 42863 w 1295400"/>
              <a:gd name="connsiteY36" fmla="*/ 1097756 h 1181100"/>
              <a:gd name="connsiteX37" fmla="*/ 254794 w 1295400"/>
              <a:gd name="connsiteY37" fmla="*/ 904875 h 1181100"/>
              <a:gd name="connsiteX38" fmla="*/ 354807 w 1295400"/>
              <a:gd name="connsiteY38" fmla="*/ 81676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95400" h="1181100">
                <a:moveTo>
                  <a:pt x="354807" y="816769"/>
                </a:moveTo>
                <a:lnTo>
                  <a:pt x="526257" y="652462"/>
                </a:lnTo>
                <a:lnTo>
                  <a:pt x="754857" y="423862"/>
                </a:lnTo>
                <a:lnTo>
                  <a:pt x="831057" y="335756"/>
                </a:lnTo>
                <a:lnTo>
                  <a:pt x="862013" y="283369"/>
                </a:lnTo>
                <a:lnTo>
                  <a:pt x="869157" y="254794"/>
                </a:lnTo>
                <a:lnTo>
                  <a:pt x="857250" y="211931"/>
                </a:lnTo>
                <a:lnTo>
                  <a:pt x="819150" y="164306"/>
                </a:lnTo>
                <a:lnTo>
                  <a:pt x="750094" y="104775"/>
                </a:lnTo>
                <a:lnTo>
                  <a:pt x="702469" y="71437"/>
                </a:lnTo>
                <a:lnTo>
                  <a:pt x="685800" y="57150"/>
                </a:lnTo>
                <a:lnTo>
                  <a:pt x="673894" y="35719"/>
                </a:lnTo>
                <a:lnTo>
                  <a:pt x="678657" y="11906"/>
                </a:lnTo>
                <a:lnTo>
                  <a:pt x="697707" y="0"/>
                </a:lnTo>
                <a:lnTo>
                  <a:pt x="742950" y="2381"/>
                </a:lnTo>
                <a:lnTo>
                  <a:pt x="800100" y="21431"/>
                </a:lnTo>
                <a:lnTo>
                  <a:pt x="931069" y="64294"/>
                </a:lnTo>
                <a:lnTo>
                  <a:pt x="1033463" y="107156"/>
                </a:lnTo>
                <a:lnTo>
                  <a:pt x="1116807" y="154781"/>
                </a:lnTo>
                <a:lnTo>
                  <a:pt x="1202532" y="223837"/>
                </a:lnTo>
                <a:lnTo>
                  <a:pt x="1262063" y="283369"/>
                </a:lnTo>
                <a:lnTo>
                  <a:pt x="1288257" y="314325"/>
                </a:lnTo>
                <a:lnTo>
                  <a:pt x="1295400" y="330994"/>
                </a:lnTo>
                <a:lnTo>
                  <a:pt x="1290638" y="354806"/>
                </a:lnTo>
                <a:lnTo>
                  <a:pt x="1271588" y="381000"/>
                </a:lnTo>
                <a:lnTo>
                  <a:pt x="1185863" y="435769"/>
                </a:lnTo>
                <a:lnTo>
                  <a:pt x="1147763" y="459581"/>
                </a:lnTo>
                <a:lnTo>
                  <a:pt x="971550" y="600075"/>
                </a:lnTo>
                <a:lnTo>
                  <a:pt x="688182" y="809625"/>
                </a:lnTo>
                <a:lnTo>
                  <a:pt x="352425" y="1016794"/>
                </a:lnTo>
                <a:lnTo>
                  <a:pt x="83344" y="1157287"/>
                </a:lnTo>
                <a:lnTo>
                  <a:pt x="30957" y="1178719"/>
                </a:lnTo>
                <a:lnTo>
                  <a:pt x="16669" y="1181100"/>
                </a:lnTo>
                <a:lnTo>
                  <a:pt x="2382" y="1173956"/>
                </a:lnTo>
                <a:lnTo>
                  <a:pt x="0" y="1159669"/>
                </a:lnTo>
                <a:lnTo>
                  <a:pt x="14288" y="1126331"/>
                </a:lnTo>
                <a:lnTo>
                  <a:pt x="42863" y="1097756"/>
                </a:lnTo>
                <a:lnTo>
                  <a:pt x="254794" y="904875"/>
                </a:lnTo>
                <a:lnTo>
                  <a:pt x="354807" y="816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F9BF248-EF98-477F-9F2E-1376AA5DED0B}"/>
              </a:ext>
            </a:extLst>
          </p:cNvPr>
          <p:cNvSpPr/>
          <p:nvPr/>
        </p:nvSpPr>
        <p:spPr>
          <a:xfrm>
            <a:off x="6977064" y="3176589"/>
            <a:ext cx="1082675" cy="833437"/>
          </a:xfrm>
          <a:custGeom>
            <a:avLst/>
            <a:gdLst>
              <a:gd name="connsiteX0" fmla="*/ 483393 w 1083468"/>
              <a:gd name="connsiteY0" fmla="*/ 452437 h 833437"/>
              <a:gd name="connsiteX1" fmla="*/ 314325 w 1083468"/>
              <a:gd name="connsiteY1" fmla="*/ 302418 h 833437"/>
              <a:gd name="connsiteX2" fmla="*/ 61912 w 1083468"/>
              <a:gd name="connsiteY2" fmla="*/ 100012 h 833437"/>
              <a:gd name="connsiteX3" fmla="*/ 7143 w 1083468"/>
              <a:gd name="connsiteY3" fmla="*/ 54768 h 833437"/>
              <a:gd name="connsiteX4" fmla="*/ 0 w 1083468"/>
              <a:gd name="connsiteY4" fmla="*/ 40481 h 833437"/>
              <a:gd name="connsiteX5" fmla="*/ 2381 w 1083468"/>
              <a:gd name="connsiteY5" fmla="*/ 23812 h 833437"/>
              <a:gd name="connsiteX6" fmla="*/ 7143 w 1083468"/>
              <a:gd name="connsiteY6" fmla="*/ 11906 h 833437"/>
              <a:gd name="connsiteX7" fmla="*/ 19050 w 1083468"/>
              <a:gd name="connsiteY7" fmla="*/ 2381 h 833437"/>
              <a:gd name="connsiteX8" fmla="*/ 40481 w 1083468"/>
              <a:gd name="connsiteY8" fmla="*/ 0 h 833437"/>
              <a:gd name="connsiteX9" fmla="*/ 142875 w 1083468"/>
              <a:gd name="connsiteY9" fmla="*/ 35718 h 833437"/>
              <a:gd name="connsiteX10" fmla="*/ 611981 w 1083468"/>
              <a:gd name="connsiteY10" fmla="*/ 226218 h 833437"/>
              <a:gd name="connsiteX11" fmla="*/ 838200 w 1083468"/>
              <a:gd name="connsiteY11" fmla="*/ 323850 h 833437"/>
              <a:gd name="connsiteX12" fmla="*/ 873918 w 1083468"/>
              <a:gd name="connsiteY12" fmla="*/ 340518 h 833437"/>
              <a:gd name="connsiteX13" fmla="*/ 914400 w 1083468"/>
              <a:gd name="connsiteY13" fmla="*/ 376237 h 833437"/>
              <a:gd name="connsiteX14" fmla="*/ 957262 w 1083468"/>
              <a:gd name="connsiteY14" fmla="*/ 423862 h 833437"/>
              <a:gd name="connsiteX15" fmla="*/ 997743 w 1083468"/>
              <a:gd name="connsiteY15" fmla="*/ 478631 h 833437"/>
              <a:gd name="connsiteX16" fmla="*/ 1033462 w 1083468"/>
              <a:gd name="connsiteY16" fmla="*/ 542925 h 833437"/>
              <a:gd name="connsiteX17" fmla="*/ 1066800 w 1083468"/>
              <a:gd name="connsiteY17" fmla="*/ 626268 h 833437"/>
              <a:gd name="connsiteX18" fmla="*/ 1078706 w 1083468"/>
              <a:gd name="connsiteY18" fmla="*/ 659606 h 833437"/>
              <a:gd name="connsiteX19" fmla="*/ 1083468 w 1083468"/>
              <a:gd name="connsiteY19" fmla="*/ 707231 h 833437"/>
              <a:gd name="connsiteX20" fmla="*/ 1078706 w 1083468"/>
              <a:gd name="connsiteY20" fmla="*/ 776287 h 833437"/>
              <a:gd name="connsiteX21" fmla="*/ 1062037 w 1083468"/>
              <a:gd name="connsiteY21" fmla="*/ 807243 h 833437"/>
              <a:gd name="connsiteX22" fmla="*/ 1035843 w 1083468"/>
              <a:gd name="connsiteY22" fmla="*/ 826293 h 833437"/>
              <a:gd name="connsiteX23" fmla="*/ 1000125 w 1083468"/>
              <a:gd name="connsiteY23" fmla="*/ 833437 h 833437"/>
              <a:gd name="connsiteX24" fmla="*/ 950118 w 1083468"/>
              <a:gd name="connsiteY24" fmla="*/ 828675 h 833437"/>
              <a:gd name="connsiteX25" fmla="*/ 897731 w 1083468"/>
              <a:gd name="connsiteY25" fmla="*/ 819150 h 833437"/>
              <a:gd name="connsiteX26" fmla="*/ 835818 w 1083468"/>
              <a:gd name="connsiteY26" fmla="*/ 778668 h 833437"/>
              <a:gd name="connsiteX27" fmla="*/ 685800 w 1083468"/>
              <a:gd name="connsiteY27" fmla="*/ 626268 h 833437"/>
              <a:gd name="connsiteX28" fmla="*/ 483393 w 1083468"/>
              <a:gd name="connsiteY28" fmla="*/ 452437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83468" h="833437">
                <a:moveTo>
                  <a:pt x="483393" y="452437"/>
                </a:moveTo>
                <a:lnTo>
                  <a:pt x="314325" y="302418"/>
                </a:lnTo>
                <a:lnTo>
                  <a:pt x="61912" y="100012"/>
                </a:lnTo>
                <a:lnTo>
                  <a:pt x="7143" y="54768"/>
                </a:lnTo>
                <a:lnTo>
                  <a:pt x="0" y="40481"/>
                </a:lnTo>
                <a:lnTo>
                  <a:pt x="2381" y="23812"/>
                </a:lnTo>
                <a:lnTo>
                  <a:pt x="7143" y="11906"/>
                </a:lnTo>
                <a:lnTo>
                  <a:pt x="19050" y="2381"/>
                </a:lnTo>
                <a:lnTo>
                  <a:pt x="40481" y="0"/>
                </a:lnTo>
                <a:lnTo>
                  <a:pt x="142875" y="35718"/>
                </a:lnTo>
                <a:lnTo>
                  <a:pt x="611981" y="226218"/>
                </a:lnTo>
                <a:lnTo>
                  <a:pt x="838200" y="323850"/>
                </a:lnTo>
                <a:lnTo>
                  <a:pt x="873918" y="340518"/>
                </a:lnTo>
                <a:lnTo>
                  <a:pt x="914400" y="376237"/>
                </a:lnTo>
                <a:lnTo>
                  <a:pt x="957262" y="423862"/>
                </a:lnTo>
                <a:lnTo>
                  <a:pt x="997743" y="478631"/>
                </a:lnTo>
                <a:lnTo>
                  <a:pt x="1033462" y="542925"/>
                </a:lnTo>
                <a:lnTo>
                  <a:pt x="1066800" y="626268"/>
                </a:lnTo>
                <a:lnTo>
                  <a:pt x="1078706" y="659606"/>
                </a:lnTo>
                <a:lnTo>
                  <a:pt x="1083468" y="707231"/>
                </a:lnTo>
                <a:lnTo>
                  <a:pt x="1078706" y="776287"/>
                </a:lnTo>
                <a:lnTo>
                  <a:pt x="1062037" y="807243"/>
                </a:lnTo>
                <a:lnTo>
                  <a:pt x="1035843" y="826293"/>
                </a:lnTo>
                <a:lnTo>
                  <a:pt x="1000125" y="833437"/>
                </a:lnTo>
                <a:lnTo>
                  <a:pt x="950118" y="828675"/>
                </a:lnTo>
                <a:lnTo>
                  <a:pt x="897731" y="819150"/>
                </a:lnTo>
                <a:lnTo>
                  <a:pt x="835818" y="778668"/>
                </a:lnTo>
                <a:lnTo>
                  <a:pt x="685800" y="626268"/>
                </a:lnTo>
                <a:lnTo>
                  <a:pt x="483393" y="4524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0BD554C8-616B-490A-AAC5-13A0E4452D16}"/>
              </a:ext>
            </a:extLst>
          </p:cNvPr>
          <p:cNvSpPr/>
          <p:nvPr/>
        </p:nvSpPr>
        <p:spPr>
          <a:xfrm>
            <a:off x="4111625" y="3506789"/>
            <a:ext cx="3271838" cy="2657475"/>
          </a:xfrm>
          <a:custGeom>
            <a:avLst/>
            <a:gdLst>
              <a:gd name="connsiteX0" fmla="*/ 1924259 w 3270738"/>
              <a:gd name="connsiteY0" fmla="*/ 1462035 h 2657789"/>
              <a:gd name="connsiteX1" fmla="*/ 2175468 w 3270738"/>
              <a:gd name="connsiteY1" fmla="*/ 1225899 h 2657789"/>
              <a:gd name="connsiteX2" fmla="*/ 2441749 w 3270738"/>
              <a:gd name="connsiteY2" fmla="*/ 944545 h 2657789"/>
              <a:gd name="connsiteX3" fmla="*/ 2748224 w 3270738"/>
              <a:gd name="connsiteY3" fmla="*/ 582804 h 2657789"/>
              <a:gd name="connsiteX4" fmla="*/ 2818563 w 3270738"/>
              <a:gd name="connsiteY4" fmla="*/ 482321 h 2657789"/>
              <a:gd name="connsiteX5" fmla="*/ 2898949 w 3270738"/>
              <a:gd name="connsiteY5" fmla="*/ 341644 h 2657789"/>
              <a:gd name="connsiteX6" fmla="*/ 2914022 w 3270738"/>
              <a:gd name="connsiteY6" fmla="*/ 281354 h 2657789"/>
              <a:gd name="connsiteX7" fmla="*/ 2908998 w 3270738"/>
              <a:gd name="connsiteY7" fmla="*/ 226088 h 2657789"/>
              <a:gd name="connsiteX8" fmla="*/ 2848708 w 3270738"/>
              <a:gd name="connsiteY8" fmla="*/ 105507 h 2657789"/>
              <a:gd name="connsiteX9" fmla="*/ 2813538 w 3270738"/>
              <a:gd name="connsiteY9" fmla="*/ 50241 h 2657789"/>
              <a:gd name="connsiteX10" fmla="*/ 2808514 w 3270738"/>
              <a:gd name="connsiteY10" fmla="*/ 35169 h 2657789"/>
              <a:gd name="connsiteX11" fmla="*/ 2808514 w 3270738"/>
              <a:gd name="connsiteY11" fmla="*/ 15072 h 2657789"/>
              <a:gd name="connsiteX12" fmla="*/ 2818563 w 3270738"/>
              <a:gd name="connsiteY12" fmla="*/ 0 h 2657789"/>
              <a:gd name="connsiteX13" fmla="*/ 2838659 w 3270738"/>
              <a:gd name="connsiteY13" fmla="*/ 0 h 2657789"/>
              <a:gd name="connsiteX14" fmla="*/ 3014505 w 3270738"/>
              <a:gd name="connsiteY14" fmla="*/ 125604 h 2657789"/>
              <a:gd name="connsiteX15" fmla="*/ 3130061 w 3270738"/>
              <a:gd name="connsiteY15" fmla="*/ 226088 h 2657789"/>
              <a:gd name="connsiteX16" fmla="*/ 3230545 w 3270738"/>
              <a:gd name="connsiteY16" fmla="*/ 326571 h 2657789"/>
              <a:gd name="connsiteX17" fmla="*/ 3255666 w 3270738"/>
              <a:gd name="connsiteY17" fmla="*/ 361740 h 2657789"/>
              <a:gd name="connsiteX18" fmla="*/ 3270738 w 3270738"/>
              <a:gd name="connsiteY18" fmla="*/ 396910 h 2657789"/>
              <a:gd name="connsiteX19" fmla="*/ 3270738 w 3270738"/>
              <a:gd name="connsiteY19" fmla="*/ 447151 h 2657789"/>
              <a:gd name="connsiteX20" fmla="*/ 3255666 w 3270738"/>
              <a:gd name="connsiteY20" fmla="*/ 527538 h 2657789"/>
              <a:gd name="connsiteX21" fmla="*/ 3230545 w 3270738"/>
              <a:gd name="connsiteY21" fmla="*/ 547635 h 2657789"/>
              <a:gd name="connsiteX22" fmla="*/ 3155182 w 3270738"/>
              <a:gd name="connsiteY22" fmla="*/ 562707 h 2657789"/>
              <a:gd name="connsiteX23" fmla="*/ 3104941 w 3270738"/>
              <a:gd name="connsiteY23" fmla="*/ 592852 h 2657789"/>
              <a:gd name="connsiteX24" fmla="*/ 2893925 w 3270738"/>
              <a:gd name="connsiteY24" fmla="*/ 854110 h 2657789"/>
              <a:gd name="connsiteX25" fmla="*/ 2703007 w 3270738"/>
              <a:gd name="connsiteY25" fmla="*/ 1075173 h 2657789"/>
              <a:gd name="connsiteX26" fmla="*/ 2381459 w 3270738"/>
              <a:gd name="connsiteY26" fmla="*/ 1401745 h 2657789"/>
              <a:gd name="connsiteX27" fmla="*/ 2140299 w 3270738"/>
              <a:gd name="connsiteY27" fmla="*/ 1612760 h 2657789"/>
              <a:gd name="connsiteX28" fmla="*/ 1914211 w 3270738"/>
              <a:gd name="connsiteY28" fmla="*/ 1793630 h 2657789"/>
              <a:gd name="connsiteX29" fmla="*/ 1547446 w 3270738"/>
              <a:gd name="connsiteY29" fmla="*/ 2039815 h 2657789"/>
              <a:gd name="connsiteX30" fmla="*/ 1281165 w 3270738"/>
              <a:gd name="connsiteY30" fmla="*/ 2195565 h 2657789"/>
              <a:gd name="connsiteX31" fmla="*/ 989763 w 3270738"/>
              <a:gd name="connsiteY31" fmla="*/ 2341266 h 2657789"/>
              <a:gd name="connsiteX32" fmla="*/ 587828 w 3270738"/>
              <a:gd name="connsiteY32" fmla="*/ 2502039 h 2657789"/>
              <a:gd name="connsiteX33" fmla="*/ 316523 w 3270738"/>
              <a:gd name="connsiteY33" fmla="*/ 2587450 h 2657789"/>
              <a:gd name="connsiteX34" fmla="*/ 65314 w 3270738"/>
              <a:gd name="connsiteY34" fmla="*/ 2652765 h 2657789"/>
              <a:gd name="connsiteX35" fmla="*/ 30145 w 3270738"/>
              <a:gd name="connsiteY35" fmla="*/ 2657789 h 2657789"/>
              <a:gd name="connsiteX36" fmla="*/ 5024 w 3270738"/>
              <a:gd name="connsiteY36" fmla="*/ 2642716 h 2657789"/>
              <a:gd name="connsiteX37" fmla="*/ 0 w 3270738"/>
              <a:gd name="connsiteY37" fmla="*/ 2607547 h 2657789"/>
              <a:gd name="connsiteX38" fmla="*/ 15072 w 3270738"/>
              <a:gd name="connsiteY38" fmla="*/ 2577402 h 2657789"/>
              <a:gd name="connsiteX39" fmla="*/ 165798 w 3270738"/>
              <a:gd name="connsiteY39" fmla="*/ 2532184 h 2657789"/>
              <a:gd name="connsiteX40" fmla="*/ 522514 w 3270738"/>
              <a:gd name="connsiteY40" fmla="*/ 2401556 h 2657789"/>
              <a:gd name="connsiteX41" fmla="*/ 919424 w 3270738"/>
              <a:gd name="connsiteY41" fmla="*/ 2210637 h 2657789"/>
              <a:gd name="connsiteX42" fmla="*/ 1331407 w 3270738"/>
              <a:gd name="connsiteY42" fmla="*/ 1944356 h 2657789"/>
              <a:gd name="connsiteX43" fmla="*/ 1612760 w 3270738"/>
              <a:gd name="connsiteY43" fmla="*/ 1733340 h 2657789"/>
              <a:gd name="connsiteX44" fmla="*/ 1924259 w 3270738"/>
              <a:gd name="connsiteY44" fmla="*/ 1462035 h 265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270738" h="2657789">
                <a:moveTo>
                  <a:pt x="1924259" y="1462035"/>
                </a:moveTo>
                <a:lnTo>
                  <a:pt x="2175468" y="1225899"/>
                </a:lnTo>
                <a:lnTo>
                  <a:pt x="2441749" y="944545"/>
                </a:lnTo>
                <a:lnTo>
                  <a:pt x="2748224" y="582804"/>
                </a:lnTo>
                <a:lnTo>
                  <a:pt x="2818563" y="482321"/>
                </a:lnTo>
                <a:lnTo>
                  <a:pt x="2898949" y="341644"/>
                </a:lnTo>
                <a:lnTo>
                  <a:pt x="2914022" y="281354"/>
                </a:lnTo>
                <a:lnTo>
                  <a:pt x="2908998" y="226088"/>
                </a:lnTo>
                <a:lnTo>
                  <a:pt x="2848708" y="105507"/>
                </a:lnTo>
                <a:lnTo>
                  <a:pt x="2813538" y="50241"/>
                </a:lnTo>
                <a:lnTo>
                  <a:pt x="2808514" y="35169"/>
                </a:lnTo>
                <a:lnTo>
                  <a:pt x="2808514" y="15072"/>
                </a:lnTo>
                <a:lnTo>
                  <a:pt x="2818563" y="0"/>
                </a:lnTo>
                <a:lnTo>
                  <a:pt x="2838659" y="0"/>
                </a:lnTo>
                <a:lnTo>
                  <a:pt x="3014505" y="125604"/>
                </a:lnTo>
                <a:lnTo>
                  <a:pt x="3130061" y="226088"/>
                </a:lnTo>
                <a:lnTo>
                  <a:pt x="3230545" y="326571"/>
                </a:lnTo>
                <a:lnTo>
                  <a:pt x="3255666" y="361740"/>
                </a:lnTo>
                <a:lnTo>
                  <a:pt x="3270738" y="396910"/>
                </a:lnTo>
                <a:lnTo>
                  <a:pt x="3270738" y="447151"/>
                </a:lnTo>
                <a:lnTo>
                  <a:pt x="3255666" y="527538"/>
                </a:lnTo>
                <a:lnTo>
                  <a:pt x="3230545" y="547635"/>
                </a:lnTo>
                <a:lnTo>
                  <a:pt x="3155182" y="562707"/>
                </a:lnTo>
                <a:lnTo>
                  <a:pt x="3104941" y="592852"/>
                </a:lnTo>
                <a:lnTo>
                  <a:pt x="2893925" y="854110"/>
                </a:lnTo>
                <a:lnTo>
                  <a:pt x="2703007" y="1075173"/>
                </a:lnTo>
                <a:lnTo>
                  <a:pt x="2381459" y="1401745"/>
                </a:lnTo>
                <a:lnTo>
                  <a:pt x="2140299" y="1612760"/>
                </a:lnTo>
                <a:lnTo>
                  <a:pt x="1914211" y="1793630"/>
                </a:lnTo>
                <a:lnTo>
                  <a:pt x="1547446" y="2039815"/>
                </a:lnTo>
                <a:lnTo>
                  <a:pt x="1281165" y="2195565"/>
                </a:lnTo>
                <a:lnTo>
                  <a:pt x="989763" y="2341266"/>
                </a:lnTo>
                <a:lnTo>
                  <a:pt x="587828" y="2502039"/>
                </a:lnTo>
                <a:lnTo>
                  <a:pt x="316523" y="2587450"/>
                </a:lnTo>
                <a:lnTo>
                  <a:pt x="65314" y="2652765"/>
                </a:lnTo>
                <a:lnTo>
                  <a:pt x="30145" y="2657789"/>
                </a:lnTo>
                <a:lnTo>
                  <a:pt x="5024" y="2642716"/>
                </a:lnTo>
                <a:lnTo>
                  <a:pt x="0" y="2607547"/>
                </a:lnTo>
                <a:lnTo>
                  <a:pt x="15072" y="2577402"/>
                </a:lnTo>
                <a:lnTo>
                  <a:pt x="165798" y="2532184"/>
                </a:lnTo>
                <a:lnTo>
                  <a:pt x="522514" y="2401556"/>
                </a:lnTo>
                <a:lnTo>
                  <a:pt x="919424" y="2210637"/>
                </a:lnTo>
                <a:lnTo>
                  <a:pt x="1331407" y="1944356"/>
                </a:lnTo>
                <a:lnTo>
                  <a:pt x="1612760" y="1733340"/>
                </a:lnTo>
                <a:lnTo>
                  <a:pt x="1924259" y="14620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46F37E9-62E4-48AB-B608-425B9EA47DC8}"/>
              </a:ext>
            </a:extLst>
          </p:cNvPr>
          <p:cNvSpPr/>
          <p:nvPr/>
        </p:nvSpPr>
        <p:spPr>
          <a:xfrm>
            <a:off x="6224589" y="1865313"/>
            <a:ext cx="1241425" cy="342900"/>
          </a:xfrm>
          <a:custGeom>
            <a:avLst/>
            <a:gdLst>
              <a:gd name="connsiteX0" fmla="*/ 535781 w 1240631"/>
              <a:gd name="connsiteY0" fmla="*/ 307181 h 342900"/>
              <a:gd name="connsiteX1" fmla="*/ 266700 w 1240631"/>
              <a:gd name="connsiteY1" fmla="*/ 338137 h 342900"/>
              <a:gd name="connsiteX2" fmla="*/ 88106 w 1240631"/>
              <a:gd name="connsiteY2" fmla="*/ 342900 h 342900"/>
              <a:gd name="connsiteX3" fmla="*/ 0 w 1240631"/>
              <a:gd name="connsiteY3" fmla="*/ 135731 h 342900"/>
              <a:gd name="connsiteX4" fmla="*/ 123825 w 1240631"/>
              <a:gd name="connsiteY4" fmla="*/ 157162 h 342900"/>
              <a:gd name="connsiteX5" fmla="*/ 383381 w 1240631"/>
              <a:gd name="connsiteY5" fmla="*/ 145256 h 342900"/>
              <a:gd name="connsiteX6" fmla="*/ 559593 w 1240631"/>
              <a:gd name="connsiteY6" fmla="*/ 126206 h 342900"/>
              <a:gd name="connsiteX7" fmla="*/ 695325 w 1240631"/>
              <a:gd name="connsiteY7" fmla="*/ 102394 h 342900"/>
              <a:gd name="connsiteX8" fmla="*/ 735806 w 1240631"/>
              <a:gd name="connsiteY8" fmla="*/ 76200 h 342900"/>
              <a:gd name="connsiteX9" fmla="*/ 790575 w 1240631"/>
              <a:gd name="connsiteY9" fmla="*/ 38100 h 342900"/>
              <a:gd name="connsiteX10" fmla="*/ 828675 w 1240631"/>
              <a:gd name="connsiteY10" fmla="*/ 21431 h 342900"/>
              <a:gd name="connsiteX11" fmla="*/ 883443 w 1240631"/>
              <a:gd name="connsiteY11" fmla="*/ 4762 h 342900"/>
              <a:gd name="connsiteX12" fmla="*/ 926306 w 1240631"/>
              <a:gd name="connsiteY12" fmla="*/ 0 h 342900"/>
              <a:gd name="connsiteX13" fmla="*/ 957262 w 1240631"/>
              <a:gd name="connsiteY13" fmla="*/ 2381 h 342900"/>
              <a:gd name="connsiteX14" fmla="*/ 1083468 w 1240631"/>
              <a:gd name="connsiteY14" fmla="*/ 61912 h 342900"/>
              <a:gd name="connsiteX15" fmla="*/ 1209675 w 1240631"/>
              <a:gd name="connsiteY15" fmla="*/ 130969 h 342900"/>
              <a:gd name="connsiteX16" fmla="*/ 1231106 w 1240631"/>
              <a:gd name="connsiteY16" fmla="*/ 147637 h 342900"/>
              <a:gd name="connsiteX17" fmla="*/ 1240631 w 1240631"/>
              <a:gd name="connsiteY17" fmla="*/ 169069 h 342900"/>
              <a:gd name="connsiteX18" fmla="*/ 1235868 w 1240631"/>
              <a:gd name="connsiteY18" fmla="*/ 192881 h 342900"/>
              <a:gd name="connsiteX19" fmla="*/ 1212056 w 1240631"/>
              <a:gd name="connsiteY19" fmla="*/ 228600 h 342900"/>
              <a:gd name="connsiteX20" fmla="*/ 1193006 w 1240631"/>
              <a:gd name="connsiteY20" fmla="*/ 245269 h 342900"/>
              <a:gd name="connsiteX21" fmla="*/ 535781 w 1240631"/>
              <a:gd name="connsiteY21" fmla="*/ 307181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40631" h="342900">
                <a:moveTo>
                  <a:pt x="535781" y="307181"/>
                </a:moveTo>
                <a:lnTo>
                  <a:pt x="266700" y="338137"/>
                </a:lnTo>
                <a:lnTo>
                  <a:pt x="88106" y="342900"/>
                </a:lnTo>
                <a:lnTo>
                  <a:pt x="0" y="135731"/>
                </a:lnTo>
                <a:lnTo>
                  <a:pt x="123825" y="157162"/>
                </a:lnTo>
                <a:lnTo>
                  <a:pt x="383381" y="145256"/>
                </a:lnTo>
                <a:lnTo>
                  <a:pt x="559593" y="126206"/>
                </a:lnTo>
                <a:lnTo>
                  <a:pt x="695325" y="102394"/>
                </a:lnTo>
                <a:lnTo>
                  <a:pt x="735806" y="76200"/>
                </a:lnTo>
                <a:lnTo>
                  <a:pt x="790575" y="38100"/>
                </a:lnTo>
                <a:lnTo>
                  <a:pt x="828675" y="21431"/>
                </a:lnTo>
                <a:lnTo>
                  <a:pt x="883443" y="4762"/>
                </a:lnTo>
                <a:lnTo>
                  <a:pt x="926306" y="0"/>
                </a:lnTo>
                <a:lnTo>
                  <a:pt x="957262" y="2381"/>
                </a:lnTo>
                <a:lnTo>
                  <a:pt x="1083468" y="61912"/>
                </a:lnTo>
                <a:lnTo>
                  <a:pt x="1209675" y="130969"/>
                </a:lnTo>
                <a:lnTo>
                  <a:pt x="1231106" y="147637"/>
                </a:lnTo>
                <a:lnTo>
                  <a:pt x="1240631" y="169069"/>
                </a:lnTo>
                <a:lnTo>
                  <a:pt x="1235868" y="192881"/>
                </a:lnTo>
                <a:lnTo>
                  <a:pt x="1212056" y="228600"/>
                </a:lnTo>
                <a:lnTo>
                  <a:pt x="1193006" y="245269"/>
                </a:lnTo>
                <a:lnTo>
                  <a:pt x="535781" y="3071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702893D-9EE6-4FD5-8B64-81A364F4CCF9}"/>
              </a:ext>
            </a:extLst>
          </p:cNvPr>
          <p:cNvSpPr/>
          <p:nvPr/>
        </p:nvSpPr>
        <p:spPr>
          <a:xfrm>
            <a:off x="3911600" y="2578101"/>
            <a:ext cx="4256088" cy="754063"/>
          </a:xfrm>
          <a:custGeom>
            <a:avLst/>
            <a:gdLst>
              <a:gd name="connsiteX0" fmla="*/ 1499443 w 4255643"/>
              <a:gd name="connsiteY0" fmla="*/ 502704 h 754055"/>
              <a:gd name="connsiteX1" fmla="*/ 1148417 w 4255643"/>
              <a:gd name="connsiteY1" fmla="*/ 598044 h 754055"/>
              <a:gd name="connsiteX2" fmla="*/ 606711 w 4255643"/>
              <a:gd name="connsiteY2" fmla="*/ 754055 h 754055"/>
              <a:gd name="connsiteX3" fmla="*/ 546040 w 4255643"/>
              <a:gd name="connsiteY3" fmla="*/ 754055 h 754055"/>
              <a:gd name="connsiteX4" fmla="*/ 429031 w 4255643"/>
              <a:gd name="connsiteY4" fmla="*/ 715052 h 754055"/>
              <a:gd name="connsiteX5" fmla="*/ 273020 w 4255643"/>
              <a:gd name="connsiteY5" fmla="*/ 619712 h 754055"/>
              <a:gd name="connsiteX6" fmla="*/ 156011 w 4255643"/>
              <a:gd name="connsiteY6" fmla="*/ 524372 h 754055"/>
              <a:gd name="connsiteX7" fmla="*/ 69338 w 4255643"/>
              <a:gd name="connsiteY7" fmla="*/ 442033 h 754055"/>
              <a:gd name="connsiteX8" fmla="*/ 8667 w 4255643"/>
              <a:gd name="connsiteY8" fmla="*/ 364027 h 754055"/>
              <a:gd name="connsiteX9" fmla="*/ 0 w 4255643"/>
              <a:gd name="connsiteY9" fmla="*/ 333691 h 754055"/>
              <a:gd name="connsiteX10" fmla="*/ 8667 w 4255643"/>
              <a:gd name="connsiteY10" fmla="*/ 316357 h 754055"/>
              <a:gd name="connsiteX11" fmla="*/ 39003 w 4255643"/>
              <a:gd name="connsiteY11" fmla="*/ 303356 h 754055"/>
              <a:gd name="connsiteX12" fmla="*/ 78006 w 4255643"/>
              <a:gd name="connsiteY12" fmla="*/ 307689 h 754055"/>
              <a:gd name="connsiteX13" fmla="*/ 203681 w 4255643"/>
              <a:gd name="connsiteY13" fmla="*/ 372694 h 754055"/>
              <a:gd name="connsiteX14" fmla="*/ 316356 w 4255643"/>
              <a:gd name="connsiteY14" fmla="*/ 411697 h 754055"/>
              <a:gd name="connsiteX15" fmla="*/ 416030 w 4255643"/>
              <a:gd name="connsiteY15" fmla="*/ 437699 h 754055"/>
              <a:gd name="connsiteX16" fmla="*/ 498370 w 4255643"/>
              <a:gd name="connsiteY16" fmla="*/ 446366 h 754055"/>
              <a:gd name="connsiteX17" fmla="*/ 637046 w 4255643"/>
              <a:gd name="connsiteY17" fmla="*/ 437699 h 754055"/>
              <a:gd name="connsiteX18" fmla="*/ 949069 w 4255643"/>
              <a:gd name="connsiteY18" fmla="*/ 398696 h 754055"/>
              <a:gd name="connsiteX19" fmla="*/ 1230756 w 4255643"/>
              <a:gd name="connsiteY19" fmla="*/ 351026 h 754055"/>
              <a:gd name="connsiteX20" fmla="*/ 1573115 w 4255643"/>
              <a:gd name="connsiteY20" fmla="*/ 290355 h 754055"/>
              <a:gd name="connsiteX21" fmla="*/ 2153824 w 4255643"/>
              <a:gd name="connsiteY21" fmla="*/ 208015 h 754055"/>
              <a:gd name="connsiteX22" fmla="*/ 2435511 w 4255643"/>
              <a:gd name="connsiteY22" fmla="*/ 156012 h 754055"/>
              <a:gd name="connsiteX23" fmla="*/ 3046555 w 4255643"/>
              <a:gd name="connsiteY23" fmla="*/ 121343 h 754055"/>
              <a:gd name="connsiteX24" fmla="*/ 3488588 w 4255643"/>
              <a:gd name="connsiteY24" fmla="*/ 99674 h 754055"/>
              <a:gd name="connsiteX25" fmla="*/ 3583928 w 4255643"/>
              <a:gd name="connsiteY25" fmla="*/ 86673 h 754055"/>
              <a:gd name="connsiteX26" fmla="*/ 3705270 w 4255643"/>
              <a:gd name="connsiteY26" fmla="*/ 43337 h 754055"/>
              <a:gd name="connsiteX27" fmla="*/ 3813611 w 4255643"/>
              <a:gd name="connsiteY27" fmla="*/ 0 h 754055"/>
              <a:gd name="connsiteX28" fmla="*/ 4030294 w 4255643"/>
              <a:gd name="connsiteY28" fmla="*/ 65005 h 754055"/>
              <a:gd name="connsiteX29" fmla="*/ 4155970 w 4255643"/>
              <a:gd name="connsiteY29" fmla="*/ 117009 h 754055"/>
              <a:gd name="connsiteX30" fmla="*/ 4199306 w 4255643"/>
              <a:gd name="connsiteY30" fmla="*/ 151678 h 754055"/>
              <a:gd name="connsiteX31" fmla="*/ 4238309 w 4255643"/>
              <a:gd name="connsiteY31" fmla="*/ 208015 h 754055"/>
              <a:gd name="connsiteX32" fmla="*/ 4255643 w 4255643"/>
              <a:gd name="connsiteY32" fmla="*/ 255686 h 754055"/>
              <a:gd name="connsiteX33" fmla="*/ 4242643 w 4255643"/>
              <a:gd name="connsiteY33" fmla="*/ 290355 h 754055"/>
              <a:gd name="connsiteX34" fmla="*/ 4216641 w 4255643"/>
              <a:gd name="connsiteY34" fmla="*/ 316357 h 754055"/>
              <a:gd name="connsiteX35" fmla="*/ 4181971 w 4255643"/>
              <a:gd name="connsiteY35" fmla="*/ 329358 h 754055"/>
              <a:gd name="connsiteX36" fmla="*/ 4047628 w 4255643"/>
              <a:gd name="connsiteY36" fmla="*/ 338025 h 754055"/>
              <a:gd name="connsiteX37" fmla="*/ 3367245 w 4255643"/>
              <a:gd name="connsiteY37" fmla="*/ 316357 h 754055"/>
              <a:gd name="connsiteX38" fmla="*/ 2847207 w 4255643"/>
              <a:gd name="connsiteY38" fmla="*/ 316357 h 754055"/>
              <a:gd name="connsiteX39" fmla="*/ 2613190 w 4255643"/>
              <a:gd name="connsiteY39" fmla="*/ 333691 h 754055"/>
              <a:gd name="connsiteX40" fmla="*/ 2296834 w 4255643"/>
              <a:gd name="connsiteY40" fmla="*/ 377028 h 754055"/>
              <a:gd name="connsiteX41" fmla="*/ 2067151 w 4255643"/>
              <a:gd name="connsiteY41" fmla="*/ 403030 h 754055"/>
              <a:gd name="connsiteX42" fmla="*/ 1815799 w 4255643"/>
              <a:gd name="connsiteY42" fmla="*/ 437699 h 754055"/>
              <a:gd name="connsiteX43" fmla="*/ 1499443 w 4255643"/>
              <a:gd name="connsiteY43" fmla="*/ 502704 h 75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55643" h="754055">
                <a:moveTo>
                  <a:pt x="1499443" y="502704"/>
                </a:moveTo>
                <a:lnTo>
                  <a:pt x="1148417" y="598044"/>
                </a:lnTo>
                <a:lnTo>
                  <a:pt x="606711" y="754055"/>
                </a:lnTo>
                <a:lnTo>
                  <a:pt x="546040" y="754055"/>
                </a:lnTo>
                <a:lnTo>
                  <a:pt x="429031" y="715052"/>
                </a:lnTo>
                <a:lnTo>
                  <a:pt x="273020" y="619712"/>
                </a:lnTo>
                <a:lnTo>
                  <a:pt x="156011" y="524372"/>
                </a:lnTo>
                <a:lnTo>
                  <a:pt x="69338" y="442033"/>
                </a:lnTo>
                <a:lnTo>
                  <a:pt x="8667" y="364027"/>
                </a:lnTo>
                <a:lnTo>
                  <a:pt x="0" y="333691"/>
                </a:lnTo>
                <a:lnTo>
                  <a:pt x="8667" y="316357"/>
                </a:lnTo>
                <a:lnTo>
                  <a:pt x="39003" y="303356"/>
                </a:lnTo>
                <a:lnTo>
                  <a:pt x="78006" y="307689"/>
                </a:lnTo>
                <a:lnTo>
                  <a:pt x="203681" y="372694"/>
                </a:lnTo>
                <a:lnTo>
                  <a:pt x="316356" y="411697"/>
                </a:lnTo>
                <a:lnTo>
                  <a:pt x="416030" y="437699"/>
                </a:lnTo>
                <a:lnTo>
                  <a:pt x="498370" y="446366"/>
                </a:lnTo>
                <a:lnTo>
                  <a:pt x="637046" y="437699"/>
                </a:lnTo>
                <a:lnTo>
                  <a:pt x="949069" y="398696"/>
                </a:lnTo>
                <a:lnTo>
                  <a:pt x="1230756" y="351026"/>
                </a:lnTo>
                <a:lnTo>
                  <a:pt x="1573115" y="290355"/>
                </a:lnTo>
                <a:lnTo>
                  <a:pt x="2153824" y="208015"/>
                </a:lnTo>
                <a:lnTo>
                  <a:pt x="2435511" y="156012"/>
                </a:lnTo>
                <a:lnTo>
                  <a:pt x="3046555" y="121343"/>
                </a:lnTo>
                <a:lnTo>
                  <a:pt x="3488588" y="99674"/>
                </a:lnTo>
                <a:lnTo>
                  <a:pt x="3583928" y="86673"/>
                </a:lnTo>
                <a:lnTo>
                  <a:pt x="3705270" y="43337"/>
                </a:lnTo>
                <a:lnTo>
                  <a:pt x="3813611" y="0"/>
                </a:lnTo>
                <a:lnTo>
                  <a:pt x="4030294" y="65005"/>
                </a:lnTo>
                <a:lnTo>
                  <a:pt x="4155970" y="117009"/>
                </a:lnTo>
                <a:lnTo>
                  <a:pt x="4199306" y="151678"/>
                </a:lnTo>
                <a:lnTo>
                  <a:pt x="4238309" y="208015"/>
                </a:lnTo>
                <a:lnTo>
                  <a:pt x="4255643" y="255686"/>
                </a:lnTo>
                <a:lnTo>
                  <a:pt x="4242643" y="290355"/>
                </a:lnTo>
                <a:lnTo>
                  <a:pt x="4216641" y="316357"/>
                </a:lnTo>
                <a:lnTo>
                  <a:pt x="4181971" y="329358"/>
                </a:lnTo>
                <a:lnTo>
                  <a:pt x="4047628" y="338025"/>
                </a:lnTo>
                <a:lnTo>
                  <a:pt x="3367245" y="316357"/>
                </a:lnTo>
                <a:lnTo>
                  <a:pt x="2847207" y="316357"/>
                </a:lnTo>
                <a:lnTo>
                  <a:pt x="2613190" y="333691"/>
                </a:lnTo>
                <a:lnTo>
                  <a:pt x="2296834" y="377028"/>
                </a:lnTo>
                <a:lnTo>
                  <a:pt x="2067151" y="403030"/>
                </a:lnTo>
                <a:lnTo>
                  <a:pt x="1815799" y="437699"/>
                </a:lnTo>
                <a:lnTo>
                  <a:pt x="1499443" y="50270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E09B4B9-260A-4336-A45D-57769E65CB8D}"/>
              </a:ext>
            </a:extLst>
          </p:cNvPr>
          <p:cNvSpPr/>
          <p:nvPr/>
        </p:nvSpPr>
        <p:spPr>
          <a:xfrm>
            <a:off x="5976939" y="2903539"/>
            <a:ext cx="401637" cy="1781175"/>
          </a:xfrm>
          <a:custGeom>
            <a:avLst/>
            <a:gdLst>
              <a:gd name="connsiteX0" fmla="*/ 71384 w 401112"/>
              <a:gd name="connsiteY0" fmla="*/ 758034 h 1781210"/>
              <a:gd name="connsiteX1" fmla="*/ 67985 w 401112"/>
              <a:gd name="connsiteY1" fmla="*/ 397713 h 1781210"/>
              <a:gd name="connsiteX2" fmla="*/ 64586 w 401112"/>
              <a:gd name="connsiteY2" fmla="*/ 265142 h 1781210"/>
              <a:gd name="connsiteX3" fmla="*/ 33992 w 401112"/>
              <a:gd name="connsiteY3" fmla="*/ 115575 h 1781210"/>
              <a:gd name="connsiteX4" fmla="*/ 0 w 401112"/>
              <a:gd name="connsiteY4" fmla="*/ 0 h 1781210"/>
              <a:gd name="connsiteX5" fmla="*/ 190358 w 401112"/>
              <a:gd name="connsiteY5" fmla="*/ 44190 h 1781210"/>
              <a:gd name="connsiteX6" fmla="*/ 261743 w 401112"/>
              <a:gd name="connsiteY6" fmla="*/ 91780 h 1781210"/>
              <a:gd name="connsiteX7" fmla="*/ 316131 w 401112"/>
              <a:gd name="connsiteY7" fmla="*/ 125773 h 1781210"/>
              <a:gd name="connsiteX8" fmla="*/ 363720 w 401112"/>
              <a:gd name="connsiteY8" fmla="*/ 166564 h 1781210"/>
              <a:gd name="connsiteX9" fmla="*/ 390914 w 401112"/>
              <a:gd name="connsiteY9" fmla="*/ 203955 h 1781210"/>
              <a:gd name="connsiteX10" fmla="*/ 401112 w 401112"/>
              <a:gd name="connsiteY10" fmla="*/ 231149 h 1781210"/>
              <a:gd name="connsiteX11" fmla="*/ 397713 w 401112"/>
              <a:gd name="connsiteY11" fmla="*/ 241347 h 1781210"/>
              <a:gd name="connsiteX12" fmla="*/ 373918 w 401112"/>
              <a:gd name="connsiteY12" fmla="*/ 265142 h 1781210"/>
              <a:gd name="connsiteX13" fmla="*/ 350123 w 401112"/>
              <a:gd name="connsiteY13" fmla="*/ 299135 h 1781210"/>
              <a:gd name="connsiteX14" fmla="*/ 336526 w 401112"/>
              <a:gd name="connsiteY14" fmla="*/ 333127 h 1781210"/>
              <a:gd name="connsiteX15" fmla="*/ 336526 w 401112"/>
              <a:gd name="connsiteY15" fmla="*/ 577874 h 1781210"/>
              <a:gd name="connsiteX16" fmla="*/ 329728 w 401112"/>
              <a:gd name="connsiteY16" fmla="*/ 1023176 h 1781210"/>
              <a:gd name="connsiteX17" fmla="*/ 336526 w 401112"/>
              <a:gd name="connsiteY17" fmla="*/ 1223732 h 1781210"/>
              <a:gd name="connsiteX18" fmla="*/ 339925 w 401112"/>
              <a:gd name="connsiteY18" fmla="*/ 1308714 h 1781210"/>
              <a:gd name="connsiteX19" fmla="*/ 353522 w 401112"/>
              <a:gd name="connsiteY19" fmla="*/ 1420889 h 1781210"/>
              <a:gd name="connsiteX20" fmla="*/ 339925 w 401112"/>
              <a:gd name="connsiteY20" fmla="*/ 1482076 h 1781210"/>
              <a:gd name="connsiteX21" fmla="*/ 282138 w 401112"/>
              <a:gd name="connsiteY21" fmla="*/ 1607848 h 1781210"/>
              <a:gd name="connsiteX22" fmla="*/ 173362 w 401112"/>
              <a:gd name="connsiteY22" fmla="*/ 1767613 h 1781210"/>
              <a:gd name="connsiteX23" fmla="*/ 139369 w 401112"/>
              <a:gd name="connsiteY23" fmla="*/ 1781210 h 1781210"/>
              <a:gd name="connsiteX24" fmla="*/ 101977 w 401112"/>
              <a:gd name="connsiteY24" fmla="*/ 1771013 h 1781210"/>
              <a:gd name="connsiteX25" fmla="*/ 88380 w 401112"/>
              <a:gd name="connsiteY25" fmla="*/ 1750617 h 1781210"/>
              <a:gd name="connsiteX26" fmla="*/ 40791 w 401112"/>
              <a:gd name="connsiteY26" fmla="*/ 1424289 h 1781210"/>
              <a:gd name="connsiteX27" fmla="*/ 40791 w 401112"/>
              <a:gd name="connsiteY27" fmla="*/ 1230531 h 1781210"/>
              <a:gd name="connsiteX28" fmla="*/ 57787 w 401112"/>
              <a:gd name="connsiteY28" fmla="*/ 1203337 h 1781210"/>
              <a:gd name="connsiteX29" fmla="*/ 67985 w 401112"/>
              <a:gd name="connsiteY29" fmla="*/ 1145549 h 1781210"/>
              <a:gd name="connsiteX30" fmla="*/ 71384 w 401112"/>
              <a:gd name="connsiteY30" fmla="*/ 758034 h 178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1112" h="1781210">
                <a:moveTo>
                  <a:pt x="71384" y="758034"/>
                </a:moveTo>
                <a:lnTo>
                  <a:pt x="67985" y="397713"/>
                </a:lnTo>
                <a:lnTo>
                  <a:pt x="64586" y="265142"/>
                </a:lnTo>
                <a:lnTo>
                  <a:pt x="33992" y="115575"/>
                </a:lnTo>
                <a:lnTo>
                  <a:pt x="0" y="0"/>
                </a:lnTo>
                <a:lnTo>
                  <a:pt x="190358" y="44190"/>
                </a:lnTo>
                <a:lnTo>
                  <a:pt x="261743" y="91780"/>
                </a:lnTo>
                <a:lnTo>
                  <a:pt x="316131" y="125773"/>
                </a:lnTo>
                <a:lnTo>
                  <a:pt x="363720" y="166564"/>
                </a:lnTo>
                <a:lnTo>
                  <a:pt x="390914" y="203955"/>
                </a:lnTo>
                <a:lnTo>
                  <a:pt x="401112" y="231149"/>
                </a:lnTo>
                <a:lnTo>
                  <a:pt x="397713" y="241347"/>
                </a:lnTo>
                <a:lnTo>
                  <a:pt x="373918" y="265142"/>
                </a:lnTo>
                <a:lnTo>
                  <a:pt x="350123" y="299135"/>
                </a:lnTo>
                <a:lnTo>
                  <a:pt x="336526" y="333127"/>
                </a:lnTo>
                <a:lnTo>
                  <a:pt x="336526" y="577874"/>
                </a:lnTo>
                <a:lnTo>
                  <a:pt x="329728" y="1023176"/>
                </a:lnTo>
                <a:lnTo>
                  <a:pt x="336526" y="1223732"/>
                </a:lnTo>
                <a:lnTo>
                  <a:pt x="339925" y="1308714"/>
                </a:lnTo>
                <a:lnTo>
                  <a:pt x="353522" y="1420889"/>
                </a:lnTo>
                <a:lnTo>
                  <a:pt x="339925" y="1482076"/>
                </a:lnTo>
                <a:lnTo>
                  <a:pt x="282138" y="1607848"/>
                </a:lnTo>
                <a:lnTo>
                  <a:pt x="173362" y="1767613"/>
                </a:lnTo>
                <a:lnTo>
                  <a:pt x="139369" y="1781210"/>
                </a:lnTo>
                <a:lnTo>
                  <a:pt x="101977" y="1771013"/>
                </a:lnTo>
                <a:lnTo>
                  <a:pt x="88380" y="1750617"/>
                </a:lnTo>
                <a:lnTo>
                  <a:pt x="40791" y="1424289"/>
                </a:lnTo>
                <a:lnTo>
                  <a:pt x="40791" y="1230531"/>
                </a:lnTo>
                <a:lnTo>
                  <a:pt x="57787" y="1203337"/>
                </a:lnTo>
                <a:lnTo>
                  <a:pt x="67985" y="1145549"/>
                </a:lnTo>
                <a:lnTo>
                  <a:pt x="71384" y="7580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DDA371D-8B7E-460C-A918-B374F5966774}"/>
              </a:ext>
            </a:extLst>
          </p:cNvPr>
          <p:cNvSpPr/>
          <p:nvPr/>
        </p:nvSpPr>
        <p:spPr>
          <a:xfrm>
            <a:off x="5562601" y="4094163"/>
            <a:ext cx="544513" cy="582612"/>
          </a:xfrm>
          <a:custGeom>
            <a:avLst/>
            <a:gdLst>
              <a:gd name="connsiteX0" fmla="*/ 188119 w 545306"/>
              <a:gd name="connsiteY0" fmla="*/ 50006 h 583406"/>
              <a:gd name="connsiteX1" fmla="*/ 307181 w 545306"/>
              <a:gd name="connsiteY1" fmla="*/ 71437 h 583406"/>
              <a:gd name="connsiteX2" fmla="*/ 369094 w 545306"/>
              <a:gd name="connsiteY2" fmla="*/ 71437 h 583406"/>
              <a:gd name="connsiteX3" fmla="*/ 414338 w 545306"/>
              <a:gd name="connsiteY3" fmla="*/ 64294 h 583406"/>
              <a:gd name="connsiteX4" fmla="*/ 488156 w 545306"/>
              <a:gd name="connsiteY4" fmla="*/ 16669 h 583406"/>
              <a:gd name="connsiteX5" fmla="*/ 535781 w 545306"/>
              <a:gd name="connsiteY5" fmla="*/ 581025 h 583406"/>
              <a:gd name="connsiteX6" fmla="*/ 545306 w 545306"/>
              <a:gd name="connsiteY6" fmla="*/ 583406 h 583406"/>
              <a:gd name="connsiteX7" fmla="*/ 504825 w 545306"/>
              <a:gd name="connsiteY7" fmla="*/ 564356 h 583406"/>
              <a:gd name="connsiteX8" fmla="*/ 483394 w 545306"/>
              <a:gd name="connsiteY8" fmla="*/ 521494 h 583406"/>
              <a:gd name="connsiteX9" fmla="*/ 452438 w 545306"/>
              <a:gd name="connsiteY9" fmla="*/ 454819 h 583406"/>
              <a:gd name="connsiteX10" fmla="*/ 400050 w 545306"/>
              <a:gd name="connsiteY10" fmla="*/ 352425 h 583406"/>
              <a:gd name="connsiteX11" fmla="*/ 376238 w 545306"/>
              <a:gd name="connsiteY11" fmla="*/ 326231 h 583406"/>
              <a:gd name="connsiteX12" fmla="*/ 242888 w 545306"/>
              <a:gd name="connsiteY12" fmla="*/ 204787 h 583406"/>
              <a:gd name="connsiteX13" fmla="*/ 166688 w 545306"/>
              <a:gd name="connsiteY13" fmla="*/ 145256 h 583406"/>
              <a:gd name="connsiteX14" fmla="*/ 78581 w 545306"/>
              <a:gd name="connsiteY14" fmla="*/ 88106 h 583406"/>
              <a:gd name="connsiteX15" fmla="*/ 11906 w 545306"/>
              <a:gd name="connsiteY15" fmla="*/ 50006 h 583406"/>
              <a:gd name="connsiteX16" fmla="*/ 0 w 545306"/>
              <a:gd name="connsiteY16" fmla="*/ 35719 h 583406"/>
              <a:gd name="connsiteX17" fmla="*/ 0 w 545306"/>
              <a:gd name="connsiteY17" fmla="*/ 19050 h 583406"/>
              <a:gd name="connsiteX18" fmla="*/ 11906 w 545306"/>
              <a:gd name="connsiteY18" fmla="*/ 4762 h 583406"/>
              <a:gd name="connsiteX19" fmla="*/ 42863 w 545306"/>
              <a:gd name="connsiteY19" fmla="*/ 0 h 583406"/>
              <a:gd name="connsiteX20" fmla="*/ 111919 w 545306"/>
              <a:gd name="connsiteY20" fmla="*/ 28575 h 583406"/>
              <a:gd name="connsiteX21" fmla="*/ 188119 w 545306"/>
              <a:gd name="connsiteY21" fmla="*/ 50006 h 58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5306" h="583406">
                <a:moveTo>
                  <a:pt x="188119" y="50006"/>
                </a:moveTo>
                <a:lnTo>
                  <a:pt x="307181" y="71437"/>
                </a:lnTo>
                <a:lnTo>
                  <a:pt x="369094" y="71437"/>
                </a:lnTo>
                <a:lnTo>
                  <a:pt x="414338" y="64294"/>
                </a:lnTo>
                <a:lnTo>
                  <a:pt x="488156" y="16669"/>
                </a:lnTo>
                <a:lnTo>
                  <a:pt x="535781" y="581025"/>
                </a:lnTo>
                <a:lnTo>
                  <a:pt x="545306" y="583406"/>
                </a:lnTo>
                <a:lnTo>
                  <a:pt x="504825" y="564356"/>
                </a:lnTo>
                <a:lnTo>
                  <a:pt x="483394" y="521494"/>
                </a:lnTo>
                <a:lnTo>
                  <a:pt x="452438" y="454819"/>
                </a:lnTo>
                <a:lnTo>
                  <a:pt x="400050" y="352425"/>
                </a:lnTo>
                <a:lnTo>
                  <a:pt x="376238" y="326231"/>
                </a:lnTo>
                <a:lnTo>
                  <a:pt x="242888" y="204787"/>
                </a:lnTo>
                <a:lnTo>
                  <a:pt x="166688" y="145256"/>
                </a:lnTo>
                <a:lnTo>
                  <a:pt x="78581" y="88106"/>
                </a:lnTo>
                <a:lnTo>
                  <a:pt x="11906" y="50006"/>
                </a:lnTo>
                <a:lnTo>
                  <a:pt x="0" y="35719"/>
                </a:lnTo>
                <a:lnTo>
                  <a:pt x="0" y="19050"/>
                </a:lnTo>
                <a:lnTo>
                  <a:pt x="11906" y="4762"/>
                </a:lnTo>
                <a:lnTo>
                  <a:pt x="42863" y="0"/>
                </a:lnTo>
                <a:lnTo>
                  <a:pt x="111919" y="28575"/>
                </a:lnTo>
                <a:lnTo>
                  <a:pt x="188119" y="50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D1CA0A4-99BE-46B4-A062-D0A18E45D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11" y="1239476"/>
            <a:ext cx="4255377" cy="48833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31334DC-2CB6-4E2C-AECF-C2C759033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311" y="1239475"/>
            <a:ext cx="4255377" cy="488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9" grpId="0" animBg="1"/>
      <p:bldP spid="23" grpId="0" animBg="1"/>
      <p:bldP spid="10" grpId="0" animBg="1"/>
      <p:bldP spid="11" grpId="0" animBg="1"/>
      <p:bldP spid="20" grpId="0" animBg="1"/>
      <p:bldP spid="2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A74B8C1-D83A-4AEC-821D-37E64BE24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11" y="987340"/>
            <a:ext cx="4255377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18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4D3A2BA-D860-485E-88D4-9DA887F939FD}"/>
              </a:ext>
            </a:extLst>
          </p:cNvPr>
          <p:cNvSpPr/>
          <p:nvPr/>
        </p:nvSpPr>
        <p:spPr>
          <a:xfrm>
            <a:off x="4451350" y="1911350"/>
            <a:ext cx="3073400" cy="527050"/>
          </a:xfrm>
          <a:custGeom>
            <a:avLst/>
            <a:gdLst>
              <a:gd name="connsiteX0" fmla="*/ 593725 w 3073400"/>
              <a:gd name="connsiteY0" fmla="*/ 250825 h 527050"/>
              <a:gd name="connsiteX1" fmla="*/ 765175 w 3073400"/>
              <a:gd name="connsiteY1" fmla="*/ 238125 h 527050"/>
              <a:gd name="connsiteX2" fmla="*/ 1444625 w 3073400"/>
              <a:gd name="connsiteY2" fmla="*/ 152400 h 527050"/>
              <a:gd name="connsiteX3" fmla="*/ 1749425 w 3073400"/>
              <a:gd name="connsiteY3" fmla="*/ 136525 h 527050"/>
              <a:gd name="connsiteX4" fmla="*/ 1873250 w 3073400"/>
              <a:gd name="connsiteY4" fmla="*/ 127000 h 527050"/>
              <a:gd name="connsiteX5" fmla="*/ 2089150 w 3073400"/>
              <a:gd name="connsiteY5" fmla="*/ 98425 h 527050"/>
              <a:gd name="connsiteX6" fmla="*/ 2355850 w 3073400"/>
              <a:gd name="connsiteY6" fmla="*/ 66675 h 527050"/>
              <a:gd name="connsiteX7" fmla="*/ 2527300 w 3073400"/>
              <a:gd name="connsiteY7" fmla="*/ 34925 h 527050"/>
              <a:gd name="connsiteX8" fmla="*/ 2647950 w 3073400"/>
              <a:gd name="connsiteY8" fmla="*/ 3175 h 527050"/>
              <a:gd name="connsiteX9" fmla="*/ 2682875 w 3073400"/>
              <a:gd name="connsiteY9" fmla="*/ 0 h 527050"/>
              <a:gd name="connsiteX10" fmla="*/ 2743200 w 3073400"/>
              <a:gd name="connsiteY10" fmla="*/ 6350 h 527050"/>
              <a:gd name="connsiteX11" fmla="*/ 2841625 w 3073400"/>
              <a:gd name="connsiteY11" fmla="*/ 41275 h 527050"/>
              <a:gd name="connsiteX12" fmla="*/ 2962275 w 3073400"/>
              <a:gd name="connsiteY12" fmla="*/ 111125 h 527050"/>
              <a:gd name="connsiteX13" fmla="*/ 3048000 w 3073400"/>
              <a:gd name="connsiteY13" fmla="*/ 171450 h 527050"/>
              <a:gd name="connsiteX14" fmla="*/ 3067050 w 3073400"/>
              <a:gd name="connsiteY14" fmla="*/ 200025 h 527050"/>
              <a:gd name="connsiteX15" fmla="*/ 3073400 w 3073400"/>
              <a:gd name="connsiteY15" fmla="*/ 225425 h 527050"/>
              <a:gd name="connsiteX16" fmla="*/ 3070225 w 3073400"/>
              <a:gd name="connsiteY16" fmla="*/ 250825 h 527050"/>
              <a:gd name="connsiteX17" fmla="*/ 3057525 w 3073400"/>
              <a:gd name="connsiteY17" fmla="*/ 269875 h 527050"/>
              <a:gd name="connsiteX18" fmla="*/ 3019425 w 3073400"/>
              <a:gd name="connsiteY18" fmla="*/ 288925 h 527050"/>
              <a:gd name="connsiteX19" fmla="*/ 2968625 w 3073400"/>
              <a:gd name="connsiteY19" fmla="*/ 304800 h 527050"/>
              <a:gd name="connsiteX20" fmla="*/ 2927350 w 3073400"/>
              <a:gd name="connsiteY20" fmla="*/ 304800 h 527050"/>
              <a:gd name="connsiteX21" fmla="*/ 2746375 w 3073400"/>
              <a:gd name="connsiteY21" fmla="*/ 282575 h 527050"/>
              <a:gd name="connsiteX22" fmla="*/ 2505075 w 3073400"/>
              <a:gd name="connsiteY22" fmla="*/ 276225 h 527050"/>
              <a:gd name="connsiteX23" fmla="*/ 1733550 w 3073400"/>
              <a:gd name="connsiteY23" fmla="*/ 330200 h 527050"/>
              <a:gd name="connsiteX24" fmla="*/ 1441450 w 3073400"/>
              <a:gd name="connsiteY24" fmla="*/ 355600 h 527050"/>
              <a:gd name="connsiteX25" fmla="*/ 1222375 w 3073400"/>
              <a:gd name="connsiteY25" fmla="*/ 377825 h 527050"/>
              <a:gd name="connsiteX26" fmla="*/ 911225 w 3073400"/>
              <a:gd name="connsiteY26" fmla="*/ 428625 h 527050"/>
              <a:gd name="connsiteX27" fmla="*/ 660400 w 3073400"/>
              <a:gd name="connsiteY27" fmla="*/ 473075 h 527050"/>
              <a:gd name="connsiteX28" fmla="*/ 485775 w 3073400"/>
              <a:gd name="connsiteY28" fmla="*/ 520700 h 527050"/>
              <a:gd name="connsiteX29" fmla="*/ 444500 w 3073400"/>
              <a:gd name="connsiteY29" fmla="*/ 527050 h 527050"/>
              <a:gd name="connsiteX30" fmla="*/ 384175 w 3073400"/>
              <a:gd name="connsiteY30" fmla="*/ 508000 h 527050"/>
              <a:gd name="connsiteX31" fmla="*/ 304800 w 3073400"/>
              <a:gd name="connsiteY31" fmla="*/ 473075 h 527050"/>
              <a:gd name="connsiteX32" fmla="*/ 238125 w 3073400"/>
              <a:gd name="connsiteY32" fmla="*/ 434975 h 527050"/>
              <a:gd name="connsiteX33" fmla="*/ 165100 w 3073400"/>
              <a:gd name="connsiteY33" fmla="*/ 384175 h 527050"/>
              <a:gd name="connsiteX34" fmla="*/ 95250 w 3073400"/>
              <a:gd name="connsiteY34" fmla="*/ 323850 h 527050"/>
              <a:gd name="connsiteX35" fmla="*/ 53975 w 3073400"/>
              <a:gd name="connsiteY35" fmla="*/ 279400 h 527050"/>
              <a:gd name="connsiteX36" fmla="*/ 22225 w 3073400"/>
              <a:gd name="connsiteY36" fmla="*/ 215900 h 527050"/>
              <a:gd name="connsiteX37" fmla="*/ 0 w 3073400"/>
              <a:gd name="connsiteY37" fmla="*/ 161925 h 527050"/>
              <a:gd name="connsiteX38" fmla="*/ 0 w 3073400"/>
              <a:gd name="connsiteY38" fmla="*/ 139700 h 527050"/>
              <a:gd name="connsiteX39" fmla="*/ 6350 w 3073400"/>
              <a:gd name="connsiteY39" fmla="*/ 127000 h 527050"/>
              <a:gd name="connsiteX40" fmla="*/ 15875 w 3073400"/>
              <a:gd name="connsiteY40" fmla="*/ 120650 h 527050"/>
              <a:gd name="connsiteX41" fmla="*/ 38100 w 3073400"/>
              <a:gd name="connsiteY41" fmla="*/ 123825 h 527050"/>
              <a:gd name="connsiteX42" fmla="*/ 82550 w 3073400"/>
              <a:gd name="connsiteY42" fmla="*/ 152400 h 527050"/>
              <a:gd name="connsiteX43" fmla="*/ 142875 w 3073400"/>
              <a:gd name="connsiteY43" fmla="*/ 190500 h 527050"/>
              <a:gd name="connsiteX44" fmla="*/ 234950 w 3073400"/>
              <a:gd name="connsiteY44" fmla="*/ 234950 h 527050"/>
              <a:gd name="connsiteX45" fmla="*/ 301625 w 3073400"/>
              <a:gd name="connsiteY45" fmla="*/ 250825 h 527050"/>
              <a:gd name="connsiteX46" fmla="*/ 387350 w 3073400"/>
              <a:gd name="connsiteY46" fmla="*/ 263525 h 527050"/>
              <a:gd name="connsiteX47" fmla="*/ 593725 w 3073400"/>
              <a:gd name="connsiteY47" fmla="*/ 250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73400" h="527050">
                <a:moveTo>
                  <a:pt x="593725" y="250825"/>
                </a:moveTo>
                <a:lnTo>
                  <a:pt x="765175" y="238125"/>
                </a:lnTo>
                <a:lnTo>
                  <a:pt x="1444625" y="152400"/>
                </a:lnTo>
                <a:lnTo>
                  <a:pt x="1749425" y="136525"/>
                </a:lnTo>
                <a:lnTo>
                  <a:pt x="1873250" y="127000"/>
                </a:lnTo>
                <a:lnTo>
                  <a:pt x="2089150" y="98425"/>
                </a:lnTo>
                <a:lnTo>
                  <a:pt x="2355850" y="66675"/>
                </a:lnTo>
                <a:lnTo>
                  <a:pt x="2527300" y="34925"/>
                </a:lnTo>
                <a:lnTo>
                  <a:pt x="2647950" y="3175"/>
                </a:lnTo>
                <a:lnTo>
                  <a:pt x="2682875" y="0"/>
                </a:lnTo>
                <a:lnTo>
                  <a:pt x="2743200" y="6350"/>
                </a:lnTo>
                <a:lnTo>
                  <a:pt x="2841625" y="41275"/>
                </a:lnTo>
                <a:lnTo>
                  <a:pt x="2962275" y="111125"/>
                </a:lnTo>
                <a:lnTo>
                  <a:pt x="3048000" y="171450"/>
                </a:lnTo>
                <a:lnTo>
                  <a:pt x="3067050" y="200025"/>
                </a:lnTo>
                <a:lnTo>
                  <a:pt x="3073400" y="225425"/>
                </a:lnTo>
                <a:lnTo>
                  <a:pt x="3070225" y="250825"/>
                </a:lnTo>
                <a:lnTo>
                  <a:pt x="3057525" y="269875"/>
                </a:lnTo>
                <a:lnTo>
                  <a:pt x="3019425" y="288925"/>
                </a:lnTo>
                <a:lnTo>
                  <a:pt x="2968625" y="304800"/>
                </a:lnTo>
                <a:lnTo>
                  <a:pt x="2927350" y="304800"/>
                </a:lnTo>
                <a:lnTo>
                  <a:pt x="2746375" y="282575"/>
                </a:lnTo>
                <a:lnTo>
                  <a:pt x="2505075" y="276225"/>
                </a:lnTo>
                <a:lnTo>
                  <a:pt x="1733550" y="330200"/>
                </a:lnTo>
                <a:lnTo>
                  <a:pt x="1441450" y="355600"/>
                </a:lnTo>
                <a:lnTo>
                  <a:pt x="1222375" y="377825"/>
                </a:lnTo>
                <a:lnTo>
                  <a:pt x="911225" y="428625"/>
                </a:lnTo>
                <a:lnTo>
                  <a:pt x="660400" y="473075"/>
                </a:lnTo>
                <a:lnTo>
                  <a:pt x="485775" y="520700"/>
                </a:lnTo>
                <a:lnTo>
                  <a:pt x="444500" y="527050"/>
                </a:lnTo>
                <a:lnTo>
                  <a:pt x="384175" y="508000"/>
                </a:lnTo>
                <a:lnTo>
                  <a:pt x="304800" y="473075"/>
                </a:lnTo>
                <a:lnTo>
                  <a:pt x="238125" y="434975"/>
                </a:lnTo>
                <a:lnTo>
                  <a:pt x="165100" y="384175"/>
                </a:lnTo>
                <a:lnTo>
                  <a:pt x="95250" y="323850"/>
                </a:lnTo>
                <a:lnTo>
                  <a:pt x="53975" y="279400"/>
                </a:lnTo>
                <a:lnTo>
                  <a:pt x="22225" y="215900"/>
                </a:lnTo>
                <a:lnTo>
                  <a:pt x="0" y="161925"/>
                </a:lnTo>
                <a:lnTo>
                  <a:pt x="0" y="139700"/>
                </a:lnTo>
                <a:lnTo>
                  <a:pt x="6350" y="127000"/>
                </a:lnTo>
                <a:lnTo>
                  <a:pt x="15875" y="120650"/>
                </a:lnTo>
                <a:lnTo>
                  <a:pt x="38100" y="123825"/>
                </a:lnTo>
                <a:lnTo>
                  <a:pt x="82550" y="152400"/>
                </a:lnTo>
                <a:lnTo>
                  <a:pt x="142875" y="190500"/>
                </a:lnTo>
                <a:lnTo>
                  <a:pt x="234950" y="234950"/>
                </a:lnTo>
                <a:lnTo>
                  <a:pt x="301625" y="250825"/>
                </a:lnTo>
                <a:lnTo>
                  <a:pt x="387350" y="263525"/>
                </a:lnTo>
                <a:lnTo>
                  <a:pt x="593725" y="250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6FC9B4-D1C3-44E2-8893-05C909CAD788}"/>
              </a:ext>
            </a:extLst>
          </p:cNvPr>
          <p:cNvSpPr/>
          <p:nvPr/>
        </p:nvSpPr>
        <p:spPr>
          <a:xfrm>
            <a:off x="3810001" y="3281364"/>
            <a:ext cx="409575" cy="1247775"/>
          </a:xfrm>
          <a:custGeom>
            <a:avLst/>
            <a:gdLst>
              <a:gd name="connsiteX0" fmla="*/ 78581 w 409575"/>
              <a:gd name="connsiteY0" fmla="*/ 721518 h 1247775"/>
              <a:gd name="connsiteX1" fmla="*/ 123825 w 409575"/>
              <a:gd name="connsiteY1" fmla="*/ 659606 h 1247775"/>
              <a:gd name="connsiteX2" fmla="*/ 154781 w 409575"/>
              <a:gd name="connsiteY2" fmla="*/ 600075 h 1247775"/>
              <a:gd name="connsiteX3" fmla="*/ 200025 w 409575"/>
              <a:gd name="connsiteY3" fmla="*/ 497681 h 1247775"/>
              <a:gd name="connsiteX4" fmla="*/ 230981 w 409575"/>
              <a:gd name="connsiteY4" fmla="*/ 392906 h 1247775"/>
              <a:gd name="connsiteX5" fmla="*/ 250031 w 409575"/>
              <a:gd name="connsiteY5" fmla="*/ 302418 h 1247775"/>
              <a:gd name="connsiteX6" fmla="*/ 257175 w 409575"/>
              <a:gd name="connsiteY6" fmla="*/ 223837 h 1247775"/>
              <a:gd name="connsiteX7" fmla="*/ 254794 w 409575"/>
              <a:gd name="connsiteY7" fmla="*/ 104775 h 1247775"/>
              <a:gd name="connsiteX8" fmla="*/ 250031 w 409575"/>
              <a:gd name="connsiteY8" fmla="*/ 21431 h 1247775"/>
              <a:gd name="connsiteX9" fmla="*/ 250031 w 409575"/>
              <a:gd name="connsiteY9" fmla="*/ 14287 h 1247775"/>
              <a:gd name="connsiteX10" fmla="*/ 254794 w 409575"/>
              <a:gd name="connsiteY10" fmla="*/ 2381 h 1247775"/>
              <a:gd name="connsiteX11" fmla="*/ 276225 w 409575"/>
              <a:gd name="connsiteY11" fmla="*/ 0 h 1247775"/>
              <a:gd name="connsiteX12" fmla="*/ 304800 w 409575"/>
              <a:gd name="connsiteY12" fmla="*/ 4762 h 1247775"/>
              <a:gd name="connsiteX13" fmla="*/ 316706 w 409575"/>
              <a:gd name="connsiteY13" fmla="*/ 9525 h 1247775"/>
              <a:gd name="connsiteX14" fmla="*/ 321469 w 409575"/>
              <a:gd name="connsiteY14" fmla="*/ 21431 h 1247775"/>
              <a:gd name="connsiteX15" fmla="*/ 409575 w 409575"/>
              <a:gd name="connsiteY15" fmla="*/ 371475 h 1247775"/>
              <a:gd name="connsiteX16" fmla="*/ 407194 w 409575"/>
              <a:gd name="connsiteY16" fmla="*/ 559593 h 1247775"/>
              <a:gd name="connsiteX17" fmla="*/ 378619 w 409575"/>
              <a:gd name="connsiteY17" fmla="*/ 747712 h 1247775"/>
              <a:gd name="connsiteX18" fmla="*/ 354806 w 409575"/>
              <a:gd name="connsiteY18" fmla="*/ 866775 h 1247775"/>
              <a:gd name="connsiteX19" fmla="*/ 330994 w 409575"/>
              <a:gd name="connsiteY19" fmla="*/ 935831 h 1247775"/>
              <a:gd name="connsiteX20" fmla="*/ 288131 w 409575"/>
              <a:gd name="connsiteY20" fmla="*/ 1028700 h 1247775"/>
              <a:gd name="connsiteX21" fmla="*/ 247650 w 409575"/>
              <a:gd name="connsiteY21" fmla="*/ 1109662 h 1247775"/>
              <a:gd name="connsiteX22" fmla="*/ 204788 w 409575"/>
              <a:gd name="connsiteY22" fmla="*/ 1169193 h 1247775"/>
              <a:gd name="connsiteX23" fmla="*/ 154781 w 409575"/>
              <a:gd name="connsiteY23" fmla="*/ 1219200 h 1247775"/>
              <a:gd name="connsiteX24" fmla="*/ 123825 w 409575"/>
              <a:gd name="connsiteY24" fmla="*/ 1240631 h 1247775"/>
              <a:gd name="connsiteX25" fmla="*/ 97631 w 409575"/>
              <a:gd name="connsiteY25" fmla="*/ 1247775 h 1247775"/>
              <a:gd name="connsiteX26" fmla="*/ 73819 w 409575"/>
              <a:gd name="connsiteY26" fmla="*/ 1245393 h 1247775"/>
              <a:gd name="connsiteX27" fmla="*/ 52388 w 409575"/>
              <a:gd name="connsiteY27" fmla="*/ 1233487 h 1247775"/>
              <a:gd name="connsiteX28" fmla="*/ 35719 w 409575"/>
              <a:gd name="connsiteY28" fmla="*/ 1204912 h 1247775"/>
              <a:gd name="connsiteX29" fmla="*/ 4763 w 409575"/>
              <a:gd name="connsiteY29" fmla="*/ 1081087 h 1247775"/>
              <a:gd name="connsiteX30" fmla="*/ 0 w 409575"/>
              <a:gd name="connsiteY30" fmla="*/ 1014412 h 1247775"/>
              <a:gd name="connsiteX31" fmla="*/ 0 w 409575"/>
              <a:gd name="connsiteY31" fmla="*/ 850106 h 1247775"/>
              <a:gd name="connsiteX32" fmla="*/ 0 w 409575"/>
              <a:gd name="connsiteY32" fmla="*/ 826293 h 1247775"/>
              <a:gd name="connsiteX33" fmla="*/ 7144 w 409575"/>
              <a:gd name="connsiteY33" fmla="*/ 804862 h 1247775"/>
              <a:gd name="connsiteX34" fmla="*/ 78581 w 409575"/>
              <a:gd name="connsiteY34" fmla="*/ 721518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09575" h="1247775">
                <a:moveTo>
                  <a:pt x="78581" y="721518"/>
                </a:moveTo>
                <a:lnTo>
                  <a:pt x="123825" y="659606"/>
                </a:lnTo>
                <a:lnTo>
                  <a:pt x="154781" y="600075"/>
                </a:lnTo>
                <a:lnTo>
                  <a:pt x="200025" y="497681"/>
                </a:lnTo>
                <a:lnTo>
                  <a:pt x="230981" y="392906"/>
                </a:lnTo>
                <a:lnTo>
                  <a:pt x="250031" y="302418"/>
                </a:lnTo>
                <a:lnTo>
                  <a:pt x="257175" y="223837"/>
                </a:lnTo>
                <a:cubicBezTo>
                  <a:pt x="256381" y="184150"/>
                  <a:pt x="255588" y="144462"/>
                  <a:pt x="254794" y="104775"/>
                </a:cubicBezTo>
                <a:lnTo>
                  <a:pt x="250031" y="21431"/>
                </a:lnTo>
                <a:lnTo>
                  <a:pt x="250031" y="14287"/>
                </a:lnTo>
                <a:lnTo>
                  <a:pt x="254794" y="2381"/>
                </a:lnTo>
                <a:lnTo>
                  <a:pt x="276225" y="0"/>
                </a:lnTo>
                <a:lnTo>
                  <a:pt x="304800" y="4762"/>
                </a:lnTo>
                <a:lnTo>
                  <a:pt x="316706" y="9525"/>
                </a:lnTo>
                <a:lnTo>
                  <a:pt x="321469" y="21431"/>
                </a:lnTo>
                <a:lnTo>
                  <a:pt x="409575" y="371475"/>
                </a:lnTo>
                <a:cubicBezTo>
                  <a:pt x="408781" y="434181"/>
                  <a:pt x="407988" y="496887"/>
                  <a:pt x="407194" y="559593"/>
                </a:cubicBezTo>
                <a:lnTo>
                  <a:pt x="378619" y="747712"/>
                </a:lnTo>
                <a:lnTo>
                  <a:pt x="354806" y="866775"/>
                </a:lnTo>
                <a:lnTo>
                  <a:pt x="330994" y="935831"/>
                </a:lnTo>
                <a:lnTo>
                  <a:pt x="288131" y="1028700"/>
                </a:lnTo>
                <a:lnTo>
                  <a:pt x="247650" y="1109662"/>
                </a:lnTo>
                <a:lnTo>
                  <a:pt x="204788" y="1169193"/>
                </a:lnTo>
                <a:lnTo>
                  <a:pt x="154781" y="1219200"/>
                </a:lnTo>
                <a:lnTo>
                  <a:pt x="123825" y="1240631"/>
                </a:lnTo>
                <a:lnTo>
                  <a:pt x="97631" y="1247775"/>
                </a:lnTo>
                <a:lnTo>
                  <a:pt x="73819" y="1245393"/>
                </a:lnTo>
                <a:lnTo>
                  <a:pt x="52388" y="1233487"/>
                </a:lnTo>
                <a:lnTo>
                  <a:pt x="35719" y="1204912"/>
                </a:lnTo>
                <a:lnTo>
                  <a:pt x="4763" y="1081087"/>
                </a:lnTo>
                <a:lnTo>
                  <a:pt x="0" y="1014412"/>
                </a:lnTo>
                <a:lnTo>
                  <a:pt x="0" y="850106"/>
                </a:lnTo>
                <a:lnTo>
                  <a:pt x="0" y="826293"/>
                </a:lnTo>
                <a:lnTo>
                  <a:pt x="7144" y="804862"/>
                </a:lnTo>
                <a:lnTo>
                  <a:pt x="78581" y="7215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0417E64-32E1-468E-B83D-2C2656ADFBC3}"/>
              </a:ext>
            </a:extLst>
          </p:cNvPr>
          <p:cNvSpPr/>
          <p:nvPr/>
        </p:nvSpPr>
        <p:spPr>
          <a:xfrm rot="16200000">
            <a:off x="3814763" y="4308476"/>
            <a:ext cx="2041525" cy="1428750"/>
          </a:xfrm>
          <a:custGeom>
            <a:avLst/>
            <a:gdLst>
              <a:gd name="connsiteX0" fmla="*/ 939644 w 2041973"/>
              <a:gd name="connsiteY0" fmla="*/ 925619 h 1427698"/>
              <a:gd name="connsiteX1" fmla="*/ 1015377 w 2041973"/>
              <a:gd name="connsiteY1" fmla="*/ 962083 h 1427698"/>
              <a:gd name="connsiteX2" fmla="*/ 1088304 w 2041973"/>
              <a:gd name="connsiteY2" fmla="*/ 992937 h 1427698"/>
              <a:gd name="connsiteX3" fmla="*/ 1175256 w 2041973"/>
              <a:gd name="connsiteY3" fmla="*/ 1018181 h 1427698"/>
              <a:gd name="connsiteX4" fmla="*/ 1262209 w 2041973"/>
              <a:gd name="connsiteY4" fmla="*/ 1040621 h 1427698"/>
              <a:gd name="connsiteX5" fmla="*/ 1399649 w 2041973"/>
              <a:gd name="connsiteY5" fmla="*/ 1065865 h 1427698"/>
              <a:gd name="connsiteX6" fmla="*/ 1542699 w 2041973"/>
              <a:gd name="connsiteY6" fmla="*/ 1082694 h 1427698"/>
              <a:gd name="connsiteX7" fmla="*/ 1722213 w 2041973"/>
              <a:gd name="connsiteY7" fmla="*/ 1096719 h 1427698"/>
              <a:gd name="connsiteX8" fmla="*/ 1800751 w 2041973"/>
              <a:gd name="connsiteY8" fmla="*/ 1096719 h 1427698"/>
              <a:gd name="connsiteX9" fmla="*/ 1845629 w 2041973"/>
              <a:gd name="connsiteY9" fmla="*/ 1085499 h 1427698"/>
              <a:gd name="connsiteX10" fmla="*/ 1904533 w 2041973"/>
              <a:gd name="connsiteY10" fmla="*/ 1049035 h 1427698"/>
              <a:gd name="connsiteX11" fmla="*/ 1963436 w 2041973"/>
              <a:gd name="connsiteY11" fmla="*/ 981718 h 1427698"/>
              <a:gd name="connsiteX12" fmla="*/ 1985875 w 2041973"/>
              <a:gd name="connsiteY12" fmla="*/ 942449 h 1427698"/>
              <a:gd name="connsiteX13" fmla="*/ 1999899 w 2041973"/>
              <a:gd name="connsiteY13" fmla="*/ 934034 h 1427698"/>
              <a:gd name="connsiteX14" fmla="*/ 2013924 w 2041973"/>
              <a:gd name="connsiteY14" fmla="*/ 934034 h 1427698"/>
              <a:gd name="connsiteX15" fmla="*/ 2030753 w 2041973"/>
              <a:gd name="connsiteY15" fmla="*/ 939644 h 1427698"/>
              <a:gd name="connsiteX16" fmla="*/ 2039168 w 2041973"/>
              <a:gd name="connsiteY16" fmla="*/ 948059 h 1427698"/>
              <a:gd name="connsiteX17" fmla="*/ 2041973 w 2041973"/>
              <a:gd name="connsiteY17" fmla="*/ 959278 h 1427698"/>
              <a:gd name="connsiteX18" fmla="*/ 2041973 w 2041973"/>
              <a:gd name="connsiteY18" fmla="*/ 992937 h 1427698"/>
              <a:gd name="connsiteX19" fmla="*/ 2027948 w 2041973"/>
              <a:gd name="connsiteY19" fmla="*/ 1077084 h 1427698"/>
              <a:gd name="connsiteX20" fmla="*/ 2005509 w 2041973"/>
              <a:gd name="connsiteY20" fmla="*/ 1161232 h 1427698"/>
              <a:gd name="connsiteX21" fmla="*/ 1974655 w 2041973"/>
              <a:gd name="connsiteY21" fmla="*/ 1250989 h 1427698"/>
              <a:gd name="connsiteX22" fmla="*/ 1946606 w 2041973"/>
              <a:gd name="connsiteY22" fmla="*/ 1307087 h 1427698"/>
              <a:gd name="connsiteX23" fmla="*/ 1907337 w 2041973"/>
              <a:gd name="connsiteY23" fmla="*/ 1357575 h 1427698"/>
              <a:gd name="connsiteX24" fmla="*/ 1856849 w 2041973"/>
              <a:gd name="connsiteY24" fmla="*/ 1396844 h 1427698"/>
              <a:gd name="connsiteX25" fmla="*/ 1831605 w 2041973"/>
              <a:gd name="connsiteY25" fmla="*/ 1413673 h 1427698"/>
              <a:gd name="connsiteX26" fmla="*/ 1772702 w 2041973"/>
              <a:gd name="connsiteY26" fmla="*/ 1427698 h 1427698"/>
              <a:gd name="connsiteX27" fmla="*/ 1747458 w 2041973"/>
              <a:gd name="connsiteY27" fmla="*/ 1424893 h 1427698"/>
              <a:gd name="connsiteX28" fmla="*/ 1713799 w 2041973"/>
              <a:gd name="connsiteY28" fmla="*/ 1419283 h 1427698"/>
              <a:gd name="connsiteX29" fmla="*/ 1677335 w 2041973"/>
              <a:gd name="connsiteY29" fmla="*/ 1391234 h 1427698"/>
              <a:gd name="connsiteX30" fmla="*/ 1621237 w 2041973"/>
              <a:gd name="connsiteY30" fmla="*/ 1382819 h 1427698"/>
              <a:gd name="connsiteX31" fmla="*/ 1438918 w 2041973"/>
              <a:gd name="connsiteY31" fmla="*/ 1351965 h 1427698"/>
              <a:gd name="connsiteX32" fmla="*/ 1284648 w 2041973"/>
              <a:gd name="connsiteY32" fmla="*/ 1318306 h 1427698"/>
              <a:gd name="connsiteX33" fmla="*/ 1135988 w 2041973"/>
              <a:gd name="connsiteY33" fmla="*/ 1276233 h 1427698"/>
              <a:gd name="connsiteX34" fmla="*/ 953669 w 2041973"/>
              <a:gd name="connsiteY34" fmla="*/ 1206110 h 1427698"/>
              <a:gd name="connsiteX35" fmla="*/ 844277 w 2041973"/>
              <a:gd name="connsiteY35" fmla="*/ 1150012 h 1427698"/>
              <a:gd name="connsiteX36" fmla="*/ 740496 w 2041973"/>
              <a:gd name="connsiteY36" fmla="*/ 1079889 h 1427698"/>
              <a:gd name="connsiteX37" fmla="*/ 639519 w 2041973"/>
              <a:gd name="connsiteY37" fmla="*/ 1004157 h 1427698"/>
              <a:gd name="connsiteX38" fmla="*/ 510493 w 2041973"/>
              <a:gd name="connsiteY38" fmla="*/ 877936 h 1427698"/>
              <a:gd name="connsiteX39" fmla="*/ 389882 w 2041973"/>
              <a:gd name="connsiteY39" fmla="*/ 726471 h 1427698"/>
              <a:gd name="connsiteX40" fmla="*/ 302930 w 2041973"/>
              <a:gd name="connsiteY40" fmla="*/ 614275 h 1427698"/>
              <a:gd name="connsiteX41" fmla="*/ 238417 w 2041973"/>
              <a:gd name="connsiteY41" fmla="*/ 510493 h 1427698"/>
              <a:gd name="connsiteX42" fmla="*/ 162685 w 2041973"/>
              <a:gd name="connsiteY42" fmla="*/ 387077 h 1427698"/>
              <a:gd name="connsiteX43" fmla="*/ 98172 w 2041973"/>
              <a:gd name="connsiteY43" fmla="*/ 258051 h 1427698"/>
              <a:gd name="connsiteX44" fmla="*/ 33659 w 2041973"/>
              <a:gd name="connsiteY44" fmla="*/ 126221 h 1427698"/>
              <a:gd name="connsiteX45" fmla="*/ 0 w 2041973"/>
              <a:gd name="connsiteY45" fmla="*/ 47683 h 1427698"/>
              <a:gd name="connsiteX46" fmla="*/ 0 w 2041973"/>
              <a:gd name="connsiteY46" fmla="*/ 36464 h 1427698"/>
              <a:gd name="connsiteX47" fmla="*/ 5610 w 2041973"/>
              <a:gd name="connsiteY47" fmla="*/ 14024 h 1427698"/>
              <a:gd name="connsiteX48" fmla="*/ 16829 w 2041973"/>
              <a:gd name="connsiteY48" fmla="*/ 2805 h 1427698"/>
              <a:gd name="connsiteX49" fmla="*/ 28049 w 2041973"/>
              <a:gd name="connsiteY49" fmla="*/ 0 h 1427698"/>
              <a:gd name="connsiteX50" fmla="*/ 53293 w 2041973"/>
              <a:gd name="connsiteY50" fmla="*/ 5610 h 1427698"/>
              <a:gd name="connsiteX51" fmla="*/ 72928 w 2041973"/>
              <a:gd name="connsiteY51" fmla="*/ 14024 h 1427698"/>
              <a:gd name="connsiteX52" fmla="*/ 89757 w 2041973"/>
              <a:gd name="connsiteY52" fmla="*/ 28049 h 1427698"/>
              <a:gd name="connsiteX53" fmla="*/ 115001 w 2041973"/>
              <a:gd name="connsiteY53" fmla="*/ 75732 h 1427698"/>
              <a:gd name="connsiteX54" fmla="*/ 179514 w 2041973"/>
              <a:gd name="connsiteY54" fmla="*/ 179514 h 1427698"/>
              <a:gd name="connsiteX55" fmla="*/ 266466 w 2041973"/>
              <a:gd name="connsiteY55" fmla="*/ 311345 h 1427698"/>
              <a:gd name="connsiteX56" fmla="*/ 373053 w 2041973"/>
              <a:gd name="connsiteY56" fmla="*/ 451590 h 1427698"/>
              <a:gd name="connsiteX57" fmla="*/ 482444 w 2041973"/>
              <a:gd name="connsiteY57" fmla="*/ 577811 h 1427698"/>
              <a:gd name="connsiteX58" fmla="*/ 625494 w 2041973"/>
              <a:gd name="connsiteY58" fmla="*/ 718056 h 1427698"/>
              <a:gd name="connsiteX59" fmla="*/ 715252 w 2041973"/>
              <a:gd name="connsiteY59" fmla="*/ 790984 h 1427698"/>
              <a:gd name="connsiteX60" fmla="*/ 802204 w 2041973"/>
              <a:gd name="connsiteY60" fmla="*/ 852692 h 1427698"/>
              <a:gd name="connsiteX61" fmla="*/ 939644 w 2041973"/>
              <a:gd name="connsiteY61" fmla="*/ 925619 h 14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1973" h="1427698">
                <a:moveTo>
                  <a:pt x="939644" y="925619"/>
                </a:moveTo>
                <a:lnTo>
                  <a:pt x="1015377" y="962083"/>
                </a:lnTo>
                <a:lnTo>
                  <a:pt x="1088304" y="992937"/>
                </a:lnTo>
                <a:lnTo>
                  <a:pt x="1175256" y="1018181"/>
                </a:lnTo>
                <a:lnTo>
                  <a:pt x="1262209" y="1040621"/>
                </a:lnTo>
                <a:lnTo>
                  <a:pt x="1399649" y="1065865"/>
                </a:lnTo>
                <a:lnTo>
                  <a:pt x="1542699" y="1082694"/>
                </a:lnTo>
                <a:lnTo>
                  <a:pt x="1722213" y="1096719"/>
                </a:lnTo>
                <a:lnTo>
                  <a:pt x="1800751" y="1096719"/>
                </a:lnTo>
                <a:lnTo>
                  <a:pt x="1845629" y="1085499"/>
                </a:lnTo>
                <a:lnTo>
                  <a:pt x="1904533" y="1049035"/>
                </a:lnTo>
                <a:lnTo>
                  <a:pt x="1963436" y="981718"/>
                </a:lnTo>
                <a:lnTo>
                  <a:pt x="1985875" y="942449"/>
                </a:lnTo>
                <a:lnTo>
                  <a:pt x="1999899" y="934034"/>
                </a:lnTo>
                <a:lnTo>
                  <a:pt x="2013924" y="934034"/>
                </a:lnTo>
                <a:lnTo>
                  <a:pt x="2030753" y="939644"/>
                </a:lnTo>
                <a:lnTo>
                  <a:pt x="2039168" y="948059"/>
                </a:lnTo>
                <a:lnTo>
                  <a:pt x="2041973" y="959278"/>
                </a:lnTo>
                <a:lnTo>
                  <a:pt x="2041973" y="992937"/>
                </a:lnTo>
                <a:lnTo>
                  <a:pt x="2027948" y="1077084"/>
                </a:lnTo>
                <a:lnTo>
                  <a:pt x="2005509" y="1161232"/>
                </a:lnTo>
                <a:lnTo>
                  <a:pt x="1974655" y="1250989"/>
                </a:lnTo>
                <a:lnTo>
                  <a:pt x="1946606" y="1307087"/>
                </a:lnTo>
                <a:lnTo>
                  <a:pt x="1907337" y="1357575"/>
                </a:lnTo>
                <a:lnTo>
                  <a:pt x="1856849" y="1396844"/>
                </a:lnTo>
                <a:lnTo>
                  <a:pt x="1831605" y="1413673"/>
                </a:lnTo>
                <a:lnTo>
                  <a:pt x="1772702" y="1427698"/>
                </a:lnTo>
                <a:lnTo>
                  <a:pt x="1747458" y="1424893"/>
                </a:lnTo>
                <a:lnTo>
                  <a:pt x="1713799" y="1419283"/>
                </a:lnTo>
                <a:lnTo>
                  <a:pt x="1677335" y="1391234"/>
                </a:lnTo>
                <a:lnTo>
                  <a:pt x="1621237" y="1382819"/>
                </a:lnTo>
                <a:lnTo>
                  <a:pt x="1438918" y="1351965"/>
                </a:lnTo>
                <a:lnTo>
                  <a:pt x="1284648" y="1318306"/>
                </a:lnTo>
                <a:lnTo>
                  <a:pt x="1135988" y="1276233"/>
                </a:lnTo>
                <a:lnTo>
                  <a:pt x="953669" y="1206110"/>
                </a:lnTo>
                <a:lnTo>
                  <a:pt x="844277" y="1150012"/>
                </a:lnTo>
                <a:lnTo>
                  <a:pt x="740496" y="1079889"/>
                </a:lnTo>
                <a:lnTo>
                  <a:pt x="639519" y="1004157"/>
                </a:lnTo>
                <a:lnTo>
                  <a:pt x="510493" y="877936"/>
                </a:lnTo>
                <a:lnTo>
                  <a:pt x="389882" y="726471"/>
                </a:lnTo>
                <a:lnTo>
                  <a:pt x="302930" y="614275"/>
                </a:lnTo>
                <a:lnTo>
                  <a:pt x="238417" y="510493"/>
                </a:lnTo>
                <a:lnTo>
                  <a:pt x="162685" y="387077"/>
                </a:lnTo>
                <a:lnTo>
                  <a:pt x="98172" y="258051"/>
                </a:lnTo>
                <a:lnTo>
                  <a:pt x="33659" y="126221"/>
                </a:lnTo>
                <a:lnTo>
                  <a:pt x="0" y="47683"/>
                </a:lnTo>
                <a:lnTo>
                  <a:pt x="0" y="36464"/>
                </a:lnTo>
                <a:lnTo>
                  <a:pt x="5610" y="14024"/>
                </a:lnTo>
                <a:lnTo>
                  <a:pt x="16829" y="2805"/>
                </a:lnTo>
                <a:lnTo>
                  <a:pt x="28049" y="0"/>
                </a:lnTo>
                <a:lnTo>
                  <a:pt x="53293" y="5610"/>
                </a:lnTo>
                <a:lnTo>
                  <a:pt x="72928" y="14024"/>
                </a:lnTo>
                <a:lnTo>
                  <a:pt x="89757" y="28049"/>
                </a:lnTo>
                <a:lnTo>
                  <a:pt x="115001" y="75732"/>
                </a:lnTo>
                <a:lnTo>
                  <a:pt x="179514" y="179514"/>
                </a:lnTo>
                <a:lnTo>
                  <a:pt x="266466" y="311345"/>
                </a:lnTo>
                <a:lnTo>
                  <a:pt x="373053" y="451590"/>
                </a:lnTo>
                <a:lnTo>
                  <a:pt x="482444" y="577811"/>
                </a:lnTo>
                <a:lnTo>
                  <a:pt x="625494" y="718056"/>
                </a:lnTo>
                <a:lnTo>
                  <a:pt x="715252" y="790984"/>
                </a:lnTo>
                <a:lnTo>
                  <a:pt x="802204" y="852692"/>
                </a:lnTo>
                <a:lnTo>
                  <a:pt x="939644" y="9256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A0F4B98-2549-4C05-89B9-79FEEC56C53D}"/>
              </a:ext>
            </a:extLst>
          </p:cNvPr>
          <p:cNvSpPr/>
          <p:nvPr/>
        </p:nvSpPr>
        <p:spPr>
          <a:xfrm>
            <a:off x="6024563" y="3892551"/>
            <a:ext cx="2068512" cy="2035175"/>
          </a:xfrm>
          <a:custGeom>
            <a:avLst/>
            <a:gdLst>
              <a:gd name="connsiteX0" fmla="*/ 218661 w 2067339"/>
              <a:gd name="connsiteY0" fmla="*/ 759350 h 2035534"/>
              <a:gd name="connsiteX1" fmla="*/ 222636 w 2067339"/>
              <a:gd name="connsiteY1" fmla="*/ 445274 h 2035534"/>
              <a:gd name="connsiteX2" fmla="*/ 218661 w 2067339"/>
              <a:gd name="connsiteY2" fmla="*/ 302150 h 2035534"/>
              <a:gd name="connsiteX3" fmla="*/ 202758 w 2067339"/>
              <a:gd name="connsiteY3" fmla="*/ 246491 h 2035534"/>
              <a:gd name="connsiteX4" fmla="*/ 166977 w 2067339"/>
              <a:gd name="connsiteY4" fmla="*/ 190832 h 2035534"/>
              <a:gd name="connsiteX5" fmla="*/ 87464 w 2067339"/>
              <a:gd name="connsiteY5" fmla="*/ 127221 h 2035534"/>
              <a:gd name="connsiteX6" fmla="*/ 15902 w 2067339"/>
              <a:gd name="connsiteY6" fmla="*/ 67587 h 2035534"/>
              <a:gd name="connsiteX7" fmla="*/ 0 w 2067339"/>
              <a:gd name="connsiteY7" fmla="*/ 47708 h 2035534"/>
              <a:gd name="connsiteX8" fmla="*/ 0 w 2067339"/>
              <a:gd name="connsiteY8" fmla="*/ 23854 h 2035534"/>
              <a:gd name="connsiteX9" fmla="*/ 23854 w 2067339"/>
              <a:gd name="connsiteY9" fmla="*/ 7952 h 2035534"/>
              <a:gd name="connsiteX10" fmla="*/ 99391 w 2067339"/>
              <a:gd name="connsiteY10" fmla="*/ 0 h 2035534"/>
              <a:gd name="connsiteX11" fmla="*/ 206734 w 2067339"/>
              <a:gd name="connsiteY11" fmla="*/ 7952 h 2035534"/>
              <a:gd name="connsiteX12" fmla="*/ 314076 w 2067339"/>
              <a:gd name="connsiteY12" fmla="*/ 27830 h 2035534"/>
              <a:gd name="connsiteX13" fmla="*/ 405516 w 2067339"/>
              <a:gd name="connsiteY13" fmla="*/ 63611 h 2035534"/>
              <a:gd name="connsiteX14" fmla="*/ 457200 w 2067339"/>
              <a:gd name="connsiteY14" fmla="*/ 95416 h 2035534"/>
              <a:gd name="connsiteX15" fmla="*/ 508883 w 2067339"/>
              <a:gd name="connsiteY15" fmla="*/ 131197 h 2035534"/>
              <a:gd name="connsiteX16" fmla="*/ 532737 w 2067339"/>
              <a:gd name="connsiteY16" fmla="*/ 155051 h 2035534"/>
              <a:gd name="connsiteX17" fmla="*/ 540689 w 2067339"/>
              <a:gd name="connsiteY17" fmla="*/ 182880 h 2035534"/>
              <a:gd name="connsiteX18" fmla="*/ 540689 w 2067339"/>
              <a:gd name="connsiteY18" fmla="*/ 234564 h 2035534"/>
              <a:gd name="connsiteX19" fmla="*/ 528762 w 2067339"/>
              <a:gd name="connsiteY19" fmla="*/ 266369 h 2035534"/>
              <a:gd name="connsiteX20" fmla="*/ 492981 w 2067339"/>
              <a:gd name="connsiteY20" fmla="*/ 306126 h 2035534"/>
              <a:gd name="connsiteX21" fmla="*/ 465151 w 2067339"/>
              <a:gd name="connsiteY21" fmla="*/ 520811 h 2035534"/>
              <a:gd name="connsiteX22" fmla="*/ 453224 w 2067339"/>
              <a:gd name="connsiteY22" fmla="*/ 711642 h 2035534"/>
              <a:gd name="connsiteX23" fmla="*/ 445273 w 2067339"/>
              <a:gd name="connsiteY23" fmla="*/ 1041621 h 2035534"/>
              <a:gd name="connsiteX24" fmla="*/ 445273 w 2067339"/>
              <a:gd name="connsiteY24" fmla="*/ 1618091 h 2035534"/>
              <a:gd name="connsiteX25" fmla="*/ 457200 w 2067339"/>
              <a:gd name="connsiteY25" fmla="*/ 1685677 h 2035534"/>
              <a:gd name="connsiteX26" fmla="*/ 485029 w 2067339"/>
              <a:gd name="connsiteY26" fmla="*/ 1721458 h 2035534"/>
              <a:gd name="connsiteX27" fmla="*/ 520810 w 2067339"/>
              <a:gd name="connsiteY27" fmla="*/ 1765190 h 2035534"/>
              <a:gd name="connsiteX28" fmla="*/ 556591 w 2067339"/>
              <a:gd name="connsiteY28" fmla="*/ 1789044 h 2035534"/>
              <a:gd name="connsiteX29" fmla="*/ 624177 w 2067339"/>
              <a:gd name="connsiteY29" fmla="*/ 1816874 h 2035534"/>
              <a:gd name="connsiteX30" fmla="*/ 723569 w 2067339"/>
              <a:gd name="connsiteY30" fmla="*/ 1836752 h 2035534"/>
              <a:gd name="connsiteX31" fmla="*/ 898497 w 2067339"/>
              <a:gd name="connsiteY31" fmla="*/ 1840727 h 2035534"/>
              <a:gd name="connsiteX32" fmla="*/ 1200647 w 2067339"/>
              <a:gd name="connsiteY32" fmla="*/ 1828800 h 2035534"/>
              <a:gd name="connsiteX33" fmla="*/ 1415332 w 2067339"/>
              <a:gd name="connsiteY33" fmla="*/ 1812898 h 2035534"/>
              <a:gd name="connsiteX34" fmla="*/ 1502796 w 2067339"/>
              <a:gd name="connsiteY34" fmla="*/ 1785068 h 2035534"/>
              <a:gd name="connsiteX35" fmla="*/ 1546529 w 2067339"/>
              <a:gd name="connsiteY35" fmla="*/ 1765190 h 2035534"/>
              <a:gd name="connsiteX36" fmla="*/ 1769165 w 2067339"/>
              <a:gd name="connsiteY36" fmla="*/ 1729409 h 2035534"/>
              <a:gd name="connsiteX37" fmla="*/ 2027582 w 2067339"/>
              <a:gd name="connsiteY37" fmla="*/ 1765190 h 2035534"/>
              <a:gd name="connsiteX38" fmla="*/ 2067339 w 2067339"/>
              <a:gd name="connsiteY38" fmla="*/ 1820849 h 2035534"/>
              <a:gd name="connsiteX39" fmla="*/ 2067339 w 2067339"/>
              <a:gd name="connsiteY39" fmla="*/ 1856630 h 2035534"/>
              <a:gd name="connsiteX40" fmla="*/ 2063363 w 2067339"/>
              <a:gd name="connsiteY40" fmla="*/ 1896387 h 2035534"/>
              <a:gd name="connsiteX41" fmla="*/ 2047461 w 2067339"/>
              <a:gd name="connsiteY41" fmla="*/ 1924216 h 2035534"/>
              <a:gd name="connsiteX42" fmla="*/ 2019631 w 2067339"/>
              <a:gd name="connsiteY42" fmla="*/ 1952046 h 2035534"/>
              <a:gd name="connsiteX43" fmla="*/ 1971923 w 2067339"/>
              <a:gd name="connsiteY43" fmla="*/ 1975900 h 2035534"/>
              <a:gd name="connsiteX44" fmla="*/ 1892410 w 2067339"/>
              <a:gd name="connsiteY44" fmla="*/ 1995778 h 2035534"/>
              <a:gd name="connsiteX45" fmla="*/ 1777116 w 2067339"/>
              <a:gd name="connsiteY45" fmla="*/ 2019632 h 2035534"/>
              <a:gd name="connsiteX46" fmla="*/ 1685676 w 2067339"/>
              <a:gd name="connsiteY46" fmla="*/ 2031559 h 2035534"/>
              <a:gd name="connsiteX47" fmla="*/ 1355697 w 2067339"/>
              <a:gd name="connsiteY47" fmla="*/ 2035534 h 2035534"/>
              <a:gd name="connsiteX48" fmla="*/ 1017767 w 2067339"/>
              <a:gd name="connsiteY48" fmla="*/ 2031559 h 2035534"/>
              <a:gd name="connsiteX49" fmla="*/ 751398 w 2067339"/>
              <a:gd name="connsiteY49" fmla="*/ 2011680 h 2035534"/>
              <a:gd name="connsiteX50" fmla="*/ 608275 w 2067339"/>
              <a:gd name="connsiteY50" fmla="*/ 1983851 h 2035534"/>
              <a:gd name="connsiteX51" fmla="*/ 516835 w 2067339"/>
              <a:gd name="connsiteY51" fmla="*/ 1956021 h 2035534"/>
              <a:gd name="connsiteX52" fmla="*/ 449249 w 2067339"/>
              <a:gd name="connsiteY52" fmla="*/ 1924216 h 2035534"/>
              <a:gd name="connsiteX53" fmla="*/ 397565 w 2067339"/>
              <a:gd name="connsiteY53" fmla="*/ 1892411 h 2035534"/>
              <a:gd name="connsiteX54" fmla="*/ 345882 w 2067339"/>
              <a:gd name="connsiteY54" fmla="*/ 1832776 h 2035534"/>
              <a:gd name="connsiteX55" fmla="*/ 298174 w 2067339"/>
              <a:gd name="connsiteY55" fmla="*/ 1765190 h 2035534"/>
              <a:gd name="connsiteX56" fmla="*/ 262393 w 2067339"/>
              <a:gd name="connsiteY56" fmla="*/ 1689653 h 2035534"/>
              <a:gd name="connsiteX57" fmla="*/ 242515 w 2067339"/>
              <a:gd name="connsiteY57" fmla="*/ 1618091 h 2035534"/>
              <a:gd name="connsiteX58" fmla="*/ 230588 w 2067339"/>
              <a:gd name="connsiteY58" fmla="*/ 1538578 h 2035534"/>
              <a:gd name="connsiteX59" fmla="*/ 222636 w 2067339"/>
              <a:gd name="connsiteY59" fmla="*/ 1411357 h 2035534"/>
              <a:gd name="connsiteX60" fmla="*/ 222636 w 2067339"/>
              <a:gd name="connsiteY60" fmla="*/ 1160891 h 2035534"/>
              <a:gd name="connsiteX61" fmla="*/ 218661 w 2067339"/>
              <a:gd name="connsiteY61" fmla="*/ 759350 h 203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67339" h="2035534">
                <a:moveTo>
                  <a:pt x="218661" y="759350"/>
                </a:moveTo>
                <a:lnTo>
                  <a:pt x="222636" y="445274"/>
                </a:lnTo>
                <a:lnTo>
                  <a:pt x="218661" y="302150"/>
                </a:lnTo>
                <a:lnTo>
                  <a:pt x="202758" y="246491"/>
                </a:lnTo>
                <a:lnTo>
                  <a:pt x="166977" y="190832"/>
                </a:lnTo>
                <a:lnTo>
                  <a:pt x="87464" y="127221"/>
                </a:lnTo>
                <a:lnTo>
                  <a:pt x="15902" y="67587"/>
                </a:lnTo>
                <a:lnTo>
                  <a:pt x="0" y="47708"/>
                </a:lnTo>
                <a:lnTo>
                  <a:pt x="0" y="23854"/>
                </a:lnTo>
                <a:lnTo>
                  <a:pt x="23854" y="7952"/>
                </a:lnTo>
                <a:lnTo>
                  <a:pt x="99391" y="0"/>
                </a:lnTo>
                <a:lnTo>
                  <a:pt x="206734" y="7952"/>
                </a:lnTo>
                <a:lnTo>
                  <a:pt x="314076" y="27830"/>
                </a:lnTo>
                <a:lnTo>
                  <a:pt x="405516" y="63611"/>
                </a:lnTo>
                <a:lnTo>
                  <a:pt x="457200" y="95416"/>
                </a:lnTo>
                <a:lnTo>
                  <a:pt x="508883" y="131197"/>
                </a:lnTo>
                <a:lnTo>
                  <a:pt x="532737" y="155051"/>
                </a:lnTo>
                <a:lnTo>
                  <a:pt x="540689" y="182880"/>
                </a:lnTo>
                <a:lnTo>
                  <a:pt x="540689" y="234564"/>
                </a:lnTo>
                <a:lnTo>
                  <a:pt x="528762" y="266369"/>
                </a:lnTo>
                <a:lnTo>
                  <a:pt x="492981" y="306126"/>
                </a:lnTo>
                <a:lnTo>
                  <a:pt x="465151" y="520811"/>
                </a:lnTo>
                <a:lnTo>
                  <a:pt x="453224" y="711642"/>
                </a:lnTo>
                <a:lnTo>
                  <a:pt x="445273" y="1041621"/>
                </a:lnTo>
                <a:lnTo>
                  <a:pt x="445273" y="1618091"/>
                </a:lnTo>
                <a:lnTo>
                  <a:pt x="457200" y="1685677"/>
                </a:lnTo>
                <a:lnTo>
                  <a:pt x="485029" y="1721458"/>
                </a:lnTo>
                <a:lnTo>
                  <a:pt x="520810" y="1765190"/>
                </a:lnTo>
                <a:lnTo>
                  <a:pt x="556591" y="1789044"/>
                </a:lnTo>
                <a:lnTo>
                  <a:pt x="624177" y="1816874"/>
                </a:lnTo>
                <a:lnTo>
                  <a:pt x="723569" y="1836752"/>
                </a:lnTo>
                <a:lnTo>
                  <a:pt x="898497" y="1840727"/>
                </a:lnTo>
                <a:lnTo>
                  <a:pt x="1200647" y="1828800"/>
                </a:lnTo>
                <a:lnTo>
                  <a:pt x="1415332" y="1812898"/>
                </a:lnTo>
                <a:lnTo>
                  <a:pt x="1502796" y="1785068"/>
                </a:lnTo>
                <a:lnTo>
                  <a:pt x="1546529" y="1765190"/>
                </a:lnTo>
                <a:lnTo>
                  <a:pt x="1769165" y="1729409"/>
                </a:lnTo>
                <a:lnTo>
                  <a:pt x="2027582" y="1765190"/>
                </a:lnTo>
                <a:lnTo>
                  <a:pt x="2067339" y="1820849"/>
                </a:lnTo>
                <a:lnTo>
                  <a:pt x="2067339" y="1856630"/>
                </a:lnTo>
                <a:lnTo>
                  <a:pt x="2063363" y="1896387"/>
                </a:lnTo>
                <a:lnTo>
                  <a:pt x="2047461" y="1924216"/>
                </a:lnTo>
                <a:lnTo>
                  <a:pt x="2019631" y="1952046"/>
                </a:lnTo>
                <a:lnTo>
                  <a:pt x="1971923" y="1975900"/>
                </a:lnTo>
                <a:lnTo>
                  <a:pt x="1892410" y="1995778"/>
                </a:lnTo>
                <a:lnTo>
                  <a:pt x="1777116" y="2019632"/>
                </a:lnTo>
                <a:lnTo>
                  <a:pt x="1685676" y="2031559"/>
                </a:lnTo>
                <a:lnTo>
                  <a:pt x="1355697" y="2035534"/>
                </a:lnTo>
                <a:lnTo>
                  <a:pt x="1017767" y="2031559"/>
                </a:lnTo>
                <a:lnTo>
                  <a:pt x="751398" y="2011680"/>
                </a:lnTo>
                <a:lnTo>
                  <a:pt x="608275" y="1983851"/>
                </a:lnTo>
                <a:lnTo>
                  <a:pt x="516835" y="1956021"/>
                </a:lnTo>
                <a:lnTo>
                  <a:pt x="449249" y="1924216"/>
                </a:lnTo>
                <a:lnTo>
                  <a:pt x="397565" y="1892411"/>
                </a:lnTo>
                <a:lnTo>
                  <a:pt x="345882" y="1832776"/>
                </a:lnTo>
                <a:lnTo>
                  <a:pt x="298174" y="1765190"/>
                </a:lnTo>
                <a:lnTo>
                  <a:pt x="262393" y="1689653"/>
                </a:lnTo>
                <a:lnTo>
                  <a:pt x="242515" y="1618091"/>
                </a:lnTo>
                <a:lnTo>
                  <a:pt x="230588" y="1538578"/>
                </a:lnTo>
                <a:lnTo>
                  <a:pt x="222636" y="1411357"/>
                </a:lnTo>
                <a:lnTo>
                  <a:pt x="222636" y="1160891"/>
                </a:lnTo>
                <a:lnTo>
                  <a:pt x="218661" y="7593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1715EFD-67B7-47E0-BC76-8D5E6553730B}"/>
              </a:ext>
            </a:extLst>
          </p:cNvPr>
          <p:cNvSpPr/>
          <p:nvPr/>
        </p:nvSpPr>
        <p:spPr>
          <a:xfrm>
            <a:off x="5643563" y="1346200"/>
            <a:ext cx="584200" cy="1530350"/>
          </a:xfrm>
          <a:custGeom>
            <a:avLst/>
            <a:gdLst>
              <a:gd name="connsiteX0" fmla="*/ 259130 w 583786"/>
              <a:gd name="connsiteY0" fmla="*/ 1113959 h 1530950"/>
              <a:gd name="connsiteX1" fmla="*/ 265087 w 583786"/>
              <a:gd name="connsiteY1" fmla="*/ 914400 h 1530950"/>
              <a:gd name="connsiteX2" fmla="*/ 268065 w 583786"/>
              <a:gd name="connsiteY2" fmla="*/ 699948 h 1530950"/>
              <a:gd name="connsiteX3" fmla="*/ 268065 w 583786"/>
              <a:gd name="connsiteY3" fmla="*/ 473581 h 1530950"/>
              <a:gd name="connsiteX4" fmla="*/ 268065 w 583786"/>
              <a:gd name="connsiteY4" fmla="*/ 449753 h 1530950"/>
              <a:gd name="connsiteX5" fmla="*/ 262108 w 583786"/>
              <a:gd name="connsiteY5" fmla="*/ 425925 h 1530950"/>
              <a:gd name="connsiteX6" fmla="*/ 250194 w 583786"/>
              <a:gd name="connsiteY6" fmla="*/ 348484 h 1530950"/>
              <a:gd name="connsiteX7" fmla="*/ 244237 w 583786"/>
              <a:gd name="connsiteY7" fmla="*/ 282957 h 1530950"/>
              <a:gd name="connsiteX8" fmla="*/ 244237 w 583786"/>
              <a:gd name="connsiteY8" fmla="*/ 253172 h 1530950"/>
              <a:gd name="connsiteX9" fmla="*/ 226366 w 583786"/>
              <a:gd name="connsiteY9" fmla="*/ 202538 h 1530950"/>
              <a:gd name="connsiteX10" fmla="*/ 187646 w 583786"/>
              <a:gd name="connsiteY10" fmla="*/ 154882 h 1530950"/>
              <a:gd name="connsiteX11" fmla="*/ 151904 w 583786"/>
              <a:gd name="connsiteY11" fmla="*/ 125097 h 1530950"/>
              <a:gd name="connsiteX12" fmla="*/ 107226 w 583786"/>
              <a:gd name="connsiteY12" fmla="*/ 95312 h 1530950"/>
              <a:gd name="connsiteX13" fmla="*/ 44677 w 583786"/>
              <a:gd name="connsiteY13" fmla="*/ 65527 h 1530950"/>
              <a:gd name="connsiteX14" fmla="*/ 23828 w 583786"/>
              <a:gd name="connsiteY14" fmla="*/ 56591 h 1530950"/>
              <a:gd name="connsiteX15" fmla="*/ 5957 w 583786"/>
              <a:gd name="connsiteY15" fmla="*/ 44677 h 1530950"/>
              <a:gd name="connsiteX16" fmla="*/ 0 w 583786"/>
              <a:gd name="connsiteY16" fmla="*/ 32763 h 1530950"/>
              <a:gd name="connsiteX17" fmla="*/ 5957 w 583786"/>
              <a:gd name="connsiteY17" fmla="*/ 11914 h 1530950"/>
              <a:gd name="connsiteX18" fmla="*/ 29785 w 583786"/>
              <a:gd name="connsiteY18" fmla="*/ 2978 h 1530950"/>
              <a:gd name="connsiteX19" fmla="*/ 101269 w 583786"/>
              <a:gd name="connsiteY19" fmla="*/ 0 h 1530950"/>
              <a:gd name="connsiteX20" fmla="*/ 217431 w 583786"/>
              <a:gd name="connsiteY20" fmla="*/ 14892 h 1530950"/>
              <a:gd name="connsiteX21" fmla="*/ 375291 w 583786"/>
              <a:gd name="connsiteY21" fmla="*/ 50634 h 1530950"/>
              <a:gd name="connsiteX22" fmla="*/ 422947 w 583786"/>
              <a:gd name="connsiteY22" fmla="*/ 68505 h 1530950"/>
              <a:gd name="connsiteX23" fmla="*/ 515281 w 583786"/>
              <a:gd name="connsiteY23" fmla="*/ 125097 h 1530950"/>
              <a:gd name="connsiteX24" fmla="*/ 556980 w 583786"/>
              <a:gd name="connsiteY24" fmla="*/ 151903 h 1530950"/>
              <a:gd name="connsiteX25" fmla="*/ 571872 w 583786"/>
              <a:gd name="connsiteY25" fmla="*/ 169774 h 1530950"/>
              <a:gd name="connsiteX26" fmla="*/ 583786 w 583786"/>
              <a:gd name="connsiteY26" fmla="*/ 199559 h 1530950"/>
              <a:gd name="connsiteX27" fmla="*/ 583786 w 583786"/>
              <a:gd name="connsiteY27" fmla="*/ 235301 h 1530950"/>
              <a:gd name="connsiteX28" fmla="*/ 571872 w 583786"/>
              <a:gd name="connsiteY28" fmla="*/ 279979 h 1530950"/>
              <a:gd name="connsiteX29" fmla="*/ 556980 w 583786"/>
              <a:gd name="connsiteY29" fmla="*/ 339549 h 1530950"/>
              <a:gd name="connsiteX30" fmla="*/ 559958 w 583786"/>
              <a:gd name="connsiteY30" fmla="*/ 696969 h 1530950"/>
              <a:gd name="connsiteX31" fmla="*/ 539109 w 583786"/>
              <a:gd name="connsiteY31" fmla="*/ 923335 h 1530950"/>
              <a:gd name="connsiteX32" fmla="*/ 515281 w 583786"/>
              <a:gd name="connsiteY32" fmla="*/ 1429681 h 1530950"/>
              <a:gd name="connsiteX33" fmla="*/ 512302 w 583786"/>
              <a:gd name="connsiteY33" fmla="*/ 1507122 h 1530950"/>
              <a:gd name="connsiteX34" fmla="*/ 232323 w 583786"/>
              <a:gd name="connsiteY34" fmla="*/ 1530950 h 1530950"/>
              <a:gd name="connsiteX35" fmla="*/ 238280 w 583786"/>
              <a:gd name="connsiteY35" fmla="*/ 1480315 h 1530950"/>
              <a:gd name="connsiteX36" fmla="*/ 253173 w 583786"/>
              <a:gd name="connsiteY36" fmla="*/ 1301605 h 1530950"/>
              <a:gd name="connsiteX37" fmla="*/ 259130 w 583786"/>
              <a:gd name="connsiteY37" fmla="*/ 1113959 h 15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3786" h="1530950">
                <a:moveTo>
                  <a:pt x="259130" y="1113959"/>
                </a:moveTo>
                <a:lnTo>
                  <a:pt x="265087" y="914400"/>
                </a:lnTo>
                <a:cubicBezTo>
                  <a:pt x="266080" y="842916"/>
                  <a:pt x="267072" y="771432"/>
                  <a:pt x="268065" y="699948"/>
                </a:cubicBezTo>
                <a:lnTo>
                  <a:pt x="268065" y="473581"/>
                </a:lnTo>
                <a:lnTo>
                  <a:pt x="268065" y="449753"/>
                </a:lnTo>
                <a:lnTo>
                  <a:pt x="262108" y="425925"/>
                </a:lnTo>
                <a:lnTo>
                  <a:pt x="250194" y="348484"/>
                </a:lnTo>
                <a:lnTo>
                  <a:pt x="244237" y="282957"/>
                </a:lnTo>
                <a:lnTo>
                  <a:pt x="244237" y="253172"/>
                </a:lnTo>
                <a:lnTo>
                  <a:pt x="226366" y="202538"/>
                </a:lnTo>
                <a:lnTo>
                  <a:pt x="187646" y="154882"/>
                </a:lnTo>
                <a:lnTo>
                  <a:pt x="151904" y="125097"/>
                </a:lnTo>
                <a:lnTo>
                  <a:pt x="107226" y="95312"/>
                </a:lnTo>
                <a:lnTo>
                  <a:pt x="44677" y="65527"/>
                </a:lnTo>
                <a:lnTo>
                  <a:pt x="23828" y="56591"/>
                </a:lnTo>
                <a:lnTo>
                  <a:pt x="5957" y="44677"/>
                </a:lnTo>
                <a:lnTo>
                  <a:pt x="0" y="32763"/>
                </a:lnTo>
                <a:lnTo>
                  <a:pt x="5957" y="11914"/>
                </a:lnTo>
                <a:lnTo>
                  <a:pt x="29785" y="2978"/>
                </a:lnTo>
                <a:lnTo>
                  <a:pt x="101269" y="0"/>
                </a:lnTo>
                <a:lnTo>
                  <a:pt x="217431" y="14892"/>
                </a:lnTo>
                <a:lnTo>
                  <a:pt x="375291" y="50634"/>
                </a:lnTo>
                <a:lnTo>
                  <a:pt x="422947" y="68505"/>
                </a:lnTo>
                <a:lnTo>
                  <a:pt x="515281" y="125097"/>
                </a:lnTo>
                <a:lnTo>
                  <a:pt x="556980" y="151903"/>
                </a:lnTo>
                <a:lnTo>
                  <a:pt x="571872" y="169774"/>
                </a:lnTo>
                <a:lnTo>
                  <a:pt x="583786" y="199559"/>
                </a:lnTo>
                <a:lnTo>
                  <a:pt x="583786" y="235301"/>
                </a:lnTo>
                <a:lnTo>
                  <a:pt x="571872" y="279979"/>
                </a:lnTo>
                <a:lnTo>
                  <a:pt x="556980" y="339549"/>
                </a:lnTo>
                <a:cubicBezTo>
                  <a:pt x="557973" y="458689"/>
                  <a:pt x="558965" y="577829"/>
                  <a:pt x="559958" y="696969"/>
                </a:cubicBezTo>
                <a:lnTo>
                  <a:pt x="539109" y="923335"/>
                </a:lnTo>
                <a:lnTo>
                  <a:pt x="515281" y="1429681"/>
                </a:lnTo>
                <a:lnTo>
                  <a:pt x="512302" y="1507122"/>
                </a:lnTo>
                <a:lnTo>
                  <a:pt x="232323" y="1530950"/>
                </a:lnTo>
                <a:lnTo>
                  <a:pt x="238280" y="1480315"/>
                </a:lnTo>
                <a:lnTo>
                  <a:pt x="253173" y="1301605"/>
                </a:lnTo>
                <a:lnTo>
                  <a:pt x="259130" y="111395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64CD14F-4543-45C4-8C06-4DAD4CD0DB9C}"/>
              </a:ext>
            </a:extLst>
          </p:cNvPr>
          <p:cNvSpPr/>
          <p:nvPr/>
        </p:nvSpPr>
        <p:spPr>
          <a:xfrm>
            <a:off x="4583113" y="2662238"/>
            <a:ext cx="2779712" cy="527050"/>
          </a:xfrm>
          <a:custGeom>
            <a:avLst/>
            <a:gdLst>
              <a:gd name="connsiteX0" fmla="*/ 494432 w 2778942"/>
              <a:gd name="connsiteY0" fmla="*/ 259130 h 527195"/>
              <a:gd name="connsiteX1" fmla="*/ 622507 w 2778942"/>
              <a:gd name="connsiteY1" fmla="*/ 250195 h 527195"/>
              <a:gd name="connsiteX2" fmla="*/ 997798 w 2778942"/>
              <a:gd name="connsiteY2" fmla="*/ 205517 h 527195"/>
              <a:gd name="connsiteX3" fmla="*/ 1283735 w 2778942"/>
              <a:gd name="connsiteY3" fmla="*/ 166797 h 527195"/>
              <a:gd name="connsiteX4" fmla="*/ 1587542 w 2778942"/>
              <a:gd name="connsiteY4" fmla="*/ 122119 h 527195"/>
              <a:gd name="connsiteX5" fmla="*/ 1849650 w 2778942"/>
              <a:gd name="connsiteY5" fmla="*/ 95313 h 527195"/>
              <a:gd name="connsiteX6" fmla="*/ 2016446 w 2778942"/>
              <a:gd name="connsiteY6" fmla="*/ 68506 h 527195"/>
              <a:gd name="connsiteX7" fmla="*/ 2135586 w 2778942"/>
              <a:gd name="connsiteY7" fmla="*/ 44678 h 527195"/>
              <a:gd name="connsiteX8" fmla="*/ 2183242 w 2778942"/>
              <a:gd name="connsiteY8" fmla="*/ 29785 h 527195"/>
              <a:gd name="connsiteX9" fmla="*/ 2245791 w 2778942"/>
              <a:gd name="connsiteY9" fmla="*/ 8936 h 527195"/>
              <a:gd name="connsiteX10" fmla="*/ 2290468 w 2778942"/>
              <a:gd name="connsiteY10" fmla="*/ 0 h 527195"/>
              <a:gd name="connsiteX11" fmla="*/ 2341103 w 2778942"/>
              <a:gd name="connsiteY11" fmla="*/ 8936 h 527195"/>
              <a:gd name="connsiteX12" fmla="*/ 2484071 w 2778942"/>
              <a:gd name="connsiteY12" fmla="*/ 44678 h 527195"/>
              <a:gd name="connsiteX13" fmla="*/ 2564490 w 2778942"/>
              <a:gd name="connsiteY13" fmla="*/ 65527 h 527195"/>
              <a:gd name="connsiteX14" fmla="*/ 2677673 w 2778942"/>
              <a:gd name="connsiteY14" fmla="*/ 107227 h 527195"/>
              <a:gd name="connsiteX15" fmla="*/ 2731286 w 2778942"/>
              <a:gd name="connsiteY15" fmla="*/ 139990 h 527195"/>
              <a:gd name="connsiteX16" fmla="*/ 2758093 w 2778942"/>
              <a:gd name="connsiteY16" fmla="*/ 163818 h 527195"/>
              <a:gd name="connsiteX17" fmla="*/ 2772985 w 2778942"/>
              <a:gd name="connsiteY17" fmla="*/ 187646 h 527195"/>
              <a:gd name="connsiteX18" fmla="*/ 2778942 w 2778942"/>
              <a:gd name="connsiteY18" fmla="*/ 223388 h 527195"/>
              <a:gd name="connsiteX19" fmla="*/ 2767028 w 2778942"/>
              <a:gd name="connsiteY19" fmla="*/ 253173 h 527195"/>
              <a:gd name="connsiteX20" fmla="*/ 2752136 w 2778942"/>
              <a:gd name="connsiteY20" fmla="*/ 271044 h 527195"/>
              <a:gd name="connsiteX21" fmla="*/ 2713415 w 2778942"/>
              <a:gd name="connsiteY21" fmla="*/ 288915 h 527195"/>
              <a:gd name="connsiteX22" fmla="*/ 2641931 w 2778942"/>
              <a:gd name="connsiteY22" fmla="*/ 297851 h 527195"/>
              <a:gd name="connsiteX23" fmla="*/ 2534705 w 2778942"/>
              <a:gd name="connsiteY23" fmla="*/ 300829 h 527195"/>
              <a:gd name="connsiteX24" fmla="*/ 2230898 w 2778942"/>
              <a:gd name="connsiteY24" fmla="*/ 277001 h 527195"/>
              <a:gd name="connsiteX25" fmla="*/ 1876456 w 2778942"/>
              <a:gd name="connsiteY25" fmla="*/ 297851 h 527195"/>
              <a:gd name="connsiteX26" fmla="*/ 1447552 w 2778942"/>
              <a:gd name="connsiteY26" fmla="*/ 336571 h 527195"/>
              <a:gd name="connsiteX27" fmla="*/ 1021626 w 2778942"/>
              <a:gd name="connsiteY27" fmla="*/ 393163 h 527195"/>
              <a:gd name="connsiteX28" fmla="*/ 756540 w 2778942"/>
              <a:gd name="connsiteY28" fmla="*/ 443797 h 527195"/>
              <a:gd name="connsiteX29" fmla="*/ 449754 w 2778942"/>
              <a:gd name="connsiteY29" fmla="*/ 512303 h 527195"/>
              <a:gd name="connsiteX30" fmla="*/ 375292 w 2778942"/>
              <a:gd name="connsiteY30" fmla="*/ 527195 h 527195"/>
              <a:gd name="connsiteX31" fmla="*/ 333593 w 2778942"/>
              <a:gd name="connsiteY31" fmla="*/ 518260 h 527195"/>
              <a:gd name="connsiteX32" fmla="*/ 262109 w 2778942"/>
              <a:gd name="connsiteY32" fmla="*/ 476561 h 527195"/>
              <a:gd name="connsiteX33" fmla="*/ 169775 w 2778942"/>
              <a:gd name="connsiteY33" fmla="*/ 408055 h 527195"/>
              <a:gd name="connsiteX34" fmla="*/ 104248 w 2778942"/>
              <a:gd name="connsiteY34" fmla="*/ 351464 h 527195"/>
              <a:gd name="connsiteX35" fmla="*/ 47656 w 2778942"/>
              <a:gd name="connsiteY35" fmla="*/ 277001 h 527195"/>
              <a:gd name="connsiteX36" fmla="*/ 14893 w 2778942"/>
              <a:gd name="connsiteY36" fmla="*/ 205517 h 527195"/>
              <a:gd name="connsiteX37" fmla="*/ 0 w 2778942"/>
              <a:gd name="connsiteY37" fmla="*/ 151904 h 527195"/>
              <a:gd name="connsiteX38" fmla="*/ 8936 w 2778942"/>
              <a:gd name="connsiteY38" fmla="*/ 131055 h 527195"/>
              <a:gd name="connsiteX39" fmla="*/ 23828 w 2778942"/>
              <a:gd name="connsiteY39" fmla="*/ 125098 h 527195"/>
              <a:gd name="connsiteX40" fmla="*/ 47656 w 2778942"/>
              <a:gd name="connsiteY40" fmla="*/ 131055 h 527195"/>
              <a:gd name="connsiteX41" fmla="*/ 86377 w 2778942"/>
              <a:gd name="connsiteY41" fmla="*/ 169775 h 527195"/>
              <a:gd name="connsiteX42" fmla="*/ 148925 w 2778942"/>
              <a:gd name="connsiteY42" fmla="*/ 211474 h 527195"/>
              <a:gd name="connsiteX43" fmla="*/ 211474 w 2778942"/>
              <a:gd name="connsiteY43" fmla="*/ 235302 h 527195"/>
              <a:gd name="connsiteX44" fmla="*/ 300829 w 2778942"/>
              <a:gd name="connsiteY44" fmla="*/ 256152 h 527195"/>
              <a:gd name="connsiteX45" fmla="*/ 494432 w 2778942"/>
              <a:gd name="connsiteY45" fmla="*/ 259130 h 52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778942" h="527195">
                <a:moveTo>
                  <a:pt x="494432" y="259130"/>
                </a:moveTo>
                <a:lnTo>
                  <a:pt x="622507" y="250195"/>
                </a:lnTo>
                <a:lnTo>
                  <a:pt x="997798" y="205517"/>
                </a:lnTo>
                <a:lnTo>
                  <a:pt x="1283735" y="166797"/>
                </a:lnTo>
                <a:lnTo>
                  <a:pt x="1587542" y="122119"/>
                </a:lnTo>
                <a:lnTo>
                  <a:pt x="1849650" y="95313"/>
                </a:lnTo>
                <a:lnTo>
                  <a:pt x="2016446" y="68506"/>
                </a:lnTo>
                <a:lnTo>
                  <a:pt x="2135586" y="44678"/>
                </a:lnTo>
                <a:lnTo>
                  <a:pt x="2183242" y="29785"/>
                </a:lnTo>
                <a:lnTo>
                  <a:pt x="2245791" y="8936"/>
                </a:lnTo>
                <a:lnTo>
                  <a:pt x="2290468" y="0"/>
                </a:lnTo>
                <a:lnTo>
                  <a:pt x="2341103" y="8936"/>
                </a:lnTo>
                <a:lnTo>
                  <a:pt x="2484071" y="44678"/>
                </a:lnTo>
                <a:lnTo>
                  <a:pt x="2564490" y="65527"/>
                </a:lnTo>
                <a:lnTo>
                  <a:pt x="2677673" y="107227"/>
                </a:lnTo>
                <a:lnTo>
                  <a:pt x="2731286" y="139990"/>
                </a:lnTo>
                <a:lnTo>
                  <a:pt x="2758093" y="163818"/>
                </a:lnTo>
                <a:lnTo>
                  <a:pt x="2772985" y="187646"/>
                </a:lnTo>
                <a:lnTo>
                  <a:pt x="2778942" y="223388"/>
                </a:lnTo>
                <a:lnTo>
                  <a:pt x="2767028" y="253173"/>
                </a:lnTo>
                <a:lnTo>
                  <a:pt x="2752136" y="271044"/>
                </a:lnTo>
                <a:lnTo>
                  <a:pt x="2713415" y="288915"/>
                </a:lnTo>
                <a:lnTo>
                  <a:pt x="2641931" y="297851"/>
                </a:lnTo>
                <a:lnTo>
                  <a:pt x="2534705" y="300829"/>
                </a:lnTo>
                <a:lnTo>
                  <a:pt x="2230898" y="277001"/>
                </a:lnTo>
                <a:lnTo>
                  <a:pt x="1876456" y="297851"/>
                </a:lnTo>
                <a:lnTo>
                  <a:pt x="1447552" y="336571"/>
                </a:lnTo>
                <a:lnTo>
                  <a:pt x="1021626" y="393163"/>
                </a:lnTo>
                <a:lnTo>
                  <a:pt x="756540" y="443797"/>
                </a:lnTo>
                <a:lnTo>
                  <a:pt x="449754" y="512303"/>
                </a:lnTo>
                <a:lnTo>
                  <a:pt x="375292" y="527195"/>
                </a:lnTo>
                <a:lnTo>
                  <a:pt x="333593" y="518260"/>
                </a:lnTo>
                <a:lnTo>
                  <a:pt x="262109" y="476561"/>
                </a:lnTo>
                <a:lnTo>
                  <a:pt x="169775" y="408055"/>
                </a:lnTo>
                <a:lnTo>
                  <a:pt x="104248" y="351464"/>
                </a:lnTo>
                <a:lnTo>
                  <a:pt x="47656" y="277001"/>
                </a:lnTo>
                <a:lnTo>
                  <a:pt x="14893" y="205517"/>
                </a:lnTo>
                <a:lnTo>
                  <a:pt x="0" y="151904"/>
                </a:lnTo>
                <a:lnTo>
                  <a:pt x="8936" y="131055"/>
                </a:lnTo>
                <a:lnTo>
                  <a:pt x="23828" y="125098"/>
                </a:lnTo>
                <a:lnTo>
                  <a:pt x="47656" y="131055"/>
                </a:lnTo>
                <a:lnTo>
                  <a:pt x="86377" y="169775"/>
                </a:lnTo>
                <a:lnTo>
                  <a:pt x="148925" y="211474"/>
                </a:lnTo>
                <a:lnTo>
                  <a:pt x="211474" y="235302"/>
                </a:lnTo>
                <a:lnTo>
                  <a:pt x="300829" y="256152"/>
                </a:lnTo>
                <a:lnTo>
                  <a:pt x="494432" y="25913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92BCE72-E4AA-46BD-B9B0-B91CE14C19DA}"/>
              </a:ext>
            </a:extLst>
          </p:cNvPr>
          <p:cNvSpPr/>
          <p:nvPr/>
        </p:nvSpPr>
        <p:spPr>
          <a:xfrm>
            <a:off x="4171951" y="3276601"/>
            <a:ext cx="4149725" cy="557213"/>
          </a:xfrm>
          <a:custGeom>
            <a:avLst/>
            <a:gdLst>
              <a:gd name="connsiteX0" fmla="*/ 765018 w 4151014"/>
              <a:gd name="connsiteY0" fmla="*/ 298765 h 556789"/>
              <a:gd name="connsiteX1" fmla="*/ 1403287 w 4151014"/>
              <a:gd name="connsiteY1" fmla="*/ 212757 h 556789"/>
              <a:gd name="connsiteX2" fmla="*/ 1846907 w 4151014"/>
              <a:gd name="connsiteY2" fmla="*/ 162963 h 556789"/>
              <a:gd name="connsiteX3" fmla="*/ 2353901 w 4151014"/>
              <a:gd name="connsiteY3" fmla="*/ 122222 h 556789"/>
              <a:gd name="connsiteX4" fmla="*/ 2797521 w 4151014"/>
              <a:gd name="connsiteY4" fmla="*/ 95062 h 556789"/>
              <a:gd name="connsiteX5" fmla="*/ 3223034 w 4151014"/>
              <a:gd name="connsiteY5" fmla="*/ 72428 h 556789"/>
              <a:gd name="connsiteX6" fmla="*/ 3490111 w 4151014"/>
              <a:gd name="connsiteY6" fmla="*/ 63375 h 556789"/>
              <a:gd name="connsiteX7" fmla="*/ 3553485 w 4151014"/>
              <a:gd name="connsiteY7" fmla="*/ 54321 h 556789"/>
              <a:gd name="connsiteX8" fmla="*/ 3625913 w 4151014"/>
              <a:gd name="connsiteY8" fmla="*/ 36214 h 556789"/>
              <a:gd name="connsiteX9" fmla="*/ 3675707 w 4151014"/>
              <a:gd name="connsiteY9" fmla="*/ 13581 h 556789"/>
              <a:gd name="connsiteX10" fmla="*/ 3730028 w 4151014"/>
              <a:gd name="connsiteY10" fmla="*/ 0 h 556789"/>
              <a:gd name="connsiteX11" fmla="*/ 3770768 w 4151014"/>
              <a:gd name="connsiteY11" fmla="*/ 27161 h 556789"/>
              <a:gd name="connsiteX12" fmla="*/ 3847723 w 4151014"/>
              <a:gd name="connsiteY12" fmla="*/ 81482 h 556789"/>
              <a:gd name="connsiteX13" fmla="*/ 3947311 w 4151014"/>
              <a:gd name="connsiteY13" fmla="*/ 158436 h 556789"/>
              <a:gd name="connsiteX14" fmla="*/ 4033319 w 4151014"/>
              <a:gd name="connsiteY14" fmla="*/ 235391 h 556789"/>
              <a:gd name="connsiteX15" fmla="*/ 4092166 w 4151014"/>
              <a:gd name="connsiteY15" fmla="*/ 298765 h 556789"/>
              <a:gd name="connsiteX16" fmla="*/ 4132907 w 4151014"/>
              <a:gd name="connsiteY16" fmla="*/ 362139 h 556789"/>
              <a:gd name="connsiteX17" fmla="*/ 4151014 w 4151014"/>
              <a:gd name="connsiteY17" fmla="*/ 407406 h 556789"/>
              <a:gd name="connsiteX18" fmla="*/ 4146487 w 4151014"/>
              <a:gd name="connsiteY18" fmla="*/ 452674 h 556789"/>
              <a:gd name="connsiteX19" fmla="*/ 4141961 w 4151014"/>
              <a:gd name="connsiteY19" fmla="*/ 475307 h 556789"/>
              <a:gd name="connsiteX20" fmla="*/ 4128380 w 4151014"/>
              <a:gd name="connsiteY20" fmla="*/ 488888 h 556789"/>
              <a:gd name="connsiteX21" fmla="*/ 4096693 w 4151014"/>
              <a:gd name="connsiteY21" fmla="*/ 488888 h 556789"/>
              <a:gd name="connsiteX22" fmla="*/ 3639493 w 4151014"/>
              <a:gd name="connsiteY22" fmla="*/ 276131 h 556789"/>
              <a:gd name="connsiteX23" fmla="*/ 3603279 w 4151014"/>
              <a:gd name="connsiteY23" fmla="*/ 271604 h 556789"/>
              <a:gd name="connsiteX24" fmla="*/ 3390523 w 4151014"/>
              <a:gd name="connsiteY24" fmla="*/ 271604 h 556789"/>
              <a:gd name="connsiteX25" fmla="*/ 2697933 w 4151014"/>
              <a:gd name="connsiteY25" fmla="*/ 298765 h 556789"/>
              <a:gd name="connsiteX26" fmla="*/ 2227153 w 4151014"/>
              <a:gd name="connsiteY26" fmla="*/ 321398 h 556789"/>
              <a:gd name="connsiteX27" fmla="*/ 1788060 w 4151014"/>
              <a:gd name="connsiteY27" fmla="*/ 357612 h 556789"/>
              <a:gd name="connsiteX28" fmla="*/ 1240325 w 4151014"/>
              <a:gd name="connsiteY28" fmla="*/ 416460 h 556789"/>
              <a:gd name="connsiteX29" fmla="*/ 724277 w 4151014"/>
              <a:gd name="connsiteY29" fmla="*/ 493414 h 556789"/>
              <a:gd name="connsiteX30" fmla="*/ 425513 w 4151014"/>
              <a:gd name="connsiteY30" fmla="*/ 525101 h 556789"/>
              <a:gd name="connsiteX31" fmla="*/ 0 w 4151014"/>
              <a:gd name="connsiteY31" fmla="*/ 556789 h 556789"/>
              <a:gd name="connsiteX32" fmla="*/ 18107 w 4151014"/>
              <a:gd name="connsiteY32" fmla="*/ 371193 h 556789"/>
              <a:gd name="connsiteX33" fmla="*/ 104115 w 4151014"/>
              <a:gd name="connsiteY33" fmla="*/ 375719 h 556789"/>
              <a:gd name="connsiteX34" fmla="*/ 230864 w 4151014"/>
              <a:gd name="connsiteY34" fmla="*/ 366666 h 556789"/>
              <a:gd name="connsiteX35" fmla="*/ 765018 w 4151014"/>
              <a:gd name="connsiteY35" fmla="*/ 298765 h 55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151014" h="556789">
                <a:moveTo>
                  <a:pt x="765018" y="298765"/>
                </a:moveTo>
                <a:lnTo>
                  <a:pt x="1403287" y="212757"/>
                </a:lnTo>
                <a:lnTo>
                  <a:pt x="1846907" y="162963"/>
                </a:lnTo>
                <a:lnTo>
                  <a:pt x="2353901" y="122222"/>
                </a:lnTo>
                <a:lnTo>
                  <a:pt x="2797521" y="95062"/>
                </a:lnTo>
                <a:lnTo>
                  <a:pt x="3223034" y="72428"/>
                </a:lnTo>
                <a:lnTo>
                  <a:pt x="3490111" y="63375"/>
                </a:lnTo>
                <a:lnTo>
                  <a:pt x="3553485" y="54321"/>
                </a:lnTo>
                <a:lnTo>
                  <a:pt x="3625913" y="36214"/>
                </a:lnTo>
                <a:lnTo>
                  <a:pt x="3675707" y="13581"/>
                </a:lnTo>
                <a:lnTo>
                  <a:pt x="3730028" y="0"/>
                </a:lnTo>
                <a:lnTo>
                  <a:pt x="3770768" y="27161"/>
                </a:lnTo>
                <a:lnTo>
                  <a:pt x="3847723" y="81482"/>
                </a:lnTo>
                <a:lnTo>
                  <a:pt x="3947311" y="158436"/>
                </a:lnTo>
                <a:lnTo>
                  <a:pt x="4033319" y="235391"/>
                </a:lnTo>
                <a:lnTo>
                  <a:pt x="4092166" y="298765"/>
                </a:lnTo>
                <a:lnTo>
                  <a:pt x="4132907" y="362139"/>
                </a:lnTo>
                <a:lnTo>
                  <a:pt x="4151014" y="407406"/>
                </a:lnTo>
                <a:lnTo>
                  <a:pt x="4146487" y="452674"/>
                </a:lnTo>
                <a:lnTo>
                  <a:pt x="4141961" y="475307"/>
                </a:lnTo>
                <a:lnTo>
                  <a:pt x="4128380" y="488888"/>
                </a:lnTo>
                <a:lnTo>
                  <a:pt x="4096693" y="488888"/>
                </a:lnTo>
                <a:lnTo>
                  <a:pt x="3639493" y="276131"/>
                </a:lnTo>
                <a:lnTo>
                  <a:pt x="3603279" y="271604"/>
                </a:lnTo>
                <a:lnTo>
                  <a:pt x="3390523" y="271604"/>
                </a:lnTo>
                <a:lnTo>
                  <a:pt x="2697933" y="298765"/>
                </a:lnTo>
                <a:lnTo>
                  <a:pt x="2227153" y="321398"/>
                </a:lnTo>
                <a:lnTo>
                  <a:pt x="1788060" y="357612"/>
                </a:lnTo>
                <a:lnTo>
                  <a:pt x="1240325" y="416460"/>
                </a:lnTo>
                <a:lnTo>
                  <a:pt x="724277" y="493414"/>
                </a:lnTo>
                <a:lnTo>
                  <a:pt x="425513" y="525101"/>
                </a:lnTo>
                <a:lnTo>
                  <a:pt x="0" y="556789"/>
                </a:lnTo>
                <a:lnTo>
                  <a:pt x="18107" y="371193"/>
                </a:lnTo>
                <a:lnTo>
                  <a:pt x="104115" y="375719"/>
                </a:lnTo>
                <a:lnTo>
                  <a:pt x="230864" y="366666"/>
                </a:lnTo>
                <a:lnTo>
                  <a:pt x="765018" y="2987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9949BE3-7C4F-44DD-8B88-92C3A4C0A33C}"/>
              </a:ext>
            </a:extLst>
          </p:cNvPr>
          <p:cNvSpPr/>
          <p:nvPr/>
        </p:nvSpPr>
        <p:spPr>
          <a:xfrm>
            <a:off x="7399338" y="3533776"/>
            <a:ext cx="901700" cy="714375"/>
          </a:xfrm>
          <a:custGeom>
            <a:avLst/>
            <a:gdLst>
              <a:gd name="connsiteX0" fmla="*/ 109537 w 902494"/>
              <a:gd name="connsiteY0" fmla="*/ 659606 h 714375"/>
              <a:gd name="connsiteX1" fmla="*/ 292894 w 902494"/>
              <a:gd name="connsiteY1" fmla="*/ 521494 h 714375"/>
              <a:gd name="connsiteX2" fmla="*/ 461962 w 902494"/>
              <a:gd name="connsiteY2" fmla="*/ 397669 h 714375"/>
              <a:gd name="connsiteX3" fmla="*/ 604837 w 902494"/>
              <a:gd name="connsiteY3" fmla="*/ 283369 h 714375"/>
              <a:gd name="connsiteX4" fmla="*/ 645319 w 902494"/>
              <a:gd name="connsiteY4" fmla="*/ 264319 h 714375"/>
              <a:gd name="connsiteX5" fmla="*/ 788194 w 902494"/>
              <a:gd name="connsiteY5" fmla="*/ 238125 h 714375"/>
              <a:gd name="connsiteX6" fmla="*/ 866775 w 902494"/>
              <a:gd name="connsiteY6" fmla="*/ 228600 h 714375"/>
              <a:gd name="connsiteX7" fmla="*/ 902494 w 902494"/>
              <a:gd name="connsiteY7" fmla="*/ 230981 h 714375"/>
              <a:gd name="connsiteX8" fmla="*/ 747712 w 902494"/>
              <a:gd name="connsiteY8" fmla="*/ 133350 h 714375"/>
              <a:gd name="connsiteX9" fmla="*/ 414337 w 902494"/>
              <a:gd name="connsiteY9" fmla="*/ 0 h 714375"/>
              <a:gd name="connsiteX10" fmla="*/ 414337 w 902494"/>
              <a:gd name="connsiteY10" fmla="*/ 57150 h 714375"/>
              <a:gd name="connsiteX11" fmla="*/ 383381 w 902494"/>
              <a:gd name="connsiteY11" fmla="*/ 104775 h 714375"/>
              <a:gd name="connsiteX12" fmla="*/ 290512 w 902494"/>
              <a:gd name="connsiteY12" fmla="*/ 242888 h 714375"/>
              <a:gd name="connsiteX13" fmla="*/ 164306 w 902494"/>
              <a:gd name="connsiteY13" fmla="*/ 426244 h 714375"/>
              <a:gd name="connsiteX14" fmla="*/ 59531 w 902494"/>
              <a:gd name="connsiteY14" fmla="*/ 581025 h 714375"/>
              <a:gd name="connsiteX15" fmla="*/ 11906 w 902494"/>
              <a:gd name="connsiteY15" fmla="*/ 650081 h 714375"/>
              <a:gd name="connsiteX16" fmla="*/ 2381 w 902494"/>
              <a:gd name="connsiteY16" fmla="*/ 671513 h 714375"/>
              <a:gd name="connsiteX17" fmla="*/ 0 w 902494"/>
              <a:gd name="connsiteY17" fmla="*/ 692944 h 714375"/>
              <a:gd name="connsiteX18" fmla="*/ 2381 w 902494"/>
              <a:gd name="connsiteY18" fmla="*/ 704850 h 714375"/>
              <a:gd name="connsiteX19" fmla="*/ 11906 w 902494"/>
              <a:gd name="connsiteY19" fmla="*/ 714375 h 714375"/>
              <a:gd name="connsiteX20" fmla="*/ 26194 w 902494"/>
              <a:gd name="connsiteY20" fmla="*/ 711994 h 714375"/>
              <a:gd name="connsiteX21" fmla="*/ 59531 w 902494"/>
              <a:gd name="connsiteY21" fmla="*/ 695325 h 714375"/>
              <a:gd name="connsiteX22" fmla="*/ 109537 w 902494"/>
              <a:gd name="connsiteY22" fmla="*/ 659606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2494" h="714375">
                <a:moveTo>
                  <a:pt x="109537" y="659606"/>
                </a:moveTo>
                <a:lnTo>
                  <a:pt x="292894" y="521494"/>
                </a:lnTo>
                <a:lnTo>
                  <a:pt x="461962" y="397669"/>
                </a:lnTo>
                <a:lnTo>
                  <a:pt x="604837" y="283369"/>
                </a:lnTo>
                <a:lnTo>
                  <a:pt x="645319" y="264319"/>
                </a:lnTo>
                <a:lnTo>
                  <a:pt x="788194" y="238125"/>
                </a:lnTo>
                <a:lnTo>
                  <a:pt x="866775" y="228600"/>
                </a:lnTo>
                <a:lnTo>
                  <a:pt x="902494" y="230981"/>
                </a:lnTo>
                <a:lnTo>
                  <a:pt x="747712" y="133350"/>
                </a:lnTo>
                <a:lnTo>
                  <a:pt x="414337" y="0"/>
                </a:lnTo>
                <a:lnTo>
                  <a:pt x="414337" y="57150"/>
                </a:lnTo>
                <a:lnTo>
                  <a:pt x="383381" y="104775"/>
                </a:lnTo>
                <a:lnTo>
                  <a:pt x="290512" y="242888"/>
                </a:lnTo>
                <a:lnTo>
                  <a:pt x="164306" y="426244"/>
                </a:lnTo>
                <a:lnTo>
                  <a:pt x="59531" y="581025"/>
                </a:lnTo>
                <a:lnTo>
                  <a:pt x="11906" y="650081"/>
                </a:lnTo>
                <a:lnTo>
                  <a:pt x="2381" y="671513"/>
                </a:lnTo>
                <a:lnTo>
                  <a:pt x="0" y="692944"/>
                </a:lnTo>
                <a:lnTo>
                  <a:pt x="2381" y="704850"/>
                </a:lnTo>
                <a:lnTo>
                  <a:pt x="11906" y="714375"/>
                </a:lnTo>
                <a:lnTo>
                  <a:pt x="26194" y="711994"/>
                </a:lnTo>
                <a:lnTo>
                  <a:pt x="59531" y="695325"/>
                </a:lnTo>
                <a:lnTo>
                  <a:pt x="109537" y="659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7BC009F-5F29-4157-9BEB-107B0A1E5A00}"/>
              </a:ext>
            </a:extLst>
          </p:cNvPr>
          <p:cNvSpPr/>
          <p:nvPr/>
        </p:nvSpPr>
        <p:spPr>
          <a:xfrm>
            <a:off x="7542214" y="4779964"/>
            <a:ext cx="517525" cy="892175"/>
          </a:xfrm>
          <a:custGeom>
            <a:avLst/>
            <a:gdLst>
              <a:gd name="connsiteX0" fmla="*/ 359569 w 519112"/>
              <a:gd name="connsiteY0" fmla="*/ 488156 h 892969"/>
              <a:gd name="connsiteX1" fmla="*/ 373856 w 519112"/>
              <a:gd name="connsiteY1" fmla="*/ 592931 h 892969"/>
              <a:gd name="connsiteX2" fmla="*/ 383381 w 519112"/>
              <a:gd name="connsiteY2" fmla="*/ 642937 h 892969"/>
              <a:gd name="connsiteX3" fmla="*/ 395287 w 519112"/>
              <a:gd name="connsiteY3" fmla="*/ 692944 h 892969"/>
              <a:gd name="connsiteX4" fmla="*/ 402431 w 519112"/>
              <a:gd name="connsiteY4" fmla="*/ 714375 h 892969"/>
              <a:gd name="connsiteX5" fmla="*/ 419100 w 519112"/>
              <a:gd name="connsiteY5" fmla="*/ 738187 h 892969"/>
              <a:gd name="connsiteX6" fmla="*/ 464344 w 519112"/>
              <a:gd name="connsiteY6" fmla="*/ 804862 h 892969"/>
              <a:gd name="connsiteX7" fmla="*/ 519112 w 519112"/>
              <a:gd name="connsiteY7" fmla="*/ 892969 h 892969"/>
              <a:gd name="connsiteX8" fmla="*/ 0 w 519112"/>
              <a:gd name="connsiteY8" fmla="*/ 892969 h 892969"/>
              <a:gd name="connsiteX9" fmla="*/ 54769 w 519112"/>
              <a:gd name="connsiteY9" fmla="*/ 859631 h 892969"/>
              <a:gd name="connsiteX10" fmla="*/ 100012 w 519112"/>
              <a:gd name="connsiteY10" fmla="*/ 816769 h 892969"/>
              <a:gd name="connsiteX11" fmla="*/ 150019 w 519112"/>
              <a:gd name="connsiteY11" fmla="*/ 752475 h 892969"/>
              <a:gd name="connsiteX12" fmla="*/ 164306 w 519112"/>
              <a:gd name="connsiteY12" fmla="*/ 714375 h 892969"/>
              <a:gd name="connsiteX13" fmla="*/ 200025 w 519112"/>
              <a:gd name="connsiteY13" fmla="*/ 521494 h 892969"/>
              <a:gd name="connsiteX14" fmla="*/ 254794 w 519112"/>
              <a:gd name="connsiteY14" fmla="*/ 216694 h 892969"/>
              <a:gd name="connsiteX15" fmla="*/ 276225 w 519112"/>
              <a:gd name="connsiteY15" fmla="*/ 61912 h 892969"/>
              <a:gd name="connsiteX16" fmla="*/ 280987 w 519112"/>
              <a:gd name="connsiteY16" fmla="*/ 33337 h 892969"/>
              <a:gd name="connsiteX17" fmla="*/ 290512 w 519112"/>
              <a:gd name="connsiteY17" fmla="*/ 16669 h 892969"/>
              <a:gd name="connsiteX18" fmla="*/ 300037 w 519112"/>
              <a:gd name="connsiteY18" fmla="*/ 7144 h 892969"/>
              <a:gd name="connsiteX19" fmla="*/ 323850 w 519112"/>
              <a:gd name="connsiteY19" fmla="*/ 0 h 892969"/>
              <a:gd name="connsiteX20" fmla="*/ 342900 w 519112"/>
              <a:gd name="connsiteY20" fmla="*/ 7144 h 892969"/>
              <a:gd name="connsiteX21" fmla="*/ 359569 w 519112"/>
              <a:gd name="connsiteY21" fmla="*/ 26194 h 892969"/>
              <a:gd name="connsiteX22" fmla="*/ 361950 w 519112"/>
              <a:gd name="connsiteY22" fmla="*/ 42862 h 892969"/>
              <a:gd name="connsiteX23" fmla="*/ 359569 w 519112"/>
              <a:gd name="connsiteY23" fmla="*/ 126206 h 892969"/>
              <a:gd name="connsiteX24" fmla="*/ 357187 w 519112"/>
              <a:gd name="connsiteY24" fmla="*/ 364331 h 892969"/>
              <a:gd name="connsiteX25" fmla="*/ 359569 w 519112"/>
              <a:gd name="connsiteY25" fmla="*/ 488156 h 89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9112" h="892969">
                <a:moveTo>
                  <a:pt x="359569" y="488156"/>
                </a:moveTo>
                <a:lnTo>
                  <a:pt x="373856" y="592931"/>
                </a:lnTo>
                <a:lnTo>
                  <a:pt x="383381" y="642937"/>
                </a:lnTo>
                <a:lnTo>
                  <a:pt x="395287" y="692944"/>
                </a:lnTo>
                <a:lnTo>
                  <a:pt x="402431" y="714375"/>
                </a:lnTo>
                <a:lnTo>
                  <a:pt x="419100" y="738187"/>
                </a:lnTo>
                <a:lnTo>
                  <a:pt x="464344" y="804862"/>
                </a:lnTo>
                <a:lnTo>
                  <a:pt x="519112" y="892969"/>
                </a:lnTo>
                <a:lnTo>
                  <a:pt x="0" y="892969"/>
                </a:lnTo>
                <a:lnTo>
                  <a:pt x="54769" y="859631"/>
                </a:lnTo>
                <a:lnTo>
                  <a:pt x="100012" y="816769"/>
                </a:lnTo>
                <a:lnTo>
                  <a:pt x="150019" y="752475"/>
                </a:lnTo>
                <a:lnTo>
                  <a:pt x="164306" y="714375"/>
                </a:lnTo>
                <a:lnTo>
                  <a:pt x="200025" y="521494"/>
                </a:lnTo>
                <a:lnTo>
                  <a:pt x="254794" y="216694"/>
                </a:lnTo>
                <a:lnTo>
                  <a:pt x="276225" y="61912"/>
                </a:lnTo>
                <a:lnTo>
                  <a:pt x="280987" y="33337"/>
                </a:lnTo>
                <a:lnTo>
                  <a:pt x="290512" y="16669"/>
                </a:lnTo>
                <a:lnTo>
                  <a:pt x="300037" y="7144"/>
                </a:lnTo>
                <a:lnTo>
                  <a:pt x="323850" y="0"/>
                </a:lnTo>
                <a:lnTo>
                  <a:pt x="342900" y="7144"/>
                </a:lnTo>
                <a:lnTo>
                  <a:pt x="359569" y="26194"/>
                </a:lnTo>
                <a:lnTo>
                  <a:pt x="361950" y="42862"/>
                </a:lnTo>
                <a:cubicBezTo>
                  <a:pt x="361156" y="70643"/>
                  <a:pt x="360363" y="98425"/>
                  <a:pt x="359569" y="126206"/>
                </a:cubicBezTo>
                <a:lnTo>
                  <a:pt x="357187" y="364331"/>
                </a:lnTo>
                <a:lnTo>
                  <a:pt x="359569" y="4881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A20CAC-E214-4EA5-902D-F0FC6E1B1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07" y="1349287"/>
            <a:ext cx="4511431" cy="4694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A4994CB-E853-46B3-9881-8B47C586A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06" y="1346238"/>
            <a:ext cx="4511431" cy="47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2" grpId="0" animBg="1"/>
      <p:bldP spid="8" grpId="0" animBg="1"/>
      <p:bldP spid="9" grpId="0" animBg="1"/>
      <p:bldP spid="14" grpId="0" animBg="1"/>
      <p:bldP spid="12" grpId="0" animBg="1"/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757DF3F-B41F-4DE4-AD91-B3D9F03E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84" y="1081836"/>
            <a:ext cx="4511431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6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485FFA3-982D-48BE-9E2E-71BCA43EC7C3}"/>
              </a:ext>
            </a:extLst>
          </p:cNvPr>
          <p:cNvSpPr/>
          <p:nvPr/>
        </p:nvSpPr>
        <p:spPr>
          <a:xfrm>
            <a:off x="4391026" y="1436689"/>
            <a:ext cx="1046163" cy="496887"/>
          </a:xfrm>
          <a:custGeom>
            <a:avLst/>
            <a:gdLst>
              <a:gd name="connsiteX0" fmla="*/ 359569 w 1045369"/>
              <a:gd name="connsiteY0" fmla="*/ 309562 h 497681"/>
              <a:gd name="connsiteX1" fmla="*/ 228600 w 1045369"/>
              <a:gd name="connsiteY1" fmla="*/ 238125 h 497681"/>
              <a:gd name="connsiteX2" fmla="*/ 164306 w 1045369"/>
              <a:gd name="connsiteY2" fmla="*/ 200025 h 497681"/>
              <a:gd name="connsiteX3" fmla="*/ 95250 w 1045369"/>
              <a:gd name="connsiteY3" fmla="*/ 147637 h 497681"/>
              <a:gd name="connsiteX4" fmla="*/ 40481 w 1045369"/>
              <a:gd name="connsiteY4" fmla="*/ 100012 h 497681"/>
              <a:gd name="connsiteX5" fmla="*/ 19050 w 1045369"/>
              <a:gd name="connsiteY5" fmla="*/ 73819 h 497681"/>
              <a:gd name="connsiteX6" fmla="*/ 2381 w 1045369"/>
              <a:gd name="connsiteY6" fmla="*/ 40481 h 497681"/>
              <a:gd name="connsiteX7" fmla="*/ 0 w 1045369"/>
              <a:gd name="connsiteY7" fmla="*/ 23812 h 497681"/>
              <a:gd name="connsiteX8" fmla="*/ 7144 w 1045369"/>
              <a:gd name="connsiteY8" fmla="*/ 4762 h 497681"/>
              <a:gd name="connsiteX9" fmla="*/ 21431 w 1045369"/>
              <a:gd name="connsiteY9" fmla="*/ 0 h 497681"/>
              <a:gd name="connsiteX10" fmla="*/ 73819 w 1045369"/>
              <a:gd name="connsiteY10" fmla="*/ 11906 h 497681"/>
              <a:gd name="connsiteX11" fmla="*/ 250031 w 1045369"/>
              <a:gd name="connsiteY11" fmla="*/ 76200 h 497681"/>
              <a:gd name="connsiteX12" fmla="*/ 402431 w 1045369"/>
              <a:gd name="connsiteY12" fmla="*/ 121444 h 497681"/>
              <a:gd name="connsiteX13" fmla="*/ 578644 w 1045369"/>
              <a:gd name="connsiteY13" fmla="*/ 161925 h 497681"/>
              <a:gd name="connsiteX14" fmla="*/ 831056 w 1045369"/>
              <a:gd name="connsiteY14" fmla="*/ 200025 h 497681"/>
              <a:gd name="connsiteX15" fmla="*/ 864394 w 1045369"/>
              <a:gd name="connsiteY15" fmla="*/ 204787 h 497681"/>
              <a:gd name="connsiteX16" fmla="*/ 890588 w 1045369"/>
              <a:gd name="connsiteY16" fmla="*/ 214312 h 497681"/>
              <a:gd name="connsiteX17" fmla="*/ 945356 w 1045369"/>
              <a:gd name="connsiteY17" fmla="*/ 254794 h 497681"/>
              <a:gd name="connsiteX18" fmla="*/ 990600 w 1045369"/>
              <a:gd name="connsiteY18" fmla="*/ 288131 h 497681"/>
              <a:gd name="connsiteX19" fmla="*/ 1012031 w 1045369"/>
              <a:gd name="connsiteY19" fmla="*/ 309562 h 497681"/>
              <a:gd name="connsiteX20" fmla="*/ 1033463 w 1045369"/>
              <a:gd name="connsiteY20" fmla="*/ 340519 h 497681"/>
              <a:gd name="connsiteX21" fmla="*/ 1042988 w 1045369"/>
              <a:gd name="connsiteY21" fmla="*/ 359569 h 497681"/>
              <a:gd name="connsiteX22" fmla="*/ 1045369 w 1045369"/>
              <a:gd name="connsiteY22" fmla="*/ 385762 h 497681"/>
              <a:gd name="connsiteX23" fmla="*/ 1033463 w 1045369"/>
              <a:gd name="connsiteY23" fmla="*/ 423862 h 497681"/>
              <a:gd name="connsiteX24" fmla="*/ 1014413 w 1045369"/>
              <a:gd name="connsiteY24" fmla="*/ 447675 h 497681"/>
              <a:gd name="connsiteX25" fmla="*/ 985838 w 1045369"/>
              <a:gd name="connsiteY25" fmla="*/ 471487 h 497681"/>
              <a:gd name="connsiteX26" fmla="*/ 935831 w 1045369"/>
              <a:gd name="connsiteY26" fmla="*/ 492919 h 497681"/>
              <a:gd name="connsiteX27" fmla="*/ 876300 w 1045369"/>
              <a:gd name="connsiteY27" fmla="*/ 497681 h 497681"/>
              <a:gd name="connsiteX28" fmla="*/ 835819 w 1045369"/>
              <a:gd name="connsiteY28" fmla="*/ 495300 h 497681"/>
              <a:gd name="connsiteX29" fmla="*/ 759619 w 1045369"/>
              <a:gd name="connsiteY29" fmla="*/ 481012 h 497681"/>
              <a:gd name="connsiteX30" fmla="*/ 554831 w 1045369"/>
              <a:gd name="connsiteY30" fmla="*/ 411956 h 497681"/>
              <a:gd name="connsiteX31" fmla="*/ 359569 w 1045369"/>
              <a:gd name="connsiteY31" fmla="*/ 309562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5369" h="497681">
                <a:moveTo>
                  <a:pt x="359569" y="309562"/>
                </a:moveTo>
                <a:lnTo>
                  <a:pt x="228600" y="238125"/>
                </a:lnTo>
                <a:lnTo>
                  <a:pt x="164306" y="200025"/>
                </a:lnTo>
                <a:lnTo>
                  <a:pt x="95250" y="147637"/>
                </a:lnTo>
                <a:lnTo>
                  <a:pt x="40481" y="100012"/>
                </a:lnTo>
                <a:lnTo>
                  <a:pt x="19050" y="73819"/>
                </a:lnTo>
                <a:lnTo>
                  <a:pt x="2381" y="40481"/>
                </a:lnTo>
                <a:lnTo>
                  <a:pt x="0" y="23812"/>
                </a:lnTo>
                <a:lnTo>
                  <a:pt x="7144" y="4762"/>
                </a:lnTo>
                <a:lnTo>
                  <a:pt x="21431" y="0"/>
                </a:lnTo>
                <a:lnTo>
                  <a:pt x="73819" y="11906"/>
                </a:lnTo>
                <a:lnTo>
                  <a:pt x="250031" y="76200"/>
                </a:lnTo>
                <a:lnTo>
                  <a:pt x="402431" y="121444"/>
                </a:lnTo>
                <a:lnTo>
                  <a:pt x="578644" y="161925"/>
                </a:lnTo>
                <a:lnTo>
                  <a:pt x="831056" y="200025"/>
                </a:lnTo>
                <a:lnTo>
                  <a:pt x="864394" y="204787"/>
                </a:lnTo>
                <a:lnTo>
                  <a:pt x="890588" y="214312"/>
                </a:lnTo>
                <a:lnTo>
                  <a:pt x="945356" y="254794"/>
                </a:lnTo>
                <a:lnTo>
                  <a:pt x="990600" y="288131"/>
                </a:lnTo>
                <a:lnTo>
                  <a:pt x="1012031" y="309562"/>
                </a:lnTo>
                <a:lnTo>
                  <a:pt x="1033463" y="340519"/>
                </a:lnTo>
                <a:lnTo>
                  <a:pt x="1042988" y="359569"/>
                </a:lnTo>
                <a:lnTo>
                  <a:pt x="1045369" y="385762"/>
                </a:lnTo>
                <a:lnTo>
                  <a:pt x="1033463" y="423862"/>
                </a:lnTo>
                <a:lnTo>
                  <a:pt x="1014413" y="447675"/>
                </a:lnTo>
                <a:lnTo>
                  <a:pt x="985838" y="471487"/>
                </a:lnTo>
                <a:lnTo>
                  <a:pt x="935831" y="492919"/>
                </a:lnTo>
                <a:lnTo>
                  <a:pt x="876300" y="497681"/>
                </a:lnTo>
                <a:lnTo>
                  <a:pt x="835819" y="495300"/>
                </a:lnTo>
                <a:lnTo>
                  <a:pt x="759619" y="481012"/>
                </a:lnTo>
                <a:lnTo>
                  <a:pt x="554831" y="411956"/>
                </a:lnTo>
                <a:lnTo>
                  <a:pt x="359569" y="3095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F913B1B-221E-453D-9422-7FAA2777AFC5}"/>
              </a:ext>
            </a:extLst>
          </p:cNvPr>
          <p:cNvSpPr/>
          <p:nvPr/>
        </p:nvSpPr>
        <p:spPr>
          <a:xfrm>
            <a:off x="3729038" y="2263775"/>
            <a:ext cx="2462212" cy="615950"/>
          </a:xfrm>
          <a:custGeom>
            <a:avLst/>
            <a:gdLst>
              <a:gd name="connsiteX0" fmla="*/ 909248 w 2462440"/>
              <a:gd name="connsiteY0" fmla="*/ 497124 h 615610"/>
              <a:gd name="connsiteX1" fmla="*/ 525458 w 2462440"/>
              <a:gd name="connsiteY1" fmla="*/ 582125 h 615610"/>
              <a:gd name="connsiteX2" fmla="*/ 419851 w 2462440"/>
              <a:gd name="connsiteY2" fmla="*/ 610459 h 615610"/>
              <a:gd name="connsiteX3" fmla="*/ 396669 w 2462440"/>
              <a:gd name="connsiteY3" fmla="*/ 615610 h 615610"/>
              <a:gd name="connsiteX4" fmla="*/ 363184 w 2462440"/>
              <a:gd name="connsiteY4" fmla="*/ 610459 h 615610"/>
              <a:gd name="connsiteX5" fmla="*/ 324547 w 2462440"/>
              <a:gd name="connsiteY5" fmla="*/ 597580 h 615610"/>
              <a:gd name="connsiteX6" fmla="*/ 213789 w 2462440"/>
              <a:gd name="connsiteY6" fmla="*/ 515155 h 615610"/>
              <a:gd name="connsiteX7" fmla="*/ 108182 w 2462440"/>
              <a:gd name="connsiteY7" fmla="*/ 419851 h 615610"/>
              <a:gd name="connsiteX8" fmla="*/ 64394 w 2462440"/>
              <a:gd name="connsiteY8" fmla="*/ 373487 h 615610"/>
              <a:gd name="connsiteX9" fmla="*/ 30909 w 2462440"/>
              <a:gd name="connsiteY9" fmla="*/ 314244 h 615610"/>
              <a:gd name="connsiteX10" fmla="*/ 7727 w 2462440"/>
              <a:gd name="connsiteY10" fmla="*/ 260153 h 615610"/>
              <a:gd name="connsiteX11" fmla="*/ 0 w 2462440"/>
              <a:gd name="connsiteY11" fmla="*/ 229244 h 615610"/>
              <a:gd name="connsiteX12" fmla="*/ 2576 w 2462440"/>
              <a:gd name="connsiteY12" fmla="*/ 213789 h 615610"/>
              <a:gd name="connsiteX13" fmla="*/ 12879 w 2462440"/>
              <a:gd name="connsiteY13" fmla="*/ 206062 h 615610"/>
              <a:gd name="connsiteX14" fmla="*/ 48939 w 2462440"/>
              <a:gd name="connsiteY14" fmla="*/ 208638 h 615610"/>
              <a:gd name="connsiteX15" fmla="*/ 79849 w 2462440"/>
              <a:gd name="connsiteY15" fmla="*/ 221517 h 615610"/>
              <a:gd name="connsiteX16" fmla="*/ 108182 w 2462440"/>
              <a:gd name="connsiteY16" fmla="*/ 242123 h 615610"/>
              <a:gd name="connsiteX17" fmla="*/ 121061 w 2462440"/>
              <a:gd name="connsiteY17" fmla="*/ 255002 h 615610"/>
              <a:gd name="connsiteX18" fmla="*/ 139092 w 2462440"/>
              <a:gd name="connsiteY18" fmla="*/ 267880 h 615610"/>
              <a:gd name="connsiteX19" fmla="*/ 195759 w 2462440"/>
              <a:gd name="connsiteY19" fmla="*/ 291062 h 615610"/>
              <a:gd name="connsiteX20" fmla="*/ 329699 w 2462440"/>
              <a:gd name="connsiteY20" fmla="*/ 329699 h 615610"/>
              <a:gd name="connsiteX21" fmla="*/ 370911 w 2462440"/>
              <a:gd name="connsiteY21" fmla="*/ 334851 h 615610"/>
              <a:gd name="connsiteX22" fmla="*/ 394093 w 2462440"/>
              <a:gd name="connsiteY22" fmla="*/ 337426 h 615610"/>
              <a:gd name="connsiteX23" fmla="*/ 463639 w 2462440"/>
              <a:gd name="connsiteY23" fmla="*/ 337426 h 615610"/>
              <a:gd name="connsiteX24" fmla="*/ 896369 w 2462440"/>
              <a:gd name="connsiteY24" fmla="*/ 283335 h 615610"/>
              <a:gd name="connsiteX25" fmla="*/ 1524858 w 2462440"/>
              <a:gd name="connsiteY25" fmla="*/ 177728 h 615610"/>
              <a:gd name="connsiteX26" fmla="*/ 1736072 w 2462440"/>
              <a:gd name="connsiteY26" fmla="*/ 141668 h 615610"/>
              <a:gd name="connsiteX27" fmla="*/ 1777284 w 2462440"/>
              <a:gd name="connsiteY27" fmla="*/ 131364 h 615610"/>
              <a:gd name="connsiteX28" fmla="*/ 1973043 w 2462440"/>
              <a:gd name="connsiteY28" fmla="*/ 28333 h 615610"/>
              <a:gd name="connsiteX29" fmla="*/ 2006528 w 2462440"/>
              <a:gd name="connsiteY29" fmla="*/ 5151 h 615610"/>
              <a:gd name="connsiteX30" fmla="*/ 2042589 w 2462440"/>
              <a:gd name="connsiteY30" fmla="*/ 0 h 615610"/>
              <a:gd name="connsiteX31" fmla="*/ 2207439 w 2462440"/>
              <a:gd name="connsiteY31" fmla="*/ 30909 h 615610"/>
              <a:gd name="connsiteX32" fmla="*/ 2248651 w 2462440"/>
              <a:gd name="connsiteY32" fmla="*/ 43788 h 615610"/>
              <a:gd name="connsiteX33" fmla="*/ 2387743 w 2462440"/>
              <a:gd name="connsiteY33" fmla="*/ 95304 h 615610"/>
              <a:gd name="connsiteX34" fmla="*/ 2418652 w 2462440"/>
              <a:gd name="connsiteY34" fmla="*/ 113334 h 615610"/>
              <a:gd name="connsiteX35" fmla="*/ 2436683 w 2462440"/>
              <a:gd name="connsiteY35" fmla="*/ 128789 h 615610"/>
              <a:gd name="connsiteX36" fmla="*/ 2457289 w 2462440"/>
              <a:gd name="connsiteY36" fmla="*/ 151971 h 615610"/>
              <a:gd name="connsiteX37" fmla="*/ 2462440 w 2462440"/>
              <a:gd name="connsiteY37" fmla="*/ 172577 h 615610"/>
              <a:gd name="connsiteX38" fmla="*/ 2462440 w 2462440"/>
              <a:gd name="connsiteY38" fmla="*/ 193183 h 615610"/>
              <a:gd name="connsiteX39" fmla="*/ 2454713 w 2462440"/>
              <a:gd name="connsiteY39" fmla="*/ 216365 h 615610"/>
              <a:gd name="connsiteX40" fmla="*/ 2423804 w 2462440"/>
              <a:gd name="connsiteY40" fmla="*/ 239547 h 615610"/>
              <a:gd name="connsiteX41" fmla="*/ 2354258 w 2462440"/>
              <a:gd name="connsiteY41" fmla="*/ 267880 h 615610"/>
              <a:gd name="connsiteX42" fmla="*/ 2251227 w 2462440"/>
              <a:gd name="connsiteY42" fmla="*/ 291062 h 615610"/>
              <a:gd name="connsiteX43" fmla="*/ 2078650 w 2462440"/>
              <a:gd name="connsiteY43" fmla="*/ 301366 h 615610"/>
              <a:gd name="connsiteX44" fmla="*/ 1761830 w 2462440"/>
              <a:gd name="connsiteY44" fmla="*/ 340002 h 615610"/>
              <a:gd name="connsiteX45" fmla="*/ 1357433 w 2462440"/>
              <a:gd name="connsiteY45" fmla="*/ 404397 h 615610"/>
              <a:gd name="connsiteX46" fmla="*/ 909248 w 2462440"/>
              <a:gd name="connsiteY46" fmla="*/ 497124 h 61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62440" h="615610">
                <a:moveTo>
                  <a:pt x="909248" y="497124"/>
                </a:moveTo>
                <a:lnTo>
                  <a:pt x="525458" y="582125"/>
                </a:lnTo>
                <a:lnTo>
                  <a:pt x="419851" y="610459"/>
                </a:lnTo>
                <a:lnTo>
                  <a:pt x="396669" y="615610"/>
                </a:lnTo>
                <a:lnTo>
                  <a:pt x="363184" y="610459"/>
                </a:lnTo>
                <a:lnTo>
                  <a:pt x="324547" y="597580"/>
                </a:lnTo>
                <a:lnTo>
                  <a:pt x="213789" y="515155"/>
                </a:lnTo>
                <a:lnTo>
                  <a:pt x="108182" y="419851"/>
                </a:lnTo>
                <a:lnTo>
                  <a:pt x="64394" y="373487"/>
                </a:lnTo>
                <a:lnTo>
                  <a:pt x="30909" y="314244"/>
                </a:lnTo>
                <a:lnTo>
                  <a:pt x="7727" y="260153"/>
                </a:lnTo>
                <a:lnTo>
                  <a:pt x="0" y="229244"/>
                </a:lnTo>
                <a:lnTo>
                  <a:pt x="2576" y="213789"/>
                </a:lnTo>
                <a:lnTo>
                  <a:pt x="12879" y="206062"/>
                </a:lnTo>
                <a:lnTo>
                  <a:pt x="48939" y="208638"/>
                </a:lnTo>
                <a:lnTo>
                  <a:pt x="79849" y="221517"/>
                </a:lnTo>
                <a:lnTo>
                  <a:pt x="108182" y="242123"/>
                </a:lnTo>
                <a:lnTo>
                  <a:pt x="121061" y="255002"/>
                </a:lnTo>
                <a:lnTo>
                  <a:pt x="139092" y="267880"/>
                </a:lnTo>
                <a:lnTo>
                  <a:pt x="195759" y="291062"/>
                </a:lnTo>
                <a:lnTo>
                  <a:pt x="329699" y="329699"/>
                </a:lnTo>
                <a:lnTo>
                  <a:pt x="370911" y="334851"/>
                </a:lnTo>
                <a:lnTo>
                  <a:pt x="394093" y="337426"/>
                </a:lnTo>
                <a:lnTo>
                  <a:pt x="463639" y="337426"/>
                </a:lnTo>
                <a:lnTo>
                  <a:pt x="896369" y="283335"/>
                </a:lnTo>
                <a:lnTo>
                  <a:pt x="1524858" y="177728"/>
                </a:lnTo>
                <a:lnTo>
                  <a:pt x="1736072" y="141668"/>
                </a:lnTo>
                <a:lnTo>
                  <a:pt x="1777284" y="131364"/>
                </a:lnTo>
                <a:lnTo>
                  <a:pt x="1973043" y="28333"/>
                </a:lnTo>
                <a:lnTo>
                  <a:pt x="2006528" y="5151"/>
                </a:lnTo>
                <a:lnTo>
                  <a:pt x="2042589" y="0"/>
                </a:lnTo>
                <a:lnTo>
                  <a:pt x="2207439" y="30909"/>
                </a:lnTo>
                <a:lnTo>
                  <a:pt x="2248651" y="43788"/>
                </a:lnTo>
                <a:lnTo>
                  <a:pt x="2387743" y="95304"/>
                </a:lnTo>
                <a:lnTo>
                  <a:pt x="2418652" y="113334"/>
                </a:lnTo>
                <a:lnTo>
                  <a:pt x="2436683" y="128789"/>
                </a:lnTo>
                <a:lnTo>
                  <a:pt x="2457289" y="151971"/>
                </a:lnTo>
                <a:lnTo>
                  <a:pt x="2462440" y="172577"/>
                </a:lnTo>
                <a:lnTo>
                  <a:pt x="2462440" y="193183"/>
                </a:lnTo>
                <a:lnTo>
                  <a:pt x="2454713" y="216365"/>
                </a:lnTo>
                <a:lnTo>
                  <a:pt x="2423804" y="239547"/>
                </a:lnTo>
                <a:lnTo>
                  <a:pt x="2354258" y="267880"/>
                </a:lnTo>
                <a:lnTo>
                  <a:pt x="2251227" y="291062"/>
                </a:lnTo>
                <a:lnTo>
                  <a:pt x="2078650" y="301366"/>
                </a:lnTo>
                <a:lnTo>
                  <a:pt x="1761830" y="340002"/>
                </a:lnTo>
                <a:lnTo>
                  <a:pt x="1357433" y="404397"/>
                </a:lnTo>
                <a:lnTo>
                  <a:pt x="909248" y="49712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27F8296-8550-45A7-B7B8-C951033919AE}"/>
              </a:ext>
            </a:extLst>
          </p:cNvPr>
          <p:cNvSpPr/>
          <p:nvPr/>
        </p:nvSpPr>
        <p:spPr>
          <a:xfrm>
            <a:off x="4270375" y="3090863"/>
            <a:ext cx="1392238" cy="381000"/>
          </a:xfrm>
          <a:custGeom>
            <a:avLst/>
            <a:gdLst>
              <a:gd name="connsiteX0" fmla="*/ 564357 w 1393032"/>
              <a:gd name="connsiteY0" fmla="*/ 328612 h 381000"/>
              <a:gd name="connsiteX1" fmla="*/ 326232 w 1393032"/>
              <a:gd name="connsiteY1" fmla="*/ 376237 h 381000"/>
              <a:gd name="connsiteX2" fmla="*/ 297657 w 1393032"/>
              <a:gd name="connsiteY2" fmla="*/ 381000 h 381000"/>
              <a:gd name="connsiteX3" fmla="*/ 245269 w 1393032"/>
              <a:gd name="connsiteY3" fmla="*/ 373856 h 381000"/>
              <a:gd name="connsiteX4" fmla="*/ 197644 w 1393032"/>
              <a:gd name="connsiteY4" fmla="*/ 357187 h 381000"/>
              <a:gd name="connsiteX5" fmla="*/ 128588 w 1393032"/>
              <a:gd name="connsiteY5" fmla="*/ 321468 h 381000"/>
              <a:gd name="connsiteX6" fmla="*/ 85725 w 1393032"/>
              <a:gd name="connsiteY6" fmla="*/ 290512 h 381000"/>
              <a:gd name="connsiteX7" fmla="*/ 42863 w 1393032"/>
              <a:gd name="connsiteY7" fmla="*/ 247650 h 381000"/>
              <a:gd name="connsiteX8" fmla="*/ 11907 w 1393032"/>
              <a:gd name="connsiteY8" fmla="*/ 207168 h 381000"/>
              <a:gd name="connsiteX9" fmla="*/ 2382 w 1393032"/>
              <a:gd name="connsiteY9" fmla="*/ 192881 h 381000"/>
              <a:gd name="connsiteX10" fmla="*/ 0 w 1393032"/>
              <a:gd name="connsiteY10" fmla="*/ 180975 h 381000"/>
              <a:gd name="connsiteX11" fmla="*/ 0 w 1393032"/>
              <a:gd name="connsiteY11" fmla="*/ 169068 h 381000"/>
              <a:gd name="connsiteX12" fmla="*/ 9525 w 1393032"/>
              <a:gd name="connsiteY12" fmla="*/ 159543 h 381000"/>
              <a:gd name="connsiteX13" fmla="*/ 21432 w 1393032"/>
              <a:gd name="connsiteY13" fmla="*/ 154781 h 381000"/>
              <a:gd name="connsiteX14" fmla="*/ 102394 w 1393032"/>
              <a:gd name="connsiteY14" fmla="*/ 169068 h 381000"/>
              <a:gd name="connsiteX15" fmla="*/ 188119 w 1393032"/>
              <a:gd name="connsiteY15" fmla="*/ 180975 h 381000"/>
              <a:gd name="connsiteX16" fmla="*/ 302419 w 1393032"/>
              <a:gd name="connsiteY16" fmla="*/ 188118 h 381000"/>
              <a:gd name="connsiteX17" fmla="*/ 411957 w 1393032"/>
              <a:gd name="connsiteY17" fmla="*/ 176212 h 381000"/>
              <a:gd name="connsiteX18" fmla="*/ 614363 w 1393032"/>
              <a:gd name="connsiteY18" fmla="*/ 152400 h 381000"/>
              <a:gd name="connsiteX19" fmla="*/ 757238 w 1393032"/>
              <a:gd name="connsiteY19" fmla="*/ 128587 h 381000"/>
              <a:gd name="connsiteX20" fmla="*/ 895350 w 1393032"/>
              <a:gd name="connsiteY20" fmla="*/ 92868 h 381000"/>
              <a:gd name="connsiteX21" fmla="*/ 947738 w 1393032"/>
              <a:gd name="connsiteY21" fmla="*/ 69056 h 381000"/>
              <a:gd name="connsiteX22" fmla="*/ 992982 w 1393032"/>
              <a:gd name="connsiteY22" fmla="*/ 30956 h 381000"/>
              <a:gd name="connsiteX23" fmla="*/ 1012032 w 1393032"/>
              <a:gd name="connsiteY23" fmla="*/ 16668 h 381000"/>
              <a:gd name="connsiteX24" fmla="*/ 1033463 w 1393032"/>
              <a:gd name="connsiteY24" fmla="*/ 4762 h 381000"/>
              <a:gd name="connsiteX25" fmla="*/ 1064419 w 1393032"/>
              <a:gd name="connsiteY25" fmla="*/ 0 h 381000"/>
              <a:gd name="connsiteX26" fmla="*/ 1100138 w 1393032"/>
              <a:gd name="connsiteY26" fmla="*/ 2381 h 381000"/>
              <a:gd name="connsiteX27" fmla="*/ 1154907 w 1393032"/>
              <a:gd name="connsiteY27" fmla="*/ 14287 h 381000"/>
              <a:gd name="connsiteX28" fmla="*/ 1233488 w 1393032"/>
              <a:gd name="connsiteY28" fmla="*/ 42862 h 381000"/>
              <a:gd name="connsiteX29" fmla="*/ 1293019 w 1393032"/>
              <a:gd name="connsiteY29" fmla="*/ 71437 h 381000"/>
              <a:gd name="connsiteX30" fmla="*/ 1357313 w 1393032"/>
              <a:gd name="connsiteY30" fmla="*/ 109537 h 381000"/>
              <a:gd name="connsiteX31" fmla="*/ 1381125 w 1393032"/>
              <a:gd name="connsiteY31" fmla="*/ 128587 h 381000"/>
              <a:gd name="connsiteX32" fmla="*/ 1388269 w 1393032"/>
              <a:gd name="connsiteY32" fmla="*/ 138112 h 381000"/>
              <a:gd name="connsiteX33" fmla="*/ 1393032 w 1393032"/>
              <a:gd name="connsiteY33" fmla="*/ 157162 h 381000"/>
              <a:gd name="connsiteX34" fmla="*/ 1385888 w 1393032"/>
              <a:gd name="connsiteY34" fmla="*/ 178593 h 381000"/>
              <a:gd name="connsiteX35" fmla="*/ 1364457 w 1393032"/>
              <a:gd name="connsiteY35" fmla="*/ 200025 h 381000"/>
              <a:gd name="connsiteX36" fmla="*/ 1221582 w 1393032"/>
              <a:gd name="connsiteY36" fmla="*/ 219075 h 381000"/>
              <a:gd name="connsiteX37" fmla="*/ 916782 w 1393032"/>
              <a:gd name="connsiteY37" fmla="*/ 269081 h 381000"/>
              <a:gd name="connsiteX38" fmla="*/ 564357 w 1393032"/>
              <a:gd name="connsiteY38" fmla="*/ 328612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93032" h="381000">
                <a:moveTo>
                  <a:pt x="564357" y="328612"/>
                </a:moveTo>
                <a:lnTo>
                  <a:pt x="326232" y="376237"/>
                </a:lnTo>
                <a:lnTo>
                  <a:pt x="297657" y="381000"/>
                </a:lnTo>
                <a:lnTo>
                  <a:pt x="245269" y="373856"/>
                </a:lnTo>
                <a:lnTo>
                  <a:pt x="197644" y="357187"/>
                </a:lnTo>
                <a:lnTo>
                  <a:pt x="128588" y="321468"/>
                </a:lnTo>
                <a:lnTo>
                  <a:pt x="85725" y="290512"/>
                </a:lnTo>
                <a:lnTo>
                  <a:pt x="42863" y="247650"/>
                </a:lnTo>
                <a:lnTo>
                  <a:pt x="11907" y="207168"/>
                </a:lnTo>
                <a:lnTo>
                  <a:pt x="2382" y="192881"/>
                </a:lnTo>
                <a:lnTo>
                  <a:pt x="0" y="180975"/>
                </a:lnTo>
                <a:lnTo>
                  <a:pt x="0" y="169068"/>
                </a:lnTo>
                <a:lnTo>
                  <a:pt x="9525" y="159543"/>
                </a:lnTo>
                <a:lnTo>
                  <a:pt x="21432" y="154781"/>
                </a:lnTo>
                <a:lnTo>
                  <a:pt x="102394" y="169068"/>
                </a:lnTo>
                <a:lnTo>
                  <a:pt x="188119" y="180975"/>
                </a:lnTo>
                <a:lnTo>
                  <a:pt x="302419" y="188118"/>
                </a:lnTo>
                <a:lnTo>
                  <a:pt x="411957" y="176212"/>
                </a:lnTo>
                <a:lnTo>
                  <a:pt x="614363" y="152400"/>
                </a:lnTo>
                <a:lnTo>
                  <a:pt x="757238" y="128587"/>
                </a:lnTo>
                <a:lnTo>
                  <a:pt x="895350" y="92868"/>
                </a:lnTo>
                <a:lnTo>
                  <a:pt x="947738" y="69056"/>
                </a:lnTo>
                <a:lnTo>
                  <a:pt x="992982" y="30956"/>
                </a:lnTo>
                <a:lnTo>
                  <a:pt x="1012032" y="16668"/>
                </a:lnTo>
                <a:lnTo>
                  <a:pt x="1033463" y="4762"/>
                </a:lnTo>
                <a:lnTo>
                  <a:pt x="1064419" y="0"/>
                </a:lnTo>
                <a:lnTo>
                  <a:pt x="1100138" y="2381"/>
                </a:lnTo>
                <a:lnTo>
                  <a:pt x="1154907" y="14287"/>
                </a:lnTo>
                <a:lnTo>
                  <a:pt x="1233488" y="42862"/>
                </a:lnTo>
                <a:lnTo>
                  <a:pt x="1293019" y="71437"/>
                </a:lnTo>
                <a:lnTo>
                  <a:pt x="1357313" y="109537"/>
                </a:lnTo>
                <a:lnTo>
                  <a:pt x="1381125" y="128587"/>
                </a:lnTo>
                <a:lnTo>
                  <a:pt x="1388269" y="138112"/>
                </a:lnTo>
                <a:lnTo>
                  <a:pt x="1393032" y="157162"/>
                </a:lnTo>
                <a:lnTo>
                  <a:pt x="1385888" y="178593"/>
                </a:lnTo>
                <a:lnTo>
                  <a:pt x="1364457" y="200025"/>
                </a:lnTo>
                <a:lnTo>
                  <a:pt x="1221582" y="219075"/>
                </a:lnTo>
                <a:lnTo>
                  <a:pt x="916782" y="269081"/>
                </a:lnTo>
                <a:lnTo>
                  <a:pt x="564357" y="3286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A695118-7F69-4C7A-8BF7-25D47CE6D5A7}"/>
              </a:ext>
            </a:extLst>
          </p:cNvPr>
          <p:cNvSpPr/>
          <p:nvPr/>
        </p:nvSpPr>
        <p:spPr>
          <a:xfrm>
            <a:off x="4227513" y="3716339"/>
            <a:ext cx="1477962" cy="428625"/>
          </a:xfrm>
          <a:custGeom>
            <a:avLst/>
            <a:gdLst>
              <a:gd name="connsiteX0" fmla="*/ 676275 w 1478756"/>
              <a:gd name="connsiteY0" fmla="*/ 350044 h 428625"/>
              <a:gd name="connsiteX1" fmla="*/ 466725 w 1478756"/>
              <a:gd name="connsiteY1" fmla="*/ 390525 h 428625"/>
              <a:gd name="connsiteX2" fmla="*/ 330994 w 1478756"/>
              <a:gd name="connsiteY2" fmla="*/ 423863 h 428625"/>
              <a:gd name="connsiteX3" fmla="*/ 314325 w 1478756"/>
              <a:gd name="connsiteY3" fmla="*/ 428625 h 428625"/>
              <a:gd name="connsiteX4" fmla="*/ 278606 w 1478756"/>
              <a:gd name="connsiteY4" fmla="*/ 428625 h 428625"/>
              <a:gd name="connsiteX5" fmla="*/ 240506 w 1478756"/>
              <a:gd name="connsiteY5" fmla="*/ 419100 h 428625"/>
              <a:gd name="connsiteX6" fmla="*/ 188119 w 1478756"/>
              <a:gd name="connsiteY6" fmla="*/ 385763 h 428625"/>
              <a:gd name="connsiteX7" fmla="*/ 107156 w 1478756"/>
              <a:gd name="connsiteY7" fmla="*/ 309563 h 428625"/>
              <a:gd name="connsiteX8" fmla="*/ 80962 w 1478756"/>
              <a:gd name="connsiteY8" fmla="*/ 280988 h 428625"/>
              <a:gd name="connsiteX9" fmla="*/ 35719 w 1478756"/>
              <a:gd name="connsiteY9" fmla="*/ 226219 h 428625"/>
              <a:gd name="connsiteX10" fmla="*/ 7144 w 1478756"/>
              <a:gd name="connsiteY10" fmla="*/ 180975 h 428625"/>
              <a:gd name="connsiteX11" fmla="*/ 0 w 1478756"/>
              <a:gd name="connsiteY11" fmla="*/ 159544 h 428625"/>
              <a:gd name="connsiteX12" fmla="*/ 0 w 1478756"/>
              <a:gd name="connsiteY12" fmla="*/ 142875 h 428625"/>
              <a:gd name="connsiteX13" fmla="*/ 2381 w 1478756"/>
              <a:gd name="connsiteY13" fmla="*/ 130969 h 428625"/>
              <a:gd name="connsiteX14" fmla="*/ 7144 w 1478756"/>
              <a:gd name="connsiteY14" fmla="*/ 126207 h 428625"/>
              <a:gd name="connsiteX15" fmla="*/ 21431 w 1478756"/>
              <a:gd name="connsiteY15" fmla="*/ 121444 h 428625"/>
              <a:gd name="connsiteX16" fmla="*/ 47625 w 1478756"/>
              <a:gd name="connsiteY16" fmla="*/ 130969 h 428625"/>
              <a:gd name="connsiteX17" fmla="*/ 73819 w 1478756"/>
              <a:gd name="connsiteY17" fmla="*/ 150019 h 428625"/>
              <a:gd name="connsiteX18" fmla="*/ 102394 w 1478756"/>
              <a:gd name="connsiteY18" fmla="*/ 166688 h 428625"/>
              <a:gd name="connsiteX19" fmla="*/ 161925 w 1478756"/>
              <a:gd name="connsiteY19" fmla="*/ 188119 h 428625"/>
              <a:gd name="connsiteX20" fmla="*/ 216694 w 1478756"/>
              <a:gd name="connsiteY20" fmla="*/ 195263 h 428625"/>
              <a:gd name="connsiteX21" fmla="*/ 340519 w 1478756"/>
              <a:gd name="connsiteY21" fmla="*/ 200025 h 428625"/>
              <a:gd name="connsiteX22" fmla="*/ 526256 w 1478756"/>
              <a:gd name="connsiteY22" fmla="*/ 180975 h 428625"/>
              <a:gd name="connsiteX23" fmla="*/ 788194 w 1478756"/>
              <a:gd name="connsiteY23" fmla="*/ 138113 h 428625"/>
              <a:gd name="connsiteX24" fmla="*/ 888206 w 1478756"/>
              <a:gd name="connsiteY24" fmla="*/ 114300 h 428625"/>
              <a:gd name="connsiteX25" fmla="*/ 978694 w 1478756"/>
              <a:gd name="connsiteY25" fmla="*/ 73819 h 428625"/>
              <a:gd name="connsiteX26" fmla="*/ 1081087 w 1478756"/>
              <a:gd name="connsiteY26" fmla="*/ 16669 h 428625"/>
              <a:gd name="connsiteX27" fmla="*/ 1112044 w 1478756"/>
              <a:gd name="connsiteY27" fmla="*/ 2382 h 428625"/>
              <a:gd name="connsiteX28" fmla="*/ 1147762 w 1478756"/>
              <a:gd name="connsiteY28" fmla="*/ 0 h 428625"/>
              <a:gd name="connsiteX29" fmla="*/ 1231106 w 1478756"/>
              <a:gd name="connsiteY29" fmla="*/ 16669 h 428625"/>
              <a:gd name="connsiteX30" fmla="*/ 1302544 w 1478756"/>
              <a:gd name="connsiteY30" fmla="*/ 45244 h 428625"/>
              <a:gd name="connsiteX31" fmla="*/ 1393031 w 1478756"/>
              <a:gd name="connsiteY31" fmla="*/ 88107 h 428625"/>
              <a:gd name="connsiteX32" fmla="*/ 1450181 w 1478756"/>
              <a:gd name="connsiteY32" fmla="*/ 128588 h 428625"/>
              <a:gd name="connsiteX33" fmla="*/ 1476375 w 1478756"/>
              <a:gd name="connsiteY33" fmla="*/ 154782 h 428625"/>
              <a:gd name="connsiteX34" fmla="*/ 1478756 w 1478756"/>
              <a:gd name="connsiteY34" fmla="*/ 183357 h 428625"/>
              <a:gd name="connsiteX35" fmla="*/ 1471612 w 1478756"/>
              <a:gd name="connsiteY35" fmla="*/ 202407 h 428625"/>
              <a:gd name="connsiteX36" fmla="*/ 1452562 w 1478756"/>
              <a:gd name="connsiteY36" fmla="*/ 216694 h 428625"/>
              <a:gd name="connsiteX37" fmla="*/ 1397794 w 1478756"/>
              <a:gd name="connsiteY37" fmla="*/ 235744 h 428625"/>
              <a:gd name="connsiteX38" fmla="*/ 1007269 w 1478756"/>
              <a:gd name="connsiteY38" fmla="*/ 290513 h 428625"/>
              <a:gd name="connsiteX39" fmla="*/ 676275 w 1478756"/>
              <a:gd name="connsiteY39" fmla="*/ 350044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756" h="428625">
                <a:moveTo>
                  <a:pt x="676275" y="350044"/>
                </a:moveTo>
                <a:lnTo>
                  <a:pt x="466725" y="390525"/>
                </a:lnTo>
                <a:lnTo>
                  <a:pt x="330994" y="423863"/>
                </a:lnTo>
                <a:lnTo>
                  <a:pt x="314325" y="428625"/>
                </a:lnTo>
                <a:lnTo>
                  <a:pt x="278606" y="428625"/>
                </a:lnTo>
                <a:lnTo>
                  <a:pt x="240506" y="419100"/>
                </a:lnTo>
                <a:lnTo>
                  <a:pt x="188119" y="385763"/>
                </a:lnTo>
                <a:lnTo>
                  <a:pt x="107156" y="309563"/>
                </a:lnTo>
                <a:lnTo>
                  <a:pt x="80962" y="280988"/>
                </a:lnTo>
                <a:lnTo>
                  <a:pt x="35719" y="226219"/>
                </a:lnTo>
                <a:lnTo>
                  <a:pt x="7144" y="180975"/>
                </a:lnTo>
                <a:lnTo>
                  <a:pt x="0" y="159544"/>
                </a:lnTo>
                <a:lnTo>
                  <a:pt x="0" y="142875"/>
                </a:lnTo>
                <a:lnTo>
                  <a:pt x="2381" y="130969"/>
                </a:lnTo>
                <a:lnTo>
                  <a:pt x="7144" y="126207"/>
                </a:lnTo>
                <a:lnTo>
                  <a:pt x="21431" y="121444"/>
                </a:lnTo>
                <a:lnTo>
                  <a:pt x="47625" y="130969"/>
                </a:lnTo>
                <a:lnTo>
                  <a:pt x="73819" y="150019"/>
                </a:lnTo>
                <a:lnTo>
                  <a:pt x="102394" y="166688"/>
                </a:lnTo>
                <a:lnTo>
                  <a:pt x="161925" y="188119"/>
                </a:lnTo>
                <a:lnTo>
                  <a:pt x="216694" y="195263"/>
                </a:lnTo>
                <a:lnTo>
                  <a:pt x="340519" y="200025"/>
                </a:lnTo>
                <a:lnTo>
                  <a:pt x="526256" y="180975"/>
                </a:lnTo>
                <a:lnTo>
                  <a:pt x="788194" y="138113"/>
                </a:lnTo>
                <a:lnTo>
                  <a:pt x="888206" y="114300"/>
                </a:lnTo>
                <a:lnTo>
                  <a:pt x="978694" y="73819"/>
                </a:lnTo>
                <a:lnTo>
                  <a:pt x="1081087" y="16669"/>
                </a:lnTo>
                <a:lnTo>
                  <a:pt x="1112044" y="2382"/>
                </a:lnTo>
                <a:lnTo>
                  <a:pt x="1147762" y="0"/>
                </a:lnTo>
                <a:lnTo>
                  <a:pt x="1231106" y="16669"/>
                </a:lnTo>
                <a:lnTo>
                  <a:pt x="1302544" y="45244"/>
                </a:lnTo>
                <a:lnTo>
                  <a:pt x="1393031" y="88107"/>
                </a:lnTo>
                <a:lnTo>
                  <a:pt x="1450181" y="128588"/>
                </a:lnTo>
                <a:lnTo>
                  <a:pt x="1476375" y="154782"/>
                </a:lnTo>
                <a:lnTo>
                  <a:pt x="1478756" y="183357"/>
                </a:lnTo>
                <a:lnTo>
                  <a:pt x="1471612" y="202407"/>
                </a:lnTo>
                <a:lnTo>
                  <a:pt x="1452562" y="216694"/>
                </a:lnTo>
                <a:lnTo>
                  <a:pt x="1397794" y="235744"/>
                </a:lnTo>
                <a:lnTo>
                  <a:pt x="1007269" y="290513"/>
                </a:lnTo>
                <a:lnTo>
                  <a:pt x="676275" y="3500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9FC3D08-39C0-469D-AABA-21964CDB083B}"/>
              </a:ext>
            </a:extLst>
          </p:cNvPr>
          <p:cNvSpPr/>
          <p:nvPr/>
        </p:nvSpPr>
        <p:spPr>
          <a:xfrm>
            <a:off x="4008439" y="4608514"/>
            <a:ext cx="630237" cy="1203325"/>
          </a:xfrm>
          <a:custGeom>
            <a:avLst/>
            <a:gdLst>
              <a:gd name="connsiteX0" fmla="*/ 269081 w 631031"/>
              <a:gd name="connsiteY0" fmla="*/ 623887 h 1204912"/>
              <a:gd name="connsiteX1" fmla="*/ 223837 w 631031"/>
              <a:gd name="connsiteY1" fmla="*/ 423862 h 1204912"/>
              <a:gd name="connsiteX2" fmla="*/ 190500 w 631031"/>
              <a:gd name="connsiteY2" fmla="*/ 269081 h 1204912"/>
              <a:gd name="connsiteX3" fmla="*/ 176212 w 631031"/>
              <a:gd name="connsiteY3" fmla="*/ 230981 h 1204912"/>
              <a:gd name="connsiteX4" fmla="*/ 135731 w 631031"/>
              <a:gd name="connsiteY4" fmla="*/ 173831 h 1204912"/>
              <a:gd name="connsiteX5" fmla="*/ 88106 w 631031"/>
              <a:gd name="connsiteY5" fmla="*/ 123825 h 1204912"/>
              <a:gd name="connsiteX6" fmla="*/ 40481 w 631031"/>
              <a:gd name="connsiteY6" fmla="*/ 85725 h 1204912"/>
              <a:gd name="connsiteX7" fmla="*/ 9525 w 631031"/>
              <a:gd name="connsiteY7" fmla="*/ 59531 h 1204912"/>
              <a:gd name="connsiteX8" fmla="*/ 0 w 631031"/>
              <a:gd name="connsiteY8" fmla="*/ 42862 h 1204912"/>
              <a:gd name="connsiteX9" fmla="*/ 0 w 631031"/>
              <a:gd name="connsiteY9" fmla="*/ 30956 h 1204912"/>
              <a:gd name="connsiteX10" fmla="*/ 2381 w 631031"/>
              <a:gd name="connsiteY10" fmla="*/ 19050 h 1204912"/>
              <a:gd name="connsiteX11" fmla="*/ 14287 w 631031"/>
              <a:gd name="connsiteY11" fmla="*/ 4762 h 1204912"/>
              <a:gd name="connsiteX12" fmla="*/ 47625 w 631031"/>
              <a:gd name="connsiteY12" fmla="*/ 0 h 1204912"/>
              <a:gd name="connsiteX13" fmla="*/ 95250 w 631031"/>
              <a:gd name="connsiteY13" fmla="*/ 7144 h 1204912"/>
              <a:gd name="connsiteX14" fmla="*/ 247650 w 631031"/>
              <a:gd name="connsiteY14" fmla="*/ 42862 h 1204912"/>
              <a:gd name="connsiteX15" fmla="*/ 359569 w 631031"/>
              <a:gd name="connsiteY15" fmla="*/ 71437 h 1204912"/>
              <a:gd name="connsiteX16" fmla="*/ 442912 w 631031"/>
              <a:gd name="connsiteY16" fmla="*/ 92869 h 1204912"/>
              <a:gd name="connsiteX17" fmla="*/ 473869 w 631031"/>
              <a:gd name="connsiteY17" fmla="*/ 283369 h 1204912"/>
              <a:gd name="connsiteX18" fmla="*/ 585787 w 631031"/>
              <a:gd name="connsiteY18" fmla="*/ 890587 h 1204912"/>
              <a:gd name="connsiteX19" fmla="*/ 631031 w 631031"/>
              <a:gd name="connsiteY19" fmla="*/ 1050131 h 1204912"/>
              <a:gd name="connsiteX20" fmla="*/ 621506 w 631031"/>
              <a:gd name="connsiteY20" fmla="*/ 1083469 h 1204912"/>
              <a:gd name="connsiteX21" fmla="*/ 597694 w 631031"/>
              <a:gd name="connsiteY21" fmla="*/ 1133475 h 1204912"/>
              <a:gd name="connsiteX22" fmla="*/ 571500 w 631031"/>
              <a:gd name="connsiteY22" fmla="*/ 1173956 h 1204912"/>
              <a:gd name="connsiteX23" fmla="*/ 545306 w 631031"/>
              <a:gd name="connsiteY23" fmla="*/ 1197769 h 1204912"/>
              <a:gd name="connsiteX24" fmla="*/ 528637 w 631031"/>
              <a:gd name="connsiteY24" fmla="*/ 1204912 h 1204912"/>
              <a:gd name="connsiteX25" fmla="*/ 500062 w 631031"/>
              <a:gd name="connsiteY25" fmla="*/ 1204912 h 1204912"/>
              <a:gd name="connsiteX26" fmla="*/ 461962 w 631031"/>
              <a:gd name="connsiteY26" fmla="*/ 1188244 h 1204912"/>
              <a:gd name="connsiteX27" fmla="*/ 421481 w 631031"/>
              <a:gd name="connsiteY27" fmla="*/ 1152525 h 1204912"/>
              <a:gd name="connsiteX28" fmla="*/ 390525 w 631031"/>
              <a:gd name="connsiteY28" fmla="*/ 1112044 h 1204912"/>
              <a:gd name="connsiteX29" fmla="*/ 364331 w 631031"/>
              <a:gd name="connsiteY29" fmla="*/ 1057275 h 1204912"/>
              <a:gd name="connsiteX30" fmla="*/ 350044 w 631031"/>
              <a:gd name="connsiteY30" fmla="*/ 981075 h 1204912"/>
              <a:gd name="connsiteX31" fmla="*/ 269081 w 631031"/>
              <a:gd name="connsiteY31" fmla="*/ 623887 h 12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1031" h="1204912">
                <a:moveTo>
                  <a:pt x="269081" y="623887"/>
                </a:moveTo>
                <a:lnTo>
                  <a:pt x="223837" y="423862"/>
                </a:lnTo>
                <a:lnTo>
                  <a:pt x="190500" y="269081"/>
                </a:lnTo>
                <a:lnTo>
                  <a:pt x="176212" y="230981"/>
                </a:lnTo>
                <a:lnTo>
                  <a:pt x="135731" y="173831"/>
                </a:lnTo>
                <a:lnTo>
                  <a:pt x="88106" y="123825"/>
                </a:lnTo>
                <a:lnTo>
                  <a:pt x="40481" y="85725"/>
                </a:lnTo>
                <a:lnTo>
                  <a:pt x="9525" y="59531"/>
                </a:lnTo>
                <a:lnTo>
                  <a:pt x="0" y="42862"/>
                </a:lnTo>
                <a:lnTo>
                  <a:pt x="0" y="30956"/>
                </a:lnTo>
                <a:lnTo>
                  <a:pt x="2381" y="19050"/>
                </a:lnTo>
                <a:lnTo>
                  <a:pt x="14287" y="4762"/>
                </a:lnTo>
                <a:lnTo>
                  <a:pt x="47625" y="0"/>
                </a:lnTo>
                <a:lnTo>
                  <a:pt x="95250" y="7144"/>
                </a:lnTo>
                <a:lnTo>
                  <a:pt x="247650" y="42862"/>
                </a:lnTo>
                <a:lnTo>
                  <a:pt x="359569" y="71437"/>
                </a:lnTo>
                <a:lnTo>
                  <a:pt x="442912" y="92869"/>
                </a:lnTo>
                <a:lnTo>
                  <a:pt x="473869" y="283369"/>
                </a:lnTo>
                <a:lnTo>
                  <a:pt x="585787" y="890587"/>
                </a:lnTo>
                <a:lnTo>
                  <a:pt x="631031" y="1050131"/>
                </a:lnTo>
                <a:lnTo>
                  <a:pt x="621506" y="1083469"/>
                </a:lnTo>
                <a:lnTo>
                  <a:pt x="597694" y="1133475"/>
                </a:lnTo>
                <a:lnTo>
                  <a:pt x="571500" y="1173956"/>
                </a:lnTo>
                <a:lnTo>
                  <a:pt x="545306" y="1197769"/>
                </a:lnTo>
                <a:lnTo>
                  <a:pt x="528637" y="1204912"/>
                </a:lnTo>
                <a:lnTo>
                  <a:pt x="500062" y="1204912"/>
                </a:lnTo>
                <a:lnTo>
                  <a:pt x="461962" y="1188244"/>
                </a:lnTo>
                <a:lnTo>
                  <a:pt x="421481" y="1152525"/>
                </a:lnTo>
                <a:lnTo>
                  <a:pt x="390525" y="1112044"/>
                </a:lnTo>
                <a:lnTo>
                  <a:pt x="364331" y="1057275"/>
                </a:lnTo>
                <a:lnTo>
                  <a:pt x="350044" y="981075"/>
                </a:lnTo>
                <a:lnTo>
                  <a:pt x="269081" y="6238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AA76223-D87E-46FC-847B-3B2EAD764F24}"/>
              </a:ext>
            </a:extLst>
          </p:cNvPr>
          <p:cNvSpPr/>
          <p:nvPr/>
        </p:nvSpPr>
        <p:spPr>
          <a:xfrm>
            <a:off x="5876926" y="2984501"/>
            <a:ext cx="2701925" cy="523875"/>
          </a:xfrm>
          <a:custGeom>
            <a:avLst/>
            <a:gdLst>
              <a:gd name="connsiteX0" fmla="*/ 911595 w 2701126"/>
              <a:gd name="connsiteY0" fmla="*/ 426418 h 524590"/>
              <a:gd name="connsiteX1" fmla="*/ 462809 w 2701126"/>
              <a:gd name="connsiteY1" fmla="*/ 513370 h 524590"/>
              <a:gd name="connsiteX2" fmla="*/ 434760 w 2701126"/>
              <a:gd name="connsiteY2" fmla="*/ 521785 h 524590"/>
              <a:gd name="connsiteX3" fmla="*/ 412321 w 2701126"/>
              <a:gd name="connsiteY3" fmla="*/ 524590 h 524590"/>
              <a:gd name="connsiteX4" fmla="*/ 370248 w 2701126"/>
              <a:gd name="connsiteY4" fmla="*/ 516175 h 524590"/>
              <a:gd name="connsiteX5" fmla="*/ 286100 w 2701126"/>
              <a:gd name="connsiteY5" fmla="*/ 474102 h 524590"/>
              <a:gd name="connsiteX6" fmla="*/ 154270 w 2701126"/>
              <a:gd name="connsiteY6" fmla="*/ 375930 h 524590"/>
              <a:gd name="connsiteX7" fmla="*/ 30854 w 2701126"/>
              <a:gd name="connsiteY7" fmla="*/ 272148 h 524590"/>
              <a:gd name="connsiteX8" fmla="*/ 22439 w 2701126"/>
              <a:gd name="connsiteY8" fmla="*/ 260929 h 524590"/>
              <a:gd name="connsiteX9" fmla="*/ 0 w 2701126"/>
              <a:gd name="connsiteY9" fmla="*/ 221660 h 524590"/>
              <a:gd name="connsiteX10" fmla="*/ 0 w 2701126"/>
              <a:gd name="connsiteY10" fmla="*/ 210440 h 524590"/>
              <a:gd name="connsiteX11" fmla="*/ 0 w 2701126"/>
              <a:gd name="connsiteY11" fmla="*/ 202025 h 524590"/>
              <a:gd name="connsiteX12" fmla="*/ 2805 w 2701126"/>
              <a:gd name="connsiteY12" fmla="*/ 188001 h 524590"/>
              <a:gd name="connsiteX13" fmla="*/ 19634 w 2701126"/>
              <a:gd name="connsiteY13" fmla="*/ 179586 h 524590"/>
              <a:gd name="connsiteX14" fmla="*/ 64513 w 2701126"/>
              <a:gd name="connsiteY14" fmla="*/ 190806 h 524590"/>
              <a:gd name="connsiteX15" fmla="*/ 143050 w 2701126"/>
              <a:gd name="connsiteY15" fmla="*/ 221660 h 524590"/>
              <a:gd name="connsiteX16" fmla="*/ 328174 w 2701126"/>
              <a:gd name="connsiteY16" fmla="*/ 280563 h 524590"/>
              <a:gd name="connsiteX17" fmla="*/ 373052 w 2701126"/>
              <a:gd name="connsiteY17" fmla="*/ 283368 h 524590"/>
              <a:gd name="connsiteX18" fmla="*/ 499273 w 2701126"/>
              <a:gd name="connsiteY18" fmla="*/ 277758 h 524590"/>
              <a:gd name="connsiteX19" fmla="*/ 810618 w 2701126"/>
              <a:gd name="connsiteY19" fmla="*/ 244099 h 524590"/>
              <a:gd name="connsiteX20" fmla="*/ 1208915 w 2701126"/>
              <a:gd name="connsiteY20" fmla="*/ 173976 h 524590"/>
              <a:gd name="connsiteX21" fmla="*/ 1495016 w 2701126"/>
              <a:gd name="connsiteY21" fmla="*/ 126293 h 524590"/>
              <a:gd name="connsiteX22" fmla="*/ 1708189 w 2701126"/>
              <a:gd name="connsiteY22" fmla="*/ 106659 h 524590"/>
              <a:gd name="connsiteX23" fmla="*/ 1865263 w 2701126"/>
              <a:gd name="connsiteY23" fmla="*/ 84219 h 524590"/>
              <a:gd name="connsiteX24" fmla="*/ 2041973 w 2701126"/>
              <a:gd name="connsiteY24" fmla="*/ 47756 h 524590"/>
              <a:gd name="connsiteX25" fmla="*/ 2190633 w 2701126"/>
              <a:gd name="connsiteY25" fmla="*/ 2877 h 524590"/>
              <a:gd name="connsiteX26" fmla="*/ 2229902 w 2701126"/>
              <a:gd name="connsiteY26" fmla="*/ 72 h 524590"/>
              <a:gd name="connsiteX27" fmla="*/ 2311244 w 2701126"/>
              <a:gd name="connsiteY27" fmla="*/ 2877 h 524590"/>
              <a:gd name="connsiteX28" fmla="*/ 2415025 w 2701126"/>
              <a:gd name="connsiteY28" fmla="*/ 16902 h 524590"/>
              <a:gd name="connsiteX29" fmla="*/ 2549661 w 2701126"/>
              <a:gd name="connsiteY29" fmla="*/ 50560 h 524590"/>
              <a:gd name="connsiteX30" fmla="*/ 2608564 w 2701126"/>
              <a:gd name="connsiteY30" fmla="*/ 75805 h 524590"/>
              <a:gd name="connsiteX31" fmla="*/ 2667467 w 2701126"/>
              <a:gd name="connsiteY31" fmla="*/ 109463 h 524590"/>
              <a:gd name="connsiteX32" fmla="*/ 2684297 w 2701126"/>
              <a:gd name="connsiteY32" fmla="*/ 126293 h 524590"/>
              <a:gd name="connsiteX33" fmla="*/ 2698321 w 2701126"/>
              <a:gd name="connsiteY33" fmla="*/ 151537 h 524590"/>
              <a:gd name="connsiteX34" fmla="*/ 2701126 w 2701126"/>
              <a:gd name="connsiteY34" fmla="*/ 168367 h 524590"/>
              <a:gd name="connsiteX35" fmla="*/ 2689906 w 2701126"/>
              <a:gd name="connsiteY35" fmla="*/ 199221 h 524590"/>
              <a:gd name="connsiteX36" fmla="*/ 2661857 w 2701126"/>
              <a:gd name="connsiteY36" fmla="*/ 221660 h 524590"/>
              <a:gd name="connsiteX37" fmla="*/ 2636613 w 2701126"/>
              <a:gd name="connsiteY37" fmla="*/ 232879 h 524590"/>
              <a:gd name="connsiteX38" fmla="*/ 2524417 w 2701126"/>
              <a:gd name="connsiteY38" fmla="*/ 249709 h 524590"/>
              <a:gd name="connsiteX39" fmla="*/ 2145754 w 2701126"/>
              <a:gd name="connsiteY39" fmla="*/ 263733 h 524590"/>
              <a:gd name="connsiteX40" fmla="*/ 1744652 w 2701126"/>
              <a:gd name="connsiteY40" fmla="*/ 300197 h 524590"/>
              <a:gd name="connsiteX41" fmla="*/ 1486601 w 2701126"/>
              <a:gd name="connsiteY41" fmla="*/ 331051 h 524590"/>
              <a:gd name="connsiteX42" fmla="*/ 1206110 w 2701126"/>
              <a:gd name="connsiteY42" fmla="*/ 373125 h 524590"/>
              <a:gd name="connsiteX43" fmla="*/ 911595 w 2701126"/>
              <a:gd name="connsiteY43" fmla="*/ 426418 h 52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01126" h="524590">
                <a:moveTo>
                  <a:pt x="911595" y="426418"/>
                </a:moveTo>
                <a:lnTo>
                  <a:pt x="462809" y="513370"/>
                </a:lnTo>
                <a:lnTo>
                  <a:pt x="434760" y="521785"/>
                </a:lnTo>
                <a:lnTo>
                  <a:pt x="412321" y="524590"/>
                </a:lnTo>
                <a:lnTo>
                  <a:pt x="370248" y="516175"/>
                </a:lnTo>
                <a:lnTo>
                  <a:pt x="286100" y="474102"/>
                </a:lnTo>
                <a:lnTo>
                  <a:pt x="154270" y="375930"/>
                </a:lnTo>
                <a:lnTo>
                  <a:pt x="30854" y="272148"/>
                </a:lnTo>
                <a:lnTo>
                  <a:pt x="22439" y="260929"/>
                </a:lnTo>
                <a:lnTo>
                  <a:pt x="0" y="221660"/>
                </a:lnTo>
                <a:lnTo>
                  <a:pt x="0" y="210440"/>
                </a:lnTo>
                <a:lnTo>
                  <a:pt x="0" y="202025"/>
                </a:lnTo>
                <a:lnTo>
                  <a:pt x="2805" y="188001"/>
                </a:lnTo>
                <a:lnTo>
                  <a:pt x="19634" y="179586"/>
                </a:lnTo>
                <a:lnTo>
                  <a:pt x="64513" y="190806"/>
                </a:lnTo>
                <a:lnTo>
                  <a:pt x="143050" y="221660"/>
                </a:lnTo>
                <a:lnTo>
                  <a:pt x="328174" y="280563"/>
                </a:lnTo>
                <a:lnTo>
                  <a:pt x="373052" y="283368"/>
                </a:lnTo>
                <a:lnTo>
                  <a:pt x="499273" y="277758"/>
                </a:lnTo>
                <a:lnTo>
                  <a:pt x="810618" y="244099"/>
                </a:lnTo>
                <a:lnTo>
                  <a:pt x="1208915" y="173976"/>
                </a:lnTo>
                <a:lnTo>
                  <a:pt x="1495016" y="126293"/>
                </a:lnTo>
                <a:lnTo>
                  <a:pt x="1708189" y="106659"/>
                </a:lnTo>
                <a:lnTo>
                  <a:pt x="1865263" y="84219"/>
                </a:lnTo>
                <a:lnTo>
                  <a:pt x="2041973" y="47756"/>
                </a:lnTo>
                <a:lnTo>
                  <a:pt x="2190633" y="2877"/>
                </a:lnTo>
                <a:cubicBezTo>
                  <a:pt x="2228029" y="0"/>
                  <a:pt x="2214906" y="72"/>
                  <a:pt x="2229902" y="72"/>
                </a:cubicBezTo>
                <a:lnTo>
                  <a:pt x="2311244" y="2877"/>
                </a:lnTo>
                <a:lnTo>
                  <a:pt x="2415025" y="16902"/>
                </a:lnTo>
                <a:lnTo>
                  <a:pt x="2549661" y="50560"/>
                </a:lnTo>
                <a:lnTo>
                  <a:pt x="2608564" y="75805"/>
                </a:lnTo>
                <a:lnTo>
                  <a:pt x="2667467" y="109463"/>
                </a:lnTo>
                <a:lnTo>
                  <a:pt x="2684297" y="126293"/>
                </a:lnTo>
                <a:lnTo>
                  <a:pt x="2698321" y="151537"/>
                </a:lnTo>
                <a:lnTo>
                  <a:pt x="2701126" y="168367"/>
                </a:lnTo>
                <a:lnTo>
                  <a:pt x="2689906" y="199221"/>
                </a:lnTo>
                <a:lnTo>
                  <a:pt x="2661857" y="221660"/>
                </a:lnTo>
                <a:lnTo>
                  <a:pt x="2636613" y="232879"/>
                </a:lnTo>
                <a:lnTo>
                  <a:pt x="2524417" y="249709"/>
                </a:lnTo>
                <a:lnTo>
                  <a:pt x="2145754" y="263733"/>
                </a:lnTo>
                <a:lnTo>
                  <a:pt x="1744652" y="300197"/>
                </a:lnTo>
                <a:lnTo>
                  <a:pt x="1486601" y="331051"/>
                </a:lnTo>
                <a:lnTo>
                  <a:pt x="1206110" y="373125"/>
                </a:lnTo>
                <a:lnTo>
                  <a:pt x="911595" y="426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25E4015-3987-4173-95C8-7518EFEB7372}"/>
              </a:ext>
            </a:extLst>
          </p:cNvPr>
          <p:cNvSpPr/>
          <p:nvPr/>
        </p:nvSpPr>
        <p:spPr>
          <a:xfrm>
            <a:off x="4318000" y="4446588"/>
            <a:ext cx="1639888" cy="1238250"/>
          </a:xfrm>
          <a:custGeom>
            <a:avLst/>
            <a:gdLst>
              <a:gd name="connsiteX0" fmla="*/ 471488 w 1640682"/>
              <a:gd name="connsiteY0" fmla="*/ 385762 h 1238250"/>
              <a:gd name="connsiteX1" fmla="*/ 104775 w 1640682"/>
              <a:gd name="connsiteY1" fmla="*/ 440531 h 1238250"/>
              <a:gd name="connsiteX2" fmla="*/ 0 w 1640682"/>
              <a:gd name="connsiteY2" fmla="*/ 257175 h 1238250"/>
              <a:gd name="connsiteX3" fmla="*/ 176213 w 1640682"/>
              <a:gd name="connsiteY3" fmla="*/ 252412 h 1238250"/>
              <a:gd name="connsiteX4" fmla="*/ 411957 w 1640682"/>
              <a:gd name="connsiteY4" fmla="*/ 221456 h 1238250"/>
              <a:gd name="connsiteX5" fmla="*/ 602457 w 1640682"/>
              <a:gd name="connsiteY5" fmla="*/ 185737 h 1238250"/>
              <a:gd name="connsiteX6" fmla="*/ 833438 w 1640682"/>
              <a:gd name="connsiteY6" fmla="*/ 133350 h 1238250"/>
              <a:gd name="connsiteX7" fmla="*/ 1069182 w 1640682"/>
              <a:gd name="connsiteY7" fmla="*/ 64294 h 1238250"/>
              <a:gd name="connsiteX8" fmla="*/ 1245394 w 1640682"/>
              <a:gd name="connsiteY8" fmla="*/ 4762 h 1238250"/>
              <a:gd name="connsiteX9" fmla="*/ 1271588 w 1640682"/>
              <a:gd name="connsiteY9" fmla="*/ 0 h 1238250"/>
              <a:gd name="connsiteX10" fmla="*/ 1321594 w 1640682"/>
              <a:gd name="connsiteY10" fmla="*/ 4762 h 1238250"/>
              <a:gd name="connsiteX11" fmla="*/ 1364457 w 1640682"/>
              <a:gd name="connsiteY11" fmla="*/ 19050 h 1238250"/>
              <a:gd name="connsiteX12" fmla="*/ 1514475 w 1640682"/>
              <a:gd name="connsiteY12" fmla="*/ 109537 h 1238250"/>
              <a:gd name="connsiteX13" fmla="*/ 1604963 w 1640682"/>
              <a:gd name="connsiteY13" fmla="*/ 176212 h 1238250"/>
              <a:gd name="connsiteX14" fmla="*/ 1631157 w 1640682"/>
              <a:gd name="connsiteY14" fmla="*/ 200025 h 1238250"/>
              <a:gd name="connsiteX15" fmla="*/ 1640682 w 1640682"/>
              <a:gd name="connsiteY15" fmla="*/ 216694 h 1238250"/>
              <a:gd name="connsiteX16" fmla="*/ 1640682 w 1640682"/>
              <a:gd name="connsiteY16" fmla="*/ 240506 h 1238250"/>
              <a:gd name="connsiteX17" fmla="*/ 1638300 w 1640682"/>
              <a:gd name="connsiteY17" fmla="*/ 269081 h 1238250"/>
              <a:gd name="connsiteX18" fmla="*/ 1631157 w 1640682"/>
              <a:gd name="connsiteY18" fmla="*/ 285750 h 1238250"/>
              <a:gd name="connsiteX19" fmla="*/ 1604963 w 1640682"/>
              <a:gd name="connsiteY19" fmla="*/ 309562 h 1238250"/>
              <a:gd name="connsiteX20" fmla="*/ 1581150 w 1640682"/>
              <a:gd name="connsiteY20" fmla="*/ 335756 h 1238250"/>
              <a:gd name="connsiteX21" fmla="*/ 1552575 w 1640682"/>
              <a:gd name="connsiteY21" fmla="*/ 373856 h 1238250"/>
              <a:gd name="connsiteX22" fmla="*/ 1519238 w 1640682"/>
              <a:gd name="connsiteY22" fmla="*/ 442912 h 1238250"/>
              <a:gd name="connsiteX23" fmla="*/ 1419225 w 1640682"/>
              <a:gd name="connsiteY23" fmla="*/ 707231 h 1238250"/>
              <a:gd name="connsiteX24" fmla="*/ 1345407 w 1640682"/>
              <a:gd name="connsiteY24" fmla="*/ 952500 h 1238250"/>
              <a:gd name="connsiteX25" fmla="*/ 1278732 w 1640682"/>
              <a:gd name="connsiteY25" fmla="*/ 1169194 h 1238250"/>
              <a:gd name="connsiteX26" fmla="*/ 1264444 w 1640682"/>
              <a:gd name="connsiteY26" fmla="*/ 1209675 h 1238250"/>
              <a:gd name="connsiteX27" fmla="*/ 1252538 w 1640682"/>
              <a:gd name="connsiteY27" fmla="*/ 1221581 h 1238250"/>
              <a:gd name="connsiteX28" fmla="*/ 1221582 w 1640682"/>
              <a:gd name="connsiteY28" fmla="*/ 1233487 h 1238250"/>
              <a:gd name="connsiteX29" fmla="*/ 1178719 w 1640682"/>
              <a:gd name="connsiteY29" fmla="*/ 1238250 h 1238250"/>
              <a:gd name="connsiteX30" fmla="*/ 1133475 w 1640682"/>
              <a:gd name="connsiteY30" fmla="*/ 1233487 h 1238250"/>
              <a:gd name="connsiteX31" fmla="*/ 1116807 w 1640682"/>
              <a:gd name="connsiteY31" fmla="*/ 1226344 h 1238250"/>
              <a:gd name="connsiteX32" fmla="*/ 1097757 w 1640682"/>
              <a:gd name="connsiteY32" fmla="*/ 1207294 h 1238250"/>
              <a:gd name="connsiteX33" fmla="*/ 1078707 w 1640682"/>
              <a:gd name="connsiteY33" fmla="*/ 1157287 h 1238250"/>
              <a:gd name="connsiteX34" fmla="*/ 1104900 w 1640682"/>
              <a:gd name="connsiteY34" fmla="*/ 950119 h 1238250"/>
              <a:gd name="connsiteX35" fmla="*/ 1219200 w 1640682"/>
              <a:gd name="connsiteY35" fmla="*/ 485775 h 1238250"/>
              <a:gd name="connsiteX36" fmla="*/ 1262063 w 1640682"/>
              <a:gd name="connsiteY36" fmla="*/ 321469 h 1238250"/>
              <a:gd name="connsiteX37" fmla="*/ 1269207 w 1640682"/>
              <a:gd name="connsiteY37" fmla="*/ 295275 h 1238250"/>
              <a:gd name="connsiteX38" fmla="*/ 1269207 w 1640682"/>
              <a:gd name="connsiteY38" fmla="*/ 280987 h 1238250"/>
              <a:gd name="connsiteX39" fmla="*/ 1257300 w 1640682"/>
              <a:gd name="connsiteY39" fmla="*/ 254794 h 1238250"/>
              <a:gd name="connsiteX40" fmla="*/ 1231107 w 1640682"/>
              <a:gd name="connsiteY40" fmla="*/ 238125 h 1238250"/>
              <a:gd name="connsiteX41" fmla="*/ 1181100 w 1640682"/>
              <a:gd name="connsiteY41" fmla="*/ 235744 h 1238250"/>
              <a:gd name="connsiteX42" fmla="*/ 1126332 w 1640682"/>
              <a:gd name="connsiteY42" fmla="*/ 242887 h 1238250"/>
              <a:gd name="connsiteX43" fmla="*/ 897732 w 1640682"/>
              <a:gd name="connsiteY43" fmla="*/ 297656 h 1238250"/>
              <a:gd name="connsiteX44" fmla="*/ 471488 w 1640682"/>
              <a:gd name="connsiteY44" fmla="*/ 385762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40682" h="1238250">
                <a:moveTo>
                  <a:pt x="471488" y="385762"/>
                </a:moveTo>
                <a:lnTo>
                  <a:pt x="104775" y="440531"/>
                </a:lnTo>
                <a:lnTo>
                  <a:pt x="0" y="257175"/>
                </a:lnTo>
                <a:lnTo>
                  <a:pt x="176213" y="252412"/>
                </a:lnTo>
                <a:lnTo>
                  <a:pt x="411957" y="221456"/>
                </a:lnTo>
                <a:lnTo>
                  <a:pt x="602457" y="185737"/>
                </a:lnTo>
                <a:lnTo>
                  <a:pt x="833438" y="133350"/>
                </a:lnTo>
                <a:lnTo>
                  <a:pt x="1069182" y="64294"/>
                </a:lnTo>
                <a:lnTo>
                  <a:pt x="1245394" y="4762"/>
                </a:lnTo>
                <a:lnTo>
                  <a:pt x="1271588" y="0"/>
                </a:lnTo>
                <a:lnTo>
                  <a:pt x="1321594" y="4762"/>
                </a:lnTo>
                <a:lnTo>
                  <a:pt x="1364457" y="19050"/>
                </a:lnTo>
                <a:lnTo>
                  <a:pt x="1514475" y="109537"/>
                </a:lnTo>
                <a:lnTo>
                  <a:pt x="1604963" y="176212"/>
                </a:lnTo>
                <a:lnTo>
                  <a:pt x="1631157" y="200025"/>
                </a:lnTo>
                <a:lnTo>
                  <a:pt x="1640682" y="216694"/>
                </a:lnTo>
                <a:lnTo>
                  <a:pt x="1640682" y="240506"/>
                </a:lnTo>
                <a:lnTo>
                  <a:pt x="1638300" y="269081"/>
                </a:lnTo>
                <a:lnTo>
                  <a:pt x="1631157" y="285750"/>
                </a:lnTo>
                <a:lnTo>
                  <a:pt x="1604963" y="309562"/>
                </a:lnTo>
                <a:lnTo>
                  <a:pt x="1581150" y="335756"/>
                </a:lnTo>
                <a:lnTo>
                  <a:pt x="1552575" y="373856"/>
                </a:lnTo>
                <a:lnTo>
                  <a:pt x="1519238" y="442912"/>
                </a:lnTo>
                <a:lnTo>
                  <a:pt x="1419225" y="707231"/>
                </a:lnTo>
                <a:lnTo>
                  <a:pt x="1345407" y="952500"/>
                </a:lnTo>
                <a:lnTo>
                  <a:pt x="1278732" y="1169194"/>
                </a:lnTo>
                <a:lnTo>
                  <a:pt x="1264444" y="1209675"/>
                </a:lnTo>
                <a:lnTo>
                  <a:pt x="1252538" y="1221581"/>
                </a:lnTo>
                <a:lnTo>
                  <a:pt x="1221582" y="1233487"/>
                </a:lnTo>
                <a:lnTo>
                  <a:pt x="1178719" y="1238250"/>
                </a:lnTo>
                <a:lnTo>
                  <a:pt x="1133475" y="1233487"/>
                </a:lnTo>
                <a:lnTo>
                  <a:pt x="1116807" y="1226344"/>
                </a:lnTo>
                <a:lnTo>
                  <a:pt x="1097757" y="1207294"/>
                </a:lnTo>
                <a:lnTo>
                  <a:pt x="1078707" y="1157287"/>
                </a:lnTo>
                <a:lnTo>
                  <a:pt x="1104900" y="950119"/>
                </a:lnTo>
                <a:lnTo>
                  <a:pt x="1219200" y="485775"/>
                </a:lnTo>
                <a:lnTo>
                  <a:pt x="1262063" y="321469"/>
                </a:lnTo>
                <a:lnTo>
                  <a:pt x="1269207" y="295275"/>
                </a:lnTo>
                <a:lnTo>
                  <a:pt x="1269207" y="280987"/>
                </a:lnTo>
                <a:lnTo>
                  <a:pt x="1257300" y="254794"/>
                </a:lnTo>
                <a:lnTo>
                  <a:pt x="1231107" y="238125"/>
                </a:lnTo>
                <a:lnTo>
                  <a:pt x="1181100" y="235744"/>
                </a:lnTo>
                <a:lnTo>
                  <a:pt x="1126332" y="242887"/>
                </a:lnTo>
                <a:lnTo>
                  <a:pt x="897732" y="297656"/>
                </a:lnTo>
                <a:lnTo>
                  <a:pt x="471488" y="3857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A0265B6-F6E4-4138-8DE6-5F7B6EE6D63C}"/>
              </a:ext>
            </a:extLst>
          </p:cNvPr>
          <p:cNvSpPr/>
          <p:nvPr/>
        </p:nvSpPr>
        <p:spPr>
          <a:xfrm>
            <a:off x="4505326" y="5392739"/>
            <a:ext cx="995363" cy="274637"/>
          </a:xfrm>
          <a:custGeom>
            <a:avLst/>
            <a:gdLst>
              <a:gd name="connsiteX0" fmla="*/ 345281 w 995363"/>
              <a:gd name="connsiteY0" fmla="*/ 245269 h 273844"/>
              <a:gd name="connsiteX1" fmla="*/ 92869 w 995363"/>
              <a:gd name="connsiteY1" fmla="*/ 273844 h 273844"/>
              <a:gd name="connsiteX2" fmla="*/ 0 w 995363"/>
              <a:gd name="connsiteY2" fmla="*/ 104775 h 273844"/>
              <a:gd name="connsiteX3" fmla="*/ 111919 w 995363"/>
              <a:gd name="connsiteY3" fmla="*/ 114300 h 273844"/>
              <a:gd name="connsiteX4" fmla="*/ 192881 w 995363"/>
              <a:gd name="connsiteY4" fmla="*/ 111919 h 273844"/>
              <a:gd name="connsiteX5" fmla="*/ 242888 w 995363"/>
              <a:gd name="connsiteY5" fmla="*/ 107157 h 273844"/>
              <a:gd name="connsiteX6" fmla="*/ 376238 w 995363"/>
              <a:gd name="connsiteY6" fmla="*/ 83344 h 273844"/>
              <a:gd name="connsiteX7" fmla="*/ 642938 w 995363"/>
              <a:gd name="connsiteY7" fmla="*/ 28575 h 273844"/>
              <a:gd name="connsiteX8" fmla="*/ 766763 w 995363"/>
              <a:gd name="connsiteY8" fmla="*/ 2382 h 273844"/>
              <a:gd name="connsiteX9" fmla="*/ 809625 w 995363"/>
              <a:gd name="connsiteY9" fmla="*/ 0 h 273844"/>
              <a:gd name="connsiteX10" fmla="*/ 950119 w 995363"/>
              <a:gd name="connsiteY10" fmla="*/ 4763 h 273844"/>
              <a:gd name="connsiteX11" fmla="*/ 995363 w 995363"/>
              <a:gd name="connsiteY11" fmla="*/ 204788 h 273844"/>
              <a:gd name="connsiteX12" fmla="*/ 866775 w 995363"/>
              <a:gd name="connsiteY12" fmla="*/ 202407 h 273844"/>
              <a:gd name="connsiteX13" fmla="*/ 714375 w 995363"/>
              <a:gd name="connsiteY13" fmla="*/ 200025 h 273844"/>
              <a:gd name="connsiteX14" fmla="*/ 345281 w 995363"/>
              <a:gd name="connsiteY14" fmla="*/ 245269 h 27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5363" h="273844">
                <a:moveTo>
                  <a:pt x="345281" y="245269"/>
                </a:moveTo>
                <a:lnTo>
                  <a:pt x="92869" y="273844"/>
                </a:lnTo>
                <a:lnTo>
                  <a:pt x="0" y="104775"/>
                </a:lnTo>
                <a:lnTo>
                  <a:pt x="111919" y="114300"/>
                </a:lnTo>
                <a:lnTo>
                  <a:pt x="192881" y="111919"/>
                </a:lnTo>
                <a:lnTo>
                  <a:pt x="242888" y="107157"/>
                </a:lnTo>
                <a:lnTo>
                  <a:pt x="376238" y="83344"/>
                </a:lnTo>
                <a:lnTo>
                  <a:pt x="642938" y="28575"/>
                </a:lnTo>
                <a:lnTo>
                  <a:pt x="766763" y="2382"/>
                </a:lnTo>
                <a:lnTo>
                  <a:pt x="809625" y="0"/>
                </a:lnTo>
                <a:lnTo>
                  <a:pt x="950119" y="4763"/>
                </a:lnTo>
                <a:lnTo>
                  <a:pt x="995363" y="204788"/>
                </a:lnTo>
                <a:lnTo>
                  <a:pt x="866775" y="202407"/>
                </a:lnTo>
                <a:lnTo>
                  <a:pt x="714375" y="200025"/>
                </a:lnTo>
                <a:lnTo>
                  <a:pt x="345281" y="2452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19A0934-EF14-4B78-B34E-EDBCFEEAF289}"/>
              </a:ext>
            </a:extLst>
          </p:cNvPr>
          <p:cNvSpPr/>
          <p:nvPr/>
        </p:nvSpPr>
        <p:spPr>
          <a:xfrm rot="16200000">
            <a:off x="4815682" y="3459957"/>
            <a:ext cx="4638675" cy="604838"/>
          </a:xfrm>
          <a:custGeom>
            <a:avLst/>
            <a:gdLst>
              <a:gd name="connsiteX0" fmla="*/ 3248025 w 4638675"/>
              <a:gd name="connsiteY0" fmla="*/ 257175 h 604837"/>
              <a:gd name="connsiteX1" fmla="*/ 4148138 w 4638675"/>
              <a:gd name="connsiteY1" fmla="*/ 261937 h 604837"/>
              <a:gd name="connsiteX2" fmla="*/ 4300538 w 4638675"/>
              <a:gd name="connsiteY2" fmla="*/ 247650 h 604837"/>
              <a:gd name="connsiteX3" fmla="*/ 4367213 w 4638675"/>
              <a:gd name="connsiteY3" fmla="*/ 228600 h 604837"/>
              <a:gd name="connsiteX4" fmla="*/ 4433888 w 4638675"/>
              <a:gd name="connsiteY4" fmla="*/ 185737 h 604837"/>
              <a:gd name="connsiteX5" fmla="*/ 4476750 w 4638675"/>
              <a:gd name="connsiteY5" fmla="*/ 138112 h 604837"/>
              <a:gd name="connsiteX6" fmla="*/ 4538663 w 4638675"/>
              <a:gd name="connsiteY6" fmla="*/ 38100 h 604837"/>
              <a:gd name="connsiteX7" fmla="*/ 4562475 w 4638675"/>
              <a:gd name="connsiteY7" fmla="*/ 9525 h 604837"/>
              <a:gd name="connsiteX8" fmla="*/ 4586288 w 4638675"/>
              <a:gd name="connsiteY8" fmla="*/ 0 h 604837"/>
              <a:gd name="connsiteX9" fmla="*/ 4610100 w 4638675"/>
              <a:gd name="connsiteY9" fmla="*/ 14287 h 604837"/>
              <a:gd name="connsiteX10" fmla="*/ 4624388 w 4638675"/>
              <a:gd name="connsiteY10" fmla="*/ 42862 h 604837"/>
              <a:gd name="connsiteX11" fmla="*/ 4638675 w 4638675"/>
              <a:gd name="connsiteY11" fmla="*/ 100012 h 604837"/>
              <a:gd name="connsiteX12" fmla="*/ 4633913 w 4638675"/>
              <a:gd name="connsiteY12" fmla="*/ 142875 h 604837"/>
              <a:gd name="connsiteX13" fmla="*/ 4605338 w 4638675"/>
              <a:gd name="connsiteY13" fmla="*/ 271462 h 604837"/>
              <a:gd name="connsiteX14" fmla="*/ 4529138 w 4638675"/>
              <a:gd name="connsiteY14" fmla="*/ 438150 h 604837"/>
              <a:gd name="connsiteX15" fmla="*/ 4491038 w 4638675"/>
              <a:gd name="connsiteY15" fmla="*/ 519112 h 604837"/>
              <a:gd name="connsiteX16" fmla="*/ 4457700 w 4638675"/>
              <a:gd name="connsiteY16" fmla="*/ 566737 h 604837"/>
              <a:gd name="connsiteX17" fmla="*/ 4424363 w 4638675"/>
              <a:gd name="connsiteY17" fmla="*/ 590550 h 604837"/>
              <a:gd name="connsiteX18" fmla="*/ 4386263 w 4638675"/>
              <a:gd name="connsiteY18" fmla="*/ 600075 h 604837"/>
              <a:gd name="connsiteX19" fmla="*/ 4343400 w 4638675"/>
              <a:gd name="connsiteY19" fmla="*/ 604837 h 604837"/>
              <a:gd name="connsiteX20" fmla="*/ 4276725 w 4638675"/>
              <a:gd name="connsiteY20" fmla="*/ 595312 h 604837"/>
              <a:gd name="connsiteX21" fmla="*/ 4233863 w 4638675"/>
              <a:gd name="connsiteY21" fmla="*/ 576262 h 604837"/>
              <a:gd name="connsiteX22" fmla="*/ 4195763 w 4638675"/>
              <a:gd name="connsiteY22" fmla="*/ 561975 h 604837"/>
              <a:gd name="connsiteX23" fmla="*/ 4152900 w 4638675"/>
              <a:gd name="connsiteY23" fmla="*/ 547687 h 604837"/>
              <a:gd name="connsiteX24" fmla="*/ 4071938 w 4638675"/>
              <a:gd name="connsiteY24" fmla="*/ 533400 h 604837"/>
              <a:gd name="connsiteX25" fmla="*/ 2976563 w 4638675"/>
              <a:gd name="connsiteY25" fmla="*/ 523875 h 604837"/>
              <a:gd name="connsiteX26" fmla="*/ 2747963 w 4638675"/>
              <a:gd name="connsiteY26" fmla="*/ 528637 h 604837"/>
              <a:gd name="connsiteX27" fmla="*/ 1157288 w 4638675"/>
              <a:gd name="connsiteY27" fmla="*/ 528637 h 604837"/>
              <a:gd name="connsiteX28" fmla="*/ 747713 w 4638675"/>
              <a:gd name="connsiteY28" fmla="*/ 528637 h 604837"/>
              <a:gd name="connsiteX29" fmla="*/ 423863 w 4638675"/>
              <a:gd name="connsiteY29" fmla="*/ 504825 h 604837"/>
              <a:gd name="connsiteX30" fmla="*/ 171450 w 4638675"/>
              <a:gd name="connsiteY30" fmla="*/ 485775 h 604837"/>
              <a:gd name="connsiteX31" fmla="*/ 100013 w 4638675"/>
              <a:gd name="connsiteY31" fmla="*/ 466725 h 604837"/>
              <a:gd name="connsiteX32" fmla="*/ 28575 w 4638675"/>
              <a:gd name="connsiteY32" fmla="*/ 438150 h 604837"/>
              <a:gd name="connsiteX33" fmla="*/ 4763 w 4638675"/>
              <a:gd name="connsiteY33" fmla="*/ 419100 h 604837"/>
              <a:gd name="connsiteX34" fmla="*/ 0 w 4638675"/>
              <a:gd name="connsiteY34" fmla="*/ 409575 h 604837"/>
              <a:gd name="connsiteX35" fmla="*/ 0 w 4638675"/>
              <a:gd name="connsiteY35" fmla="*/ 381000 h 604837"/>
              <a:gd name="connsiteX36" fmla="*/ 23813 w 4638675"/>
              <a:gd name="connsiteY36" fmla="*/ 357187 h 604837"/>
              <a:gd name="connsiteX37" fmla="*/ 128588 w 4638675"/>
              <a:gd name="connsiteY37" fmla="*/ 328612 h 604837"/>
              <a:gd name="connsiteX38" fmla="*/ 271463 w 4638675"/>
              <a:gd name="connsiteY38" fmla="*/ 304800 h 604837"/>
              <a:gd name="connsiteX39" fmla="*/ 933450 w 4638675"/>
              <a:gd name="connsiteY39" fmla="*/ 266700 h 604837"/>
              <a:gd name="connsiteX40" fmla="*/ 1357313 w 4638675"/>
              <a:gd name="connsiteY40" fmla="*/ 257175 h 604837"/>
              <a:gd name="connsiteX41" fmla="*/ 1919288 w 4638675"/>
              <a:gd name="connsiteY41" fmla="*/ 257175 h 604837"/>
              <a:gd name="connsiteX42" fmla="*/ 2719388 w 4638675"/>
              <a:gd name="connsiteY42" fmla="*/ 257175 h 604837"/>
              <a:gd name="connsiteX43" fmla="*/ 3248025 w 4638675"/>
              <a:gd name="connsiteY43" fmla="*/ 257175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38675" h="604837">
                <a:moveTo>
                  <a:pt x="3248025" y="257175"/>
                </a:moveTo>
                <a:lnTo>
                  <a:pt x="4148138" y="261937"/>
                </a:lnTo>
                <a:lnTo>
                  <a:pt x="4300538" y="247650"/>
                </a:lnTo>
                <a:lnTo>
                  <a:pt x="4367213" y="228600"/>
                </a:lnTo>
                <a:lnTo>
                  <a:pt x="4433888" y="185737"/>
                </a:lnTo>
                <a:lnTo>
                  <a:pt x="4476750" y="138112"/>
                </a:lnTo>
                <a:lnTo>
                  <a:pt x="4538663" y="38100"/>
                </a:lnTo>
                <a:lnTo>
                  <a:pt x="4562475" y="9525"/>
                </a:lnTo>
                <a:lnTo>
                  <a:pt x="4586288" y="0"/>
                </a:lnTo>
                <a:lnTo>
                  <a:pt x="4610100" y="14287"/>
                </a:lnTo>
                <a:lnTo>
                  <a:pt x="4624388" y="42862"/>
                </a:lnTo>
                <a:lnTo>
                  <a:pt x="4638675" y="100012"/>
                </a:lnTo>
                <a:lnTo>
                  <a:pt x="4633913" y="142875"/>
                </a:lnTo>
                <a:lnTo>
                  <a:pt x="4605338" y="271462"/>
                </a:lnTo>
                <a:lnTo>
                  <a:pt x="4529138" y="438150"/>
                </a:lnTo>
                <a:lnTo>
                  <a:pt x="4491038" y="519112"/>
                </a:lnTo>
                <a:lnTo>
                  <a:pt x="4457700" y="566737"/>
                </a:lnTo>
                <a:lnTo>
                  <a:pt x="4424363" y="590550"/>
                </a:lnTo>
                <a:lnTo>
                  <a:pt x="4386263" y="600075"/>
                </a:lnTo>
                <a:lnTo>
                  <a:pt x="4343400" y="604837"/>
                </a:lnTo>
                <a:lnTo>
                  <a:pt x="4276725" y="595312"/>
                </a:lnTo>
                <a:lnTo>
                  <a:pt x="4233863" y="576262"/>
                </a:lnTo>
                <a:lnTo>
                  <a:pt x="4195763" y="561975"/>
                </a:lnTo>
                <a:lnTo>
                  <a:pt x="4152900" y="547687"/>
                </a:lnTo>
                <a:lnTo>
                  <a:pt x="4071938" y="533400"/>
                </a:lnTo>
                <a:lnTo>
                  <a:pt x="2976563" y="523875"/>
                </a:lnTo>
                <a:lnTo>
                  <a:pt x="2747963" y="528637"/>
                </a:lnTo>
                <a:lnTo>
                  <a:pt x="1157288" y="528637"/>
                </a:lnTo>
                <a:lnTo>
                  <a:pt x="747713" y="528637"/>
                </a:lnTo>
                <a:lnTo>
                  <a:pt x="423863" y="504825"/>
                </a:lnTo>
                <a:lnTo>
                  <a:pt x="171450" y="485775"/>
                </a:lnTo>
                <a:lnTo>
                  <a:pt x="100013" y="466725"/>
                </a:lnTo>
                <a:lnTo>
                  <a:pt x="28575" y="438150"/>
                </a:lnTo>
                <a:lnTo>
                  <a:pt x="4763" y="419100"/>
                </a:lnTo>
                <a:lnTo>
                  <a:pt x="0" y="409575"/>
                </a:lnTo>
                <a:lnTo>
                  <a:pt x="0" y="381000"/>
                </a:lnTo>
                <a:lnTo>
                  <a:pt x="23813" y="357187"/>
                </a:lnTo>
                <a:lnTo>
                  <a:pt x="128588" y="328612"/>
                </a:lnTo>
                <a:lnTo>
                  <a:pt x="271463" y="304800"/>
                </a:lnTo>
                <a:lnTo>
                  <a:pt x="933450" y="266700"/>
                </a:lnTo>
                <a:lnTo>
                  <a:pt x="1357313" y="257175"/>
                </a:lnTo>
                <a:lnTo>
                  <a:pt x="1919288" y="257175"/>
                </a:lnTo>
                <a:lnTo>
                  <a:pt x="2719388" y="257175"/>
                </a:lnTo>
                <a:lnTo>
                  <a:pt x="3248025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49B1D92-3061-445F-8E75-80CC20AE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393561"/>
            <a:ext cx="4846740" cy="46455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EAD76C-C072-459B-81BF-79A81536F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399" y="1436689"/>
            <a:ext cx="4852837" cy="465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2" grpId="0" animBg="1"/>
      <p:bldP spid="13" grpId="0" animBg="1"/>
      <p:bldP spid="2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0BBEC6-CA7E-4932-8CCF-3425F9EE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106222"/>
            <a:ext cx="4846740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51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B2D73D56-C077-4D69-8227-BDB23FA3EE7B}"/>
              </a:ext>
            </a:extLst>
          </p:cNvPr>
          <p:cNvSpPr/>
          <p:nvPr/>
        </p:nvSpPr>
        <p:spPr>
          <a:xfrm>
            <a:off x="4087813" y="2498725"/>
            <a:ext cx="461962" cy="3009900"/>
          </a:xfrm>
          <a:custGeom>
            <a:avLst/>
            <a:gdLst>
              <a:gd name="connsiteX0" fmla="*/ 422910 w 461010"/>
              <a:gd name="connsiteY0" fmla="*/ 842010 h 3009900"/>
              <a:gd name="connsiteX1" fmla="*/ 434340 w 461010"/>
              <a:gd name="connsiteY1" fmla="*/ 544830 h 3009900"/>
              <a:gd name="connsiteX2" fmla="*/ 441960 w 461010"/>
              <a:gd name="connsiteY2" fmla="*/ 331470 h 3009900"/>
              <a:gd name="connsiteX3" fmla="*/ 461010 w 461010"/>
              <a:gd name="connsiteY3" fmla="*/ 232410 h 3009900"/>
              <a:gd name="connsiteX4" fmla="*/ 426720 w 461010"/>
              <a:gd name="connsiteY4" fmla="*/ 125730 h 3009900"/>
              <a:gd name="connsiteX5" fmla="*/ 236220 w 461010"/>
              <a:gd name="connsiteY5" fmla="*/ 72390 h 3009900"/>
              <a:gd name="connsiteX6" fmla="*/ 118110 w 461010"/>
              <a:gd name="connsiteY6" fmla="*/ 38100 h 3009900"/>
              <a:gd name="connsiteX7" fmla="*/ 38100 w 461010"/>
              <a:gd name="connsiteY7" fmla="*/ 11430 h 3009900"/>
              <a:gd name="connsiteX8" fmla="*/ 11430 w 461010"/>
              <a:gd name="connsiteY8" fmla="*/ 0 h 3009900"/>
              <a:gd name="connsiteX9" fmla="*/ 0 w 461010"/>
              <a:gd name="connsiteY9" fmla="*/ 22860 h 3009900"/>
              <a:gd name="connsiteX10" fmla="*/ 7620 w 461010"/>
              <a:gd name="connsiteY10" fmla="*/ 53340 h 3009900"/>
              <a:gd name="connsiteX11" fmla="*/ 34290 w 461010"/>
              <a:gd name="connsiteY11" fmla="*/ 80010 h 3009900"/>
              <a:gd name="connsiteX12" fmla="*/ 87630 w 461010"/>
              <a:gd name="connsiteY12" fmla="*/ 148590 h 3009900"/>
              <a:gd name="connsiteX13" fmla="*/ 129540 w 461010"/>
              <a:gd name="connsiteY13" fmla="*/ 205740 h 3009900"/>
              <a:gd name="connsiteX14" fmla="*/ 167640 w 461010"/>
              <a:gd name="connsiteY14" fmla="*/ 285750 h 3009900"/>
              <a:gd name="connsiteX15" fmla="*/ 190500 w 461010"/>
              <a:gd name="connsiteY15" fmla="*/ 369570 h 3009900"/>
              <a:gd name="connsiteX16" fmla="*/ 194310 w 461010"/>
              <a:gd name="connsiteY16" fmla="*/ 426720 h 3009900"/>
              <a:gd name="connsiteX17" fmla="*/ 175260 w 461010"/>
              <a:gd name="connsiteY17" fmla="*/ 822960 h 3009900"/>
              <a:gd name="connsiteX18" fmla="*/ 160020 w 461010"/>
              <a:gd name="connsiteY18" fmla="*/ 1245870 h 3009900"/>
              <a:gd name="connsiteX19" fmla="*/ 140970 w 461010"/>
              <a:gd name="connsiteY19" fmla="*/ 1588770 h 3009900"/>
              <a:gd name="connsiteX20" fmla="*/ 118110 w 461010"/>
              <a:gd name="connsiteY20" fmla="*/ 2015490 h 3009900"/>
              <a:gd name="connsiteX21" fmla="*/ 102870 w 461010"/>
              <a:gd name="connsiteY21" fmla="*/ 2263140 h 3009900"/>
              <a:gd name="connsiteX22" fmla="*/ 83820 w 461010"/>
              <a:gd name="connsiteY22" fmla="*/ 2510790 h 3009900"/>
              <a:gd name="connsiteX23" fmla="*/ 83820 w 461010"/>
              <a:gd name="connsiteY23" fmla="*/ 2598420 h 3009900"/>
              <a:gd name="connsiteX24" fmla="*/ 91440 w 461010"/>
              <a:gd name="connsiteY24" fmla="*/ 2651760 h 3009900"/>
              <a:gd name="connsiteX25" fmla="*/ 106680 w 461010"/>
              <a:gd name="connsiteY25" fmla="*/ 2724150 h 3009900"/>
              <a:gd name="connsiteX26" fmla="*/ 137160 w 461010"/>
              <a:gd name="connsiteY26" fmla="*/ 2815590 h 3009900"/>
              <a:gd name="connsiteX27" fmla="*/ 186690 w 461010"/>
              <a:gd name="connsiteY27" fmla="*/ 2914650 h 3009900"/>
              <a:gd name="connsiteX28" fmla="*/ 228600 w 461010"/>
              <a:gd name="connsiteY28" fmla="*/ 2975610 h 3009900"/>
              <a:gd name="connsiteX29" fmla="*/ 262890 w 461010"/>
              <a:gd name="connsiteY29" fmla="*/ 3002280 h 3009900"/>
              <a:gd name="connsiteX30" fmla="*/ 297180 w 461010"/>
              <a:gd name="connsiteY30" fmla="*/ 3009900 h 3009900"/>
              <a:gd name="connsiteX31" fmla="*/ 323850 w 461010"/>
              <a:gd name="connsiteY31" fmla="*/ 2990850 h 3009900"/>
              <a:gd name="connsiteX32" fmla="*/ 350520 w 461010"/>
              <a:gd name="connsiteY32" fmla="*/ 2929890 h 3009900"/>
              <a:gd name="connsiteX33" fmla="*/ 373380 w 461010"/>
              <a:gd name="connsiteY33" fmla="*/ 2823210 h 3009900"/>
              <a:gd name="connsiteX34" fmla="*/ 377190 w 461010"/>
              <a:gd name="connsiteY34" fmla="*/ 2556510 h 3009900"/>
              <a:gd name="connsiteX35" fmla="*/ 400050 w 461010"/>
              <a:gd name="connsiteY35" fmla="*/ 1760220 h 3009900"/>
              <a:gd name="connsiteX36" fmla="*/ 422910 w 461010"/>
              <a:gd name="connsiteY36" fmla="*/ 84201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1010" h="3009900">
                <a:moveTo>
                  <a:pt x="422910" y="842010"/>
                </a:moveTo>
                <a:lnTo>
                  <a:pt x="434340" y="544830"/>
                </a:lnTo>
                <a:lnTo>
                  <a:pt x="441960" y="331470"/>
                </a:lnTo>
                <a:lnTo>
                  <a:pt x="461010" y="232410"/>
                </a:lnTo>
                <a:lnTo>
                  <a:pt x="426720" y="125730"/>
                </a:lnTo>
                <a:lnTo>
                  <a:pt x="236220" y="72390"/>
                </a:lnTo>
                <a:lnTo>
                  <a:pt x="118110" y="38100"/>
                </a:lnTo>
                <a:lnTo>
                  <a:pt x="38100" y="11430"/>
                </a:lnTo>
                <a:lnTo>
                  <a:pt x="11430" y="0"/>
                </a:lnTo>
                <a:lnTo>
                  <a:pt x="0" y="22860"/>
                </a:lnTo>
                <a:lnTo>
                  <a:pt x="7620" y="53340"/>
                </a:lnTo>
                <a:lnTo>
                  <a:pt x="34290" y="80010"/>
                </a:lnTo>
                <a:lnTo>
                  <a:pt x="87630" y="148590"/>
                </a:lnTo>
                <a:lnTo>
                  <a:pt x="129540" y="205740"/>
                </a:lnTo>
                <a:lnTo>
                  <a:pt x="167640" y="285750"/>
                </a:lnTo>
                <a:lnTo>
                  <a:pt x="190500" y="369570"/>
                </a:lnTo>
                <a:lnTo>
                  <a:pt x="194310" y="426720"/>
                </a:lnTo>
                <a:lnTo>
                  <a:pt x="175260" y="822960"/>
                </a:lnTo>
                <a:lnTo>
                  <a:pt x="160020" y="1245870"/>
                </a:lnTo>
                <a:lnTo>
                  <a:pt x="140970" y="1588770"/>
                </a:lnTo>
                <a:lnTo>
                  <a:pt x="118110" y="2015490"/>
                </a:lnTo>
                <a:lnTo>
                  <a:pt x="102870" y="2263140"/>
                </a:lnTo>
                <a:lnTo>
                  <a:pt x="83820" y="2510790"/>
                </a:lnTo>
                <a:lnTo>
                  <a:pt x="83820" y="2598420"/>
                </a:lnTo>
                <a:lnTo>
                  <a:pt x="91440" y="2651760"/>
                </a:lnTo>
                <a:lnTo>
                  <a:pt x="106680" y="2724150"/>
                </a:lnTo>
                <a:lnTo>
                  <a:pt x="137160" y="2815590"/>
                </a:lnTo>
                <a:lnTo>
                  <a:pt x="186690" y="2914650"/>
                </a:lnTo>
                <a:lnTo>
                  <a:pt x="228600" y="2975610"/>
                </a:lnTo>
                <a:lnTo>
                  <a:pt x="262890" y="3002280"/>
                </a:lnTo>
                <a:lnTo>
                  <a:pt x="297180" y="3009900"/>
                </a:lnTo>
                <a:lnTo>
                  <a:pt x="323850" y="2990850"/>
                </a:lnTo>
                <a:lnTo>
                  <a:pt x="350520" y="2929890"/>
                </a:lnTo>
                <a:lnTo>
                  <a:pt x="373380" y="2823210"/>
                </a:lnTo>
                <a:lnTo>
                  <a:pt x="377190" y="2556510"/>
                </a:lnTo>
                <a:lnTo>
                  <a:pt x="400050" y="1760220"/>
                </a:lnTo>
                <a:lnTo>
                  <a:pt x="422910" y="8420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87FC3F41-93FB-4AEE-B6C0-9520E1566A08}"/>
              </a:ext>
            </a:extLst>
          </p:cNvPr>
          <p:cNvSpPr/>
          <p:nvPr/>
        </p:nvSpPr>
        <p:spPr>
          <a:xfrm>
            <a:off x="4676775" y="3490914"/>
            <a:ext cx="1614488" cy="1558925"/>
          </a:xfrm>
          <a:custGeom>
            <a:avLst/>
            <a:gdLst>
              <a:gd name="connsiteX0" fmla="*/ 997744 w 1614488"/>
              <a:gd name="connsiteY0" fmla="*/ 595312 h 1559718"/>
              <a:gd name="connsiteX1" fmla="*/ 1123950 w 1614488"/>
              <a:gd name="connsiteY1" fmla="*/ 452437 h 1559718"/>
              <a:gd name="connsiteX2" fmla="*/ 1195388 w 1614488"/>
              <a:gd name="connsiteY2" fmla="*/ 364331 h 1559718"/>
              <a:gd name="connsiteX3" fmla="*/ 1212056 w 1614488"/>
              <a:gd name="connsiteY3" fmla="*/ 338137 h 1559718"/>
              <a:gd name="connsiteX4" fmla="*/ 1226344 w 1614488"/>
              <a:gd name="connsiteY4" fmla="*/ 302418 h 1559718"/>
              <a:gd name="connsiteX5" fmla="*/ 1233488 w 1614488"/>
              <a:gd name="connsiteY5" fmla="*/ 259556 h 1559718"/>
              <a:gd name="connsiteX6" fmla="*/ 1233488 w 1614488"/>
              <a:gd name="connsiteY6" fmla="*/ 219075 h 1559718"/>
              <a:gd name="connsiteX7" fmla="*/ 1221581 w 1614488"/>
              <a:gd name="connsiteY7" fmla="*/ 171450 h 1559718"/>
              <a:gd name="connsiteX8" fmla="*/ 1200150 w 1614488"/>
              <a:gd name="connsiteY8" fmla="*/ 130968 h 1559718"/>
              <a:gd name="connsiteX9" fmla="*/ 1171575 w 1614488"/>
              <a:gd name="connsiteY9" fmla="*/ 97631 h 1559718"/>
              <a:gd name="connsiteX10" fmla="*/ 1143000 w 1614488"/>
              <a:gd name="connsiteY10" fmla="*/ 76200 h 1559718"/>
              <a:gd name="connsiteX11" fmla="*/ 1126331 w 1614488"/>
              <a:gd name="connsiteY11" fmla="*/ 52387 h 1559718"/>
              <a:gd name="connsiteX12" fmla="*/ 1121569 w 1614488"/>
              <a:gd name="connsiteY12" fmla="*/ 23812 h 1559718"/>
              <a:gd name="connsiteX13" fmla="*/ 1128713 w 1614488"/>
              <a:gd name="connsiteY13" fmla="*/ 9525 h 1559718"/>
              <a:gd name="connsiteX14" fmla="*/ 1162050 w 1614488"/>
              <a:gd name="connsiteY14" fmla="*/ 0 h 1559718"/>
              <a:gd name="connsiteX15" fmla="*/ 1216819 w 1614488"/>
              <a:gd name="connsiteY15" fmla="*/ 7143 h 1559718"/>
              <a:gd name="connsiteX16" fmla="*/ 1304925 w 1614488"/>
              <a:gd name="connsiteY16" fmla="*/ 38100 h 1559718"/>
              <a:gd name="connsiteX17" fmla="*/ 1390650 w 1614488"/>
              <a:gd name="connsiteY17" fmla="*/ 78581 h 1559718"/>
              <a:gd name="connsiteX18" fmla="*/ 1471613 w 1614488"/>
              <a:gd name="connsiteY18" fmla="*/ 128587 h 1559718"/>
              <a:gd name="connsiteX19" fmla="*/ 1538288 w 1614488"/>
              <a:gd name="connsiteY19" fmla="*/ 169068 h 1559718"/>
              <a:gd name="connsiteX20" fmla="*/ 1566863 w 1614488"/>
              <a:gd name="connsiteY20" fmla="*/ 197643 h 1559718"/>
              <a:gd name="connsiteX21" fmla="*/ 1595438 w 1614488"/>
              <a:gd name="connsiteY21" fmla="*/ 226218 h 1559718"/>
              <a:gd name="connsiteX22" fmla="*/ 1607344 w 1614488"/>
              <a:gd name="connsiteY22" fmla="*/ 245268 h 1559718"/>
              <a:gd name="connsiteX23" fmla="*/ 1614488 w 1614488"/>
              <a:gd name="connsiteY23" fmla="*/ 273843 h 1559718"/>
              <a:gd name="connsiteX24" fmla="*/ 1614488 w 1614488"/>
              <a:gd name="connsiteY24" fmla="*/ 300037 h 1559718"/>
              <a:gd name="connsiteX25" fmla="*/ 1604963 w 1614488"/>
              <a:gd name="connsiteY25" fmla="*/ 323850 h 1559718"/>
              <a:gd name="connsiteX26" fmla="*/ 1583531 w 1614488"/>
              <a:gd name="connsiteY26" fmla="*/ 342900 h 1559718"/>
              <a:gd name="connsiteX27" fmla="*/ 1550194 w 1614488"/>
              <a:gd name="connsiteY27" fmla="*/ 361950 h 1559718"/>
              <a:gd name="connsiteX28" fmla="*/ 1512094 w 1614488"/>
              <a:gd name="connsiteY28" fmla="*/ 378618 h 1559718"/>
              <a:gd name="connsiteX29" fmla="*/ 1445419 w 1614488"/>
              <a:gd name="connsiteY29" fmla="*/ 440531 h 1559718"/>
              <a:gd name="connsiteX30" fmla="*/ 1333500 w 1614488"/>
              <a:gd name="connsiteY30" fmla="*/ 578643 h 1559718"/>
              <a:gd name="connsiteX31" fmla="*/ 1293019 w 1614488"/>
              <a:gd name="connsiteY31" fmla="*/ 638175 h 1559718"/>
              <a:gd name="connsiteX32" fmla="*/ 1114425 w 1614488"/>
              <a:gd name="connsiteY32" fmla="*/ 795337 h 1559718"/>
              <a:gd name="connsiteX33" fmla="*/ 947738 w 1614488"/>
              <a:gd name="connsiteY33" fmla="*/ 931068 h 1559718"/>
              <a:gd name="connsiteX34" fmla="*/ 759619 w 1614488"/>
              <a:gd name="connsiteY34" fmla="*/ 1081087 h 1559718"/>
              <a:gd name="connsiteX35" fmla="*/ 507206 w 1614488"/>
              <a:gd name="connsiteY35" fmla="*/ 1262062 h 1559718"/>
              <a:gd name="connsiteX36" fmla="*/ 292894 w 1614488"/>
              <a:gd name="connsiteY36" fmla="*/ 1407318 h 1559718"/>
              <a:gd name="connsiteX37" fmla="*/ 102394 w 1614488"/>
              <a:gd name="connsiteY37" fmla="*/ 1528762 h 1559718"/>
              <a:gd name="connsiteX38" fmla="*/ 54769 w 1614488"/>
              <a:gd name="connsiteY38" fmla="*/ 1552575 h 1559718"/>
              <a:gd name="connsiteX39" fmla="*/ 23813 w 1614488"/>
              <a:gd name="connsiteY39" fmla="*/ 1559718 h 1559718"/>
              <a:gd name="connsiteX40" fmla="*/ 4763 w 1614488"/>
              <a:gd name="connsiteY40" fmla="*/ 1557337 h 1559718"/>
              <a:gd name="connsiteX41" fmla="*/ 0 w 1614488"/>
              <a:gd name="connsiteY41" fmla="*/ 1543050 h 1559718"/>
              <a:gd name="connsiteX42" fmla="*/ 7144 w 1614488"/>
              <a:gd name="connsiteY42" fmla="*/ 1519237 h 1559718"/>
              <a:gd name="connsiteX43" fmla="*/ 28575 w 1614488"/>
              <a:gd name="connsiteY43" fmla="*/ 1497806 h 1559718"/>
              <a:gd name="connsiteX44" fmla="*/ 138113 w 1614488"/>
              <a:gd name="connsiteY44" fmla="*/ 1412081 h 1559718"/>
              <a:gd name="connsiteX45" fmla="*/ 330994 w 1614488"/>
              <a:gd name="connsiteY45" fmla="*/ 1259681 h 1559718"/>
              <a:gd name="connsiteX46" fmla="*/ 571500 w 1614488"/>
              <a:gd name="connsiteY46" fmla="*/ 1040606 h 1559718"/>
              <a:gd name="connsiteX47" fmla="*/ 726281 w 1614488"/>
              <a:gd name="connsiteY47" fmla="*/ 888206 h 1559718"/>
              <a:gd name="connsiteX48" fmla="*/ 907256 w 1614488"/>
              <a:gd name="connsiteY48" fmla="*/ 697706 h 1559718"/>
              <a:gd name="connsiteX49" fmla="*/ 997744 w 1614488"/>
              <a:gd name="connsiteY49" fmla="*/ 595312 h 155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614488" h="1559718">
                <a:moveTo>
                  <a:pt x="997744" y="595312"/>
                </a:moveTo>
                <a:lnTo>
                  <a:pt x="1123950" y="452437"/>
                </a:lnTo>
                <a:lnTo>
                  <a:pt x="1195388" y="364331"/>
                </a:lnTo>
                <a:lnTo>
                  <a:pt x="1212056" y="338137"/>
                </a:lnTo>
                <a:lnTo>
                  <a:pt x="1226344" y="302418"/>
                </a:lnTo>
                <a:lnTo>
                  <a:pt x="1233488" y="259556"/>
                </a:lnTo>
                <a:lnTo>
                  <a:pt x="1233488" y="219075"/>
                </a:lnTo>
                <a:lnTo>
                  <a:pt x="1221581" y="171450"/>
                </a:lnTo>
                <a:lnTo>
                  <a:pt x="1200150" y="130968"/>
                </a:lnTo>
                <a:lnTo>
                  <a:pt x="1171575" y="97631"/>
                </a:lnTo>
                <a:lnTo>
                  <a:pt x="1143000" y="76200"/>
                </a:lnTo>
                <a:lnTo>
                  <a:pt x="1126331" y="52387"/>
                </a:lnTo>
                <a:lnTo>
                  <a:pt x="1121569" y="23812"/>
                </a:lnTo>
                <a:lnTo>
                  <a:pt x="1128713" y="9525"/>
                </a:lnTo>
                <a:lnTo>
                  <a:pt x="1162050" y="0"/>
                </a:lnTo>
                <a:lnTo>
                  <a:pt x="1216819" y="7143"/>
                </a:lnTo>
                <a:lnTo>
                  <a:pt x="1304925" y="38100"/>
                </a:lnTo>
                <a:lnTo>
                  <a:pt x="1390650" y="78581"/>
                </a:lnTo>
                <a:lnTo>
                  <a:pt x="1471613" y="128587"/>
                </a:lnTo>
                <a:lnTo>
                  <a:pt x="1538288" y="169068"/>
                </a:lnTo>
                <a:lnTo>
                  <a:pt x="1566863" y="197643"/>
                </a:lnTo>
                <a:lnTo>
                  <a:pt x="1595438" y="226218"/>
                </a:lnTo>
                <a:lnTo>
                  <a:pt x="1607344" y="245268"/>
                </a:lnTo>
                <a:lnTo>
                  <a:pt x="1614488" y="273843"/>
                </a:lnTo>
                <a:lnTo>
                  <a:pt x="1614488" y="300037"/>
                </a:lnTo>
                <a:lnTo>
                  <a:pt x="1604963" y="323850"/>
                </a:lnTo>
                <a:lnTo>
                  <a:pt x="1583531" y="342900"/>
                </a:lnTo>
                <a:lnTo>
                  <a:pt x="1550194" y="361950"/>
                </a:lnTo>
                <a:lnTo>
                  <a:pt x="1512094" y="378618"/>
                </a:lnTo>
                <a:lnTo>
                  <a:pt x="1445419" y="440531"/>
                </a:lnTo>
                <a:lnTo>
                  <a:pt x="1333500" y="578643"/>
                </a:lnTo>
                <a:lnTo>
                  <a:pt x="1293019" y="638175"/>
                </a:lnTo>
                <a:lnTo>
                  <a:pt x="1114425" y="795337"/>
                </a:lnTo>
                <a:lnTo>
                  <a:pt x="947738" y="931068"/>
                </a:lnTo>
                <a:lnTo>
                  <a:pt x="759619" y="1081087"/>
                </a:lnTo>
                <a:lnTo>
                  <a:pt x="507206" y="1262062"/>
                </a:lnTo>
                <a:lnTo>
                  <a:pt x="292894" y="1407318"/>
                </a:lnTo>
                <a:lnTo>
                  <a:pt x="102394" y="1528762"/>
                </a:lnTo>
                <a:lnTo>
                  <a:pt x="54769" y="1552575"/>
                </a:lnTo>
                <a:lnTo>
                  <a:pt x="23813" y="1559718"/>
                </a:lnTo>
                <a:lnTo>
                  <a:pt x="4763" y="1557337"/>
                </a:lnTo>
                <a:lnTo>
                  <a:pt x="0" y="1543050"/>
                </a:lnTo>
                <a:lnTo>
                  <a:pt x="7144" y="1519237"/>
                </a:lnTo>
                <a:lnTo>
                  <a:pt x="28575" y="1497806"/>
                </a:lnTo>
                <a:lnTo>
                  <a:pt x="138113" y="1412081"/>
                </a:lnTo>
                <a:lnTo>
                  <a:pt x="330994" y="1259681"/>
                </a:lnTo>
                <a:lnTo>
                  <a:pt x="571500" y="1040606"/>
                </a:lnTo>
                <a:lnTo>
                  <a:pt x="726281" y="888206"/>
                </a:lnTo>
                <a:lnTo>
                  <a:pt x="907256" y="697706"/>
                </a:lnTo>
                <a:lnTo>
                  <a:pt x="997744" y="5953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2E20DA5-AD59-44E1-A1DC-9F2025D13385}"/>
              </a:ext>
            </a:extLst>
          </p:cNvPr>
          <p:cNvSpPr/>
          <p:nvPr/>
        </p:nvSpPr>
        <p:spPr>
          <a:xfrm>
            <a:off x="4295775" y="2252664"/>
            <a:ext cx="3867150" cy="3633787"/>
          </a:xfrm>
          <a:custGeom>
            <a:avLst/>
            <a:gdLst>
              <a:gd name="connsiteX0" fmla="*/ 1181100 w 3867150"/>
              <a:gd name="connsiteY0" fmla="*/ 419100 h 3633787"/>
              <a:gd name="connsiteX1" fmla="*/ 909638 w 3867150"/>
              <a:gd name="connsiteY1" fmla="*/ 452437 h 3633787"/>
              <a:gd name="connsiteX2" fmla="*/ 557213 w 3867150"/>
              <a:gd name="connsiteY2" fmla="*/ 509587 h 3633787"/>
              <a:gd name="connsiteX3" fmla="*/ 195263 w 3867150"/>
              <a:gd name="connsiteY3" fmla="*/ 581025 h 3633787"/>
              <a:gd name="connsiteX4" fmla="*/ 0 w 3867150"/>
              <a:gd name="connsiteY4" fmla="*/ 447675 h 3633787"/>
              <a:gd name="connsiteX5" fmla="*/ 214313 w 3867150"/>
              <a:gd name="connsiteY5" fmla="*/ 376237 h 3633787"/>
              <a:gd name="connsiteX6" fmla="*/ 433388 w 3867150"/>
              <a:gd name="connsiteY6" fmla="*/ 347662 h 3633787"/>
              <a:gd name="connsiteX7" fmla="*/ 781050 w 3867150"/>
              <a:gd name="connsiteY7" fmla="*/ 300037 h 3633787"/>
              <a:gd name="connsiteX8" fmla="*/ 1171575 w 3867150"/>
              <a:gd name="connsiteY8" fmla="*/ 252412 h 3633787"/>
              <a:gd name="connsiteX9" fmla="*/ 1566863 w 3867150"/>
              <a:gd name="connsiteY9" fmla="*/ 219075 h 3633787"/>
              <a:gd name="connsiteX10" fmla="*/ 1819275 w 3867150"/>
              <a:gd name="connsiteY10" fmla="*/ 176212 h 3633787"/>
              <a:gd name="connsiteX11" fmla="*/ 2071688 w 3867150"/>
              <a:gd name="connsiteY11" fmla="*/ 161925 h 3633787"/>
              <a:gd name="connsiteX12" fmla="*/ 2333625 w 3867150"/>
              <a:gd name="connsiteY12" fmla="*/ 147637 h 3633787"/>
              <a:gd name="connsiteX13" fmla="*/ 2571750 w 3867150"/>
              <a:gd name="connsiteY13" fmla="*/ 133350 h 3633787"/>
              <a:gd name="connsiteX14" fmla="*/ 2790825 w 3867150"/>
              <a:gd name="connsiteY14" fmla="*/ 119062 h 3633787"/>
              <a:gd name="connsiteX15" fmla="*/ 3033713 w 3867150"/>
              <a:gd name="connsiteY15" fmla="*/ 95250 h 3633787"/>
              <a:gd name="connsiteX16" fmla="*/ 3195638 w 3867150"/>
              <a:gd name="connsiteY16" fmla="*/ 85725 h 3633787"/>
              <a:gd name="connsiteX17" fmla="*/ 3271838 w 3867150"/>
              <a:gd name="connsiteY17" fmla="*/ 61912 h 3633787"/>
              <a:gd name="connsiteX18" fmla="*/ 3471863 w 3867150"/>
              <a:gd name="connsiteY18" fmla="*/ 9525 h 3633787"/>
              <a:gd name="connsiteX19" fmla="*/ 3519488 w 3867150"/>
              <a:gd name="connsiteY19" fmla="*/ 0 h 3633787"/>
              <a:gd name="connsiteX20" fmla="*/ 3552825 w 3867150"/>
              <a:gd name="connsiteY20" fmla="*/ 9525 h 3633787"/>
              <a:gd name="connsiteX21" fmla="*/ 3590925 w 3867150"/>
              <a:gd name="connsiteY21" fmla="*/ 42862 h 3633787"/>
              <a:gd name="connsiteX22" fmla="*/ 3652838 w 3867150"/>
              <a:gd name="connsiteY22" fmla="*/ 95250 h 3633787"/>
              <a:gd name="connsiteX23" fmla="*/ 3738563 w 3867150"/>
              <a:gd name="connsiteY23" fmla="*/ 180975 h 3633787"/>
              <a:gd name="connsiteX24" fmla="*/ 3786188 w 3867150"/>
              <a:gd name="connsiteY24" fmla="*/ 228600 h 3633787"/>
              <a:gd name="connsiteX25" fmla="*/ 3819525 w 3867150"/>
              <a:gd name="connsiteY25" fmla="*/ 271462 h 3633787"/>
              <a:gd name="connsiteX26" fmla="*/ 3848100 w 3867150"/>
              <a:gd name="connsiteY26" fmla="*/ 314325 h 3633787"/>
              <a:gd name="connsiteX27" fmla="*/ 3862388 w 3867150"/>
              <a:gd name="connsiteY27" fmla="*/ 357187 h 3633787"/>
              <a:gd name="connsiteX28" fmla="*/ 3867150 w 3867150"/>
              <a:gd name="connsiteY28" fmla="*/ 409575 h 3633787"/>
              <a:gd name="connsiteX29" fmla="*/ 3848100 w 3867150"/>
              <a:gd name="connsiteY29" fmla="*/ 461962 h 3633787"/>
              <a:gd name="connsiteX30" fmla="*/ 3814763 w 3867150"/>
              <a:gd name="connsiteY30" fmla="*/ 561975 h 3633787"/>
              <a:gd name="connsiteX31" fmla="*/ 3790950 w 3867150"/>
              <a:gd name="connsiteY31" fmla="*/ 704850 h 3633787"/>
              <a:gd name="connsiteX32" fmla="*/ 3781425 w 3867150"/>
              <a:gd name="connsiteY32" fmla="*/ 852487 h 3633787"/>
              <a:gd name="connsiteX33" fmla="*/ 3781425 w 3867150"/>
              <a:gd name="connsiteY33" fmla="*/ 1509712 h 3633787"/>
              <a:gd name="connsiteX34" fmla="*/ 3781425 w 3867150"/>
              <a:gd name="connsiteY34" fmla="*/ 2286000 h 3633787"/>
              <a:gd name="connsiteX35" fmla="*/ 3781425 w 3867150"/>
              <a:gd name="connsiteY35" fmla="*/ 2652712 h 3633787"/>
              <a:gd name="connsiteX36" fmla="*/ 3795713 w 3867150"/>
              <a:gd name="connsiteY36" fmla="*/ 2843212 h 3633787"/>
              <a:gd name="connsiteX37" fmla="*/ 3819525 w 3867150"/>
              <a:gd name="connsiteY37" fmla="*/ 2986087 h 3633787"/>
              <a:gd name="connsiteX38" fmla="*/ 3848100 w 3867150"/>
              <a:gd name="connsiteY38" fmla="*/ 3124200 h 3633787"/>
              <a:gd name="connsiteX39" fmla="*/ 3829050 w 3867150"/>
              <a:gd name="connsiteY39" fmla="*/ 3205162 h 3633787"/>
              <a:gd name="connsiteX40" fmla="*/ 3781425 w 3867150"/>
              <a:gd name="connsiteY40" fmla="*/ 3328987 h 3633787"/>
              <a:gd name="connsiteX41" fmla="*/ 3686175 w 3867150"/>
              <a:gd name="connsiteY41" fmla="*/ 3486150 h 3633787"/>
              <a:gd name="connsiteX42" fmla="*/ 3586163 w 3867150"/>
              <a:gd name="connsiteY42" fmla="*/ 3614737 h 3633787"/>
              <a:gd name="connsiteX43" fmla="*/ 3552825 w 3867150"/>
              <a:gd name="connsiteY43" fmla="*/ 3633787 h 3633787"/>
              <a:gd name="connsiteX44" fmla="*/ 3533775 w 3867150"/>
              <a:gd name="connsiteY44" fmla="*/ 3629025 h 3633787"/>
              <a:gd name="connsiteX45" fmla="*/ 3505200 w 3867150"/>
              <a:gd name="connsiteY45" fmla="*/ 3600450 h 3633787"/>
              <a:gd name="connsiteX46" fmla="*/ 3462338 w 3867150"/>
              <a:gd name="connsiteY46" fmla="*/ 3519487 h 3633787"/>
              <a:gd name="connsiteX47" fmla="*/ 3424238 w 3867150"/>
              <a:gd name="connsiteY47" fmla="*/ 3328987 h 3633787"/>
              <a:gd name="connsiteX48" fmla="*/ 3505200 w 3867150"/>
              <a:gd name="connsiteY48" fmla="*/ 3081337 h 3633787"/>
              <a:gd name="connsiteX49" fmla="*/ 3514725 w 3867150"/>
              <a:gd name="connsiteY49" fmla="*/ 3019425 h 3633787"/>
              <a:gd name="connsiteX50" fmla="*/ 3514725 w 3867150"/>
              <a:gd name="connsiteY50" fmla="*/ 2733675 h 3633787"/>
              <a:gd name="connsiteX51" fmla="*/ 3524250 w 3867150"/>
              <a:gd name="connsiteY51" fmla="*/ 1847850 h 3633787"/>
              <a:gd name="connsiteX52" fmla="*/ 3529013 w 3867150"/>
              <a:gd name="connsiteY52" fmla="*/ 1157287 h 3633787"/>
              <a:gd name="connsiteX53" fmla="*/ 3533775 w 3867150"/>
              <a:gd name="connsiteY53" fmla="*/ 628650 h 3633787"/>
              <a:gd name="connsiteX54" fmla="*/ 3533775 w 3867150"/>
              <a:gd name="connsiteY54" fmla="*/ 404812 h 3633787"/>
              <a:gd name="connsiteX55" fmla="*/ 3519488 w 3867150"/>
              <a:gd name="connsiteY55" fmla="*/ 333375 h 3633787"/>
              <a:gd name="connsiteX56" fmla="*/ 3495675 w 3867150"/>
              <a:gd name="connsiteY56" fmla="*/ 280987 h 3633787"/>
              <a:gd name="connsiteX57" fmla="*/ 3462338 w 3867150"/>
              <a:gd name="connsiteY57" fmla="*/ 247650 h 3633787"/>
              <a:gd name="connsiteX58" fmla="*/ 3438525 w 3867150"/>
              <a:gd name="connsiteY58" fmla="*/ 233362 h 3633787"/>
              <a:gd name="connsiteX59" fmla="*/ 3390900 w 3867150"/>
              <a:gd name="connsiteY59" fmla="*/ 219075 h 3633787"/>
              <a:gd name="connsiteX60" fmla="*/ 3067050 w 3867150"/>
              <a:gd name="connsiteY60" fmla="*/ 238125 h 3633787"/>
              <a:gd name="connsiteX61" fmla="*/ 2405063 w 3867150"/>
              <a:gd name="connsiteY61" fmla="*/ 276225 h 3633787"/>
              <a:gd name="connsiteX62" fmla="*/ 1762125 w 3867150"/>
              <a:gd name="connsiteY62" fmla="*/ 338137 h 3633787"/>
              <a:gd name="connsiteX63" fmla="*/ 1490663 w 3867150"/>
              <a:gd name="connsiteY63" fmla="*/ 376237 h 3633787"/>
              <a:gd name="connsiteX64" fmla="*/ 1181100 w 3867150"/>
              <a:gd name="connsiteY64" fmla="*/ 419100 h 363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67150" h="3633787">
                <a:moveTo>
                  <a:pt x="1181100" y="419100"/>
                </a:moveTo>
                <a:lnTo>
                  <a:pt x="909638" y="452437"/>
                </a:lnTo>
                <a:lnTo>
                  <a:pt x="557213" y="509587"/>
                </a:lnTo>
                <a:lnTo>
                  <a:pt x="195263" y="581025"/>
                </a:lnTo>
                <a:lnTo>
                  <a:pt x="0" y="447675"/>
                </a:lnTo>
                <a:lnTo>
                  <a:pt x="214313" y="376237"/>
                </a:lnTo>
                <a:lnTo>
                  <a:pt x="433388" y="347662"/>
                </a:lnTo>
                <a:lnTo>
                  <a:pt x="781050" y="300037"/>
                </a:lnTo>
                <a:lnTo>
                  <a:pt x="1171575" y="252412"/>
                </a:lnTo>
                <a:lnTo>
                  <a:pt x="1566863" y="219075"/>
                </a:lnTo>
                <a:lnTo>
                  <a:pt x="1819275" y="176212"/>
                </a:lnTo>
                <a:lnTo>
                  <a:pt x="2071688" y="161925"/>
                </a:lnTo>
                <a:lnTo>
                  <a:pt x="2333625" y="147637"/>
                </a:lnTo>
                <a:lnTo>
                  <a:pt x="2571750" y="133350"/>
                </a:lnTo>
                <a:lnTo>
                  <a:pt x="2790825" y="119062"/>
                </a:lnTo>
                <a:lnTo>
                  <a:pt x="3033713" y="95250"/>
                </a:lnTo>
                <a:lnTo>
                  <a:pt x="3195638" y="85725"/>
                </a:lnTo>
                <a:lnTo>
                  <a:pt x="3271838" y="61912"/>
                </a:lnTo>
                <a:lnTo>
                  <a:pt x="3471863" y="9525"/>
                </a:lnTo>
                <a:lnTo>
                  <a:pt x="3519488" y="0"/>
                </a:lnTo>
                <a:lnTo>
                  <a:pt x="3552825" y="9525"/>
                </a:lnTo>
                <a:lnTo>
                  <a:pt x="3590925" y="42862"/>
                </a:lnTo>
                <a:lnTo>
                  <a:pt x="3652838" y="95250"/>
                </a:lnTo>
                <a:lnTo>
                  <a:pt x="3738563" y="180975"/>
                </a:lnTo>
                <a:lnTo>
                  <a:pt x="3786188" y="228600"/>
                </a:lnTo>
                <a:lnTo>
                  <a:pt x="3819525" y="271462"/>
                </a:lnTo>
                <a:lnTo>
                  <a:pt x="3848100" y="314325"/>
                </a:lnTo>
                <a:lnTo>
                  <a:pt x="3862388" y="357187"/>
                </a:lnTo>
                <a:lnTo>
                  <a:pt x="3867150" y="409575"/>
                </a:lnTo>
                <a:lnTo>
                  <a:pt x="3848100" y="461962"/>
                </a:lnTo>
                <a:lnTo>
                  <a:pt x="3814763" y="561975"/>
                </a:lnTo>
                <a:lnTo>
                  <a:pt x="3790950" y="704850"/>
                </a:lnTo>
                <a:lnTo>
                  <a:pt x="3781425" y="852487"/>
                </a:lnTo>
                <a:lnTo>
                  <a:pt x="3781425" y="1509712"/>
                </a:lnTo>
                <a:lnTo>
                  <a:pt x="3781425" y="2286000"/>
                </a:lnTo>
                <a:lnTo>
                  <a:pt x="3781425" y="2652712"/>
                </a:lnTo>
                <a:lnTo>
                  <a:pt x="3795713" y="2843212"/>
                </a:lnTo>
                <a:lnTo>
                  <a:pt x="3819525" y="2986087"/>
                </a:lnTo>
                <a:lnTo>
                  <a:pt x="3848100" y="3124200"/>
                </a:lnTo>
                <a:lnTo>
                  <a:pt x="3829050" y="3205162"/>
                </a:lnTo>
                <a:lnTo>
                  <a:pt x="3781425" y="3328987"/>
                </a:lnTo>
                <a:lnTo>
                  <a:pt x="3686175" y="3486150"/>
                </a:lnTo>
                <a:lnTo>
                  <a:pt x="3586163" y="3614737"/>
                </a:lnTo>
                <a:lnTo>
                  <a:pt x="3552825" y="3633787"/>
                </a:lnTo>
                <a:lnTo>
                  <a:pt x="3533775" y="3629025"/>
                </a:lnTo>
                <a:lnTo>
                  <a:pt x="3505200" y="3600450"/>
                </a:lnTo>
                <a:lnTo>
                  <a:pt x="3462338" y="3519487"/>
                </a:lnTo>
                <a:lnTo>
                  <a:pt x="3424238" y="3328987"/>
                </a:lnTo>
                <a:lnTo>
                  <a:pt x="3505200" y="3081337"/>
                </a:lnTo>
                <a:lnTo>
                  <a:pt x="3514725" y="3019425"/>
                </a:lnTo>
                <a:lnTo>
                  <a:pt x="3514725" y="2733675"/>
                </a:lnTo>
                <a:lnTo>
                  <a:pt x="3524250" y="1847850"/>
                </a:lnTo>
                <a:cubicBezTo>
                  <a:pt x="3525838" y="1617662"/>
                  <a:pt x="3527425" y="1387475"/>
                  <a:pt x="3529013" y="1157287"/>
                </a:cubicBezTo>
                <a:cubicBezTo>
                  <a:pt x="3530600" y="981075"/>
                  <a:pt x="3532188" y="804862"/>
                  <a:pt x="3533775" y="628650"/>
                </a:cubicBezTo>
                <a:lnTo>
                  <a:pt x="3533775" y="404812"/>
                </a:lnTo>
                <a:lnTo>
                  <a:pt x="3519488" y="333375"/>
                </a:lnTo>
                <a:lnTo>
                  <a:pt x="3495675" y="280987"/>
                </a:lnTo>
                <a:lnTo>
                  <a:pt x="3462338" y="247650"/>
                </a:lnTo>
                <a:lnTo>
                  <a:pt x="3438525" y="233362"/>
                </a:lnTo>
                <a:lnTo>
                  <a:pt x="3390900" y="219075"/>
                </a:lnTo>
                <a:lnTo>
                  <a:pt x="3067050" y="238125"/>
                </a:lnTo>
                <a:lnTo>
                  <a:pt x="2405063" y="276225"/>
                </a:lnTo>
                <a:lnTo>
                  <a:pt x="1762125" y="338137"/>
                </a:lnTo>
                <a:lnTo>
                  <a:pt x="1490663" y="376237"/>
                </a:lnTo>
                <a:lnTo>
                  <a:pt x="1181100" y="4191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D0451D6-7245-4DDF-AE7A-DD26AE002CE2}"/>
              </a:ext>
            </a:extLst>
          </p:cNvPr>
          <p:cNvSpPr/>
          <p:nvPr/>
        </p:nvSpPr>
        <p:spPr>
          <a:xfrm>
            <a:off x="7113588" y="5180014"/>
            <a:ext cx="717550" cy="619125"/>
          </a:xfrm>
          <a:custGeom>
            <a:avLst/>
            <a:gdLst>
              <a:gd name="connsiteX0" fmla="*/ 423862 w 719137"/>
              <a:gd name="connsiteY0" fmla="*/ 128587 h 619125"/>
              <a:gd name="connsiteX1" fmla="*/ 611981 w 719137"/>
              <a:gd name="connsiteY1" fmla="*/ 183356 h 619125"/>
              <a:gd name="connsiteX2" fmla="*/ 640556 w 719137"/>
              <a:gd name="connsiteY2" fmla="*/ 188119 h 619125"/>
              <a:gd name="connsiteX3" fmla="*/ 661987 w 719137"/>
              <a:gd name="connsiteY3" fmla="*/ 183356 h 619125"/>
              <a:gd name="connsiteX4" fmla="*/ 678656 w 719137"/>
              <a:gd name="connsiteY4" fmla="*/ 171450 h 619125"/>
              <a:gd name="connsiteX5" fmla="*/ 697706 w 719137"/>
              <a:gd name="connsiteY5" fmla="*/ 147637 h 619125"/>
              <a:gd name="connsiteX6" fmla="*/ 719137 w 719137"/>
              <a:gd name="connsiteY6" fmla="*/ 64294 h 619125"/>
              <a:gd name="connsiteX7" fmla="*/ 659606 w 719137"/>
              <a:gd name="connsiteY7" fmla="*/ 619125 h 619125"/>
              <a:gd name="connsiteX8" fmla="*/ 623887 w 719137"/>
              <a:gd name="connsiteY8" fmla="*/ 559594 h 619125"/>
              <a:gd name="connsiteX9" fmla="*/ 569119 w 719137"/>
              <a:gd name="connsiteY9" fmla="*/ 490537 h 619125"/>
              <a:gd name="connsiteX10" fmla="*/ 504825 w 719137"/>
              <a:gd name="connsiteY10" fmla="*/ 407194 h 619125"/>
              <a:gd name="connsiteX11" fmla="*/ 440531 w 719137"/>
              <a:gd name="connsiteY11" fmla="*/ 340519 h 619125"/>
              <a:gd name="connsiteX12" fmla="*/ 366712 w 719137"/>
              <a:gd name="connsiteY12" fmla="*/ 276225 h 619125"/>
              <a:gd name="connsiteX13" fmla="*/ 204787 w 719137"/>
              <a:gd name="connsiteY13" fmla="*/ 169069 h 619125"/>
              <a:gd name="connsiteX14" fmla="*/ 76200 w 719137"/>
              <a:gd name="connsiteY14" fmla="*/ 88106 h 619125"/>
              <a:gd name="connsiteX15" fmla="*/ 26194 w 719137"/>
              <a:gd name="connsiteY15" fmla="*/ 59531 h 619125"/>
              <a:gd name="connsiteX16" fmla="*/ 9525 w 719137"/>
              <a:gd name="connsiteY16" fmla="*/ 35719 h 619125"/>
              <a:gd name="connsiteX17" fmla="*/ 0 w 719137"/>
              <a:gd name="connsiteY17" fmla="*/ 9525 h 619125"/>
              <a:gd name="connsiteX18" fmla="*/ 7144 w 719137"/>
              <a:gd name="connsiteY18" fmla="*/ 0 h 619125"/>
              <a:gd name="connsiteX19" fmla="*/ 28575 w 719137"/>
              <a:gd name="connsiteY19" fmla="*/ 0 h 619125"/>
              <a:gd name="connsiteX20" fmla="*/ 80962 w 719137"/>
              <a:gd name="connsiteY20" fmla="*/ 19050 h 619125"/>
              <a:gd name="connsiteX21" fmla="*/ 300037 w 719137"/>
              <a:gd name="connsiteY21" fmla="*/ 92869 h 619125"/>
              <a:gd name="connsiteX22" fmla="*/ 423862 w 719137"/>
              <a:gd name="connsiteY22" fmla="*/ 128587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9137" h="619125">
                <a:moveTo>
                  <a:pt x="423862" y="128587"/>
                </a:moveTo>
                <a:lnTo>
                  <a:pt x="611981" y="183356"/>
                </a:lnTo>
                <a:lnTo>
                  <a:pt x="640556" y="188119"/>
                </a:lnTo>
                <a:lnTo>
                  <a:pt x="661987" y="183356"/>
                </a:lnTo>
                <a:lnTo>
                  <a:pt x="678656" y="171450"/>
                </a:lnTo>
                <a:lnTo>
                  <a:pt x="697706" y="147637"/>
                </a:lnTo>
                <a:lnTo>
                  <a:pt x="719137" y="64294"/>
                </a:lnTo>
                <a:lnTo>
                  <a:pt x="659606" y="619125"/>
                </a:lnTo>
                <a:lnTo>
                  <a:pt x="623887" y="559594"/>
                </a:lnTo>
                <a:lnTo>
                  <a:pt x="569119" y="490537"/>
                </a:lnTo>
                <a:lnTo>
                  <a:pt x="504825" y="407194"/>
                </a:lnTo>
                <a:lnTo>
                  <a:pt x="440531" y="340519"/>
                </a:lnTo>
                <a:lnTo>
                  <a:pt x="366712" y="276225"/>
                </a:lnTo>
                <a:lnTo>
                  <a:pt x="204787" y="169069"/>
                </a:lnTo>
                <a:lnTo>
                  <a:pt x="76200" y="88106"/>
                </a:lnTo>
                <a:lnTo>
                  <a:pt x="26194" y="59531"/>
                </a:lnTo>
                <a:lnTo>
                  <a:pt x="9525" y="35719"/>
                </a:lnTo>
                <a:lnTo>
                  <a:pt x="0" y="9525"/>
                </a:lnTo>
                <a:lnTo>
                  <a:pt x="7144" y="0"/>
                </a:lnTo>
                <a:lnTo>
                  <a:pt x="28575" y="0"/>
                </a:lnTo>
                <a:lnTo>
                  <a:pt x="80962" y="19050"/>
                </a:lnTo>
                <a:lnTo>
                  <a:pt x="300037" y="92869"/>
                </a:lnTo>
                <a:lnTo>
                  <a:pt x="423862" y="1285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13F81281-B49E-44A9-A326-6124DC4B106D}"/>
              </a:ext>
            </a:extLst>
          </p:cNvPr>
          <p:cNvSpPr/>
          <p:nvPr/>
        </p:nvSpPr>
        <p:spPr>
          <a:xfrm>
            <a:off x="4606925" y="1581151"/>
            <a:ext cx="1727200" cy="2486025"/>
          </a:xfrm>
          <a:custGeom>
            <a:avLst/>
            <a:gdLst>
              <a:gd name="connsiteX0" fmla="*/ 1276350 w 1727200"/>
              <a:gd name="connsiteY0" fmla="*/ 669925 h 2486025"/>
              <a:gd name="connsiteX1" fmla="*/ 1219200 w 1727200"/>
              <a:gd name="connsiteY1" fmla="*/ 958850 h 2486025"/>
              <a:gd name="connsiteX2" fmla="*/ 1168400 w 1727200"/>
              <a:gd name="connsiteY2" fmla="*/ 1101725 h 2486025"/>
              <a:gd name="connsiteX3" fmla="*/ 1098550 w 1727200"/>
              <a:gd name="connsiteY3" fmla="*/ 1263650 h 2486025"/>
              <a:gd name="connsiteX4" fmla="*/ 1019175 w 1727200"/>
              <a:gd name="connsiteY4" fmla="*/ 1406525 h 2486025"/>
              <a:gd name="connsiteX5" fmla="*/ 936625 w 1727200"/>
              <a:gd name="connsiteY5" fmla="*/ 1539875 h 2486025"/>
              <a:gd name="connsiteX6" fmla="*/ 863600 w 1727200"/>
              <a:gd name="connsiteY6" fmla="*/ 1647825 h 2486025"/>
              <a:gd name="connsiteX7" fmla="*/ 742950 w 1727200"/>
              <a:gd name="connsiteY7" fmla="*/ 1793875 h 2486025"/>
              <a:gd name="connsiteX8" fmla="*/ 568325 w 1727200"/>
              <a:gd name="connsiteY8" fmla="*/ 1968500 h 2486025"/>
              <a:gd name="connsiteX9" fmla="*/ 361950 w 1727200"/>
              <a:gd name="connsiteY9" fmla="*/ 2152650 h 2486025"/>
              <a:gd name="connsiteX10" fmla="*/ 196850 w 1727200"/>
              <a:gd name="connsiteY10" fmla="*/ 2282825 h 2486025"/>
              <a:gd name="connsiteX11" fmla="*/ 85725 w 1727200"/>
              <a:gd name="connsiteY11" fmla="*/ 2371725 h 2486025"/>
              <a:gd name="connsiteX12" fmla="*/ 12700 w 1727200"/>
              <a:gd name="connsiteY12" fmla="*/ 2428875 h 2486025"/>
              <a:gd name="connsiteX13" fmla="*/ 0 w 1727200"/>
              <a:gd name="connsiteY13" fmla="*/ 2457450 h 2486025"/>
              <a:gd name="connsiteX14" fmla="*/ 3175 w 1727200"/>
              <a:gd name="connsiteY14" fmla="*/ 2476500 h 2486025"/>
              <a:gd name="connsiteX15" fmla="*/ 12700 w 1727200"/>
              <a:gd name="connsiteY15" fmla="*/ 2482850 h 2486025"/>
              <a:gd name="connsiteX16" fmla="*/ 34925 w 1727200"/>
              <a:gd name="connsiteY16" fmla="*/ 2486025 h 2486025"/>
              <a:gd name="connsiteX17" fmla="*/ 152400 w 1727200"/>
              <a:gd name="connsiteY17" fmla="*/ 2419350 h 2486025"/>
              <a:gd name="connsiteX18" fmla="*/ 431800 w 1727200"/>
              <a:gd name="connsiteY18" fmla="*/ 2251075 h 2486025"/>
              <a:gd name="connsiteX19" fmla="*/ 635000 w 1727200"/>
              <a:gd name="connsiteY19" fmla="*/ 2120900 h 2486025"/>
              <a:gd name="connsiteX20" fmla="*/ 742950 w 1727200"/>
              <a:gd name="connsiteY20" fmla="*/ 2035175 h 2486025"/>
              <a:gd name="connsiteX21" fmla="*/ 825500 w 1727200"/>
              <a:gd name="connsiteY21" fmla="*/ 1962150 h 2486025"/>
              <a:gd name="connsiteX22" fmla="*/ 942975 w 1727200"/>
              <a:gd name="connsiteY22" fmla="*/ 1857375 h 2486025"/>
              <a:gd name="connsiteX23" fmla="*/ 1066800 w 1727200"/>
              <a:gd name="connsiteY23" fmla="*/ 1727200 h 2486025"/>
              <a:gd name="connsiteX24" fmla="*/ 1143000 w 1727200"/>
              <a:gd name="connsiteY24" fmla="*/ 1635125 h 2486025"/>
              <a:gd name="connsiteX25" fmla="*/ 1209675 w 1727200"/>
              <a:gd name="connsiteY25" fmla="*/ 1552575 h 2486025"/>
              <a:gd name="connsiteX26" fmla="*/ 1279525 w 1727200"/>
              <a:gd name="connsiteY26" fmla="*/ 1457325 h 2486025"/>
              <a:gd name="connsiteX27" fmla="*/ 1339850 w 1727200"/>
              <a:gd name="connsiteY27" fmla="*/ 1352550 h 2486025"/>
              <a:gd name="connsiteX28" fmla="*/ 1381125 w 1727200"/>
              <a:gd name="connsiteY28" fmla="*/ 1276350 h 2486025"/>
              <a:gd name="connsiteX29" fmla="*/ 1425575 w 1727200"/>
              <a:gd name="connsiteY29" fmla="*/ 1181100 h 2486025"/>
              <a:gd name="connsiteX30" fmla="*/ 1466850 w 1727200"/>
              <a:gd name="connsiteY30" fmla="*/ 1063625 h 2486025"/>
              <a:gd name="connsiteX31" fmla="*/ 1485900 w 1727200"/>
              <a:gd name="connsiteY31" fmla="*/ 984250 h 2486025"/>
              <a:gd name="connsiteX32" fmla="*/ 1524000 w 1727200"/>
              <a:gd name="connsiteY32" fmla="*/ 850900 h 2486025"/>
              <a:gd name="connsiteX33" fmla="*/ 1558925 w 1727200"/>
              <a:gd name="connsiteY33" fmla="*/ 650875 h 2486025"/>
              <a:gd name="connsiteX34" fmla="*/ 1587500 w 1727200"/>
              <a:gd name="connsiteY34" fmla="*/ 511175 h 2486025"/>
              <a:gd name="connsiteX35" fmla="*/ 1603375 w 1727200"/>
              <a:gd name="connsiteY35" fmla="*/ 457200 h 2486025"/>
              <a:gd name="connsiteX36" fmla="*/ 1628775 w 1727200"/>
              <a:gd name="connsiteY36" fmla="*/ 415925 h 2486025"/>
              <a:gd name="connsiteX37" fmla="*/ 1654175 w 1727200"/>
              <a:gd name="connsiteY37" fmla="*/ 381000 h 2486025"/>
              <a:gd name="connsiteX38" fmla="*/ 1679575 w 1727200"/>
              <a:gd name="connsiteY38" fmla="*/ 352425 h 2486025"/>
              <a:gd name="connsiteX39" fmla="*/ 1708150 w 1727200"/>
              <a:gd name="connsiteY39" fmla="*/ 336550 h 2486025"/>
              <a:gd name="connsiteX40" fmla="*/ 1727200 w 1727200"/>
              <a:gd name="connsiteY40" fmla="*/ 320675 h 2486025"/>
              <a:gd name="connsiteX41" fmla="*/ 1727200 w 1727200"/>
              <a:gd name="connsiteY41" fmla="*/ 298450 h 2486025"/>
              <a:gd name="connsiteX42" fmla="*/ 1714500 w 1727200"/>
              <a:gd name="connsiteY42" fmla="*/ 260350 h 2486025"/>
              <a:gd name="connsiteX43" fmla="*/ 1660525 w 1727200"/>
              <a:gd name="connsiteY43" fmla="*/ 209550 h 2486025"/>
              <a:gd name="connsiteX44" fmla="*/ 1574800 w 1727200"/>
              <a:gd name="connsiteY44" fmla="*/ 149225 h 2486025"/>
              <a:gd name="connsiteX45" fmla="*/ 1476375 w 1727200"/>
              <a:gd name="connsiteY45" fmla="*/ 95250 h 2486025"/>
              <a:gd name="connsiteX46" fmla="*/ 1397000 w 1727200"/>
              <a:gd name="connsiteY46" fmla="*/ 53975 h 2486025"/>
              <a:gd name="connsiteX47" fmla="*/ 1311275 w 1727200"/>
              <a:gd name="connsiteY47" fmla="*/ 22225 h 2486025"/>
              <a:gd name="connsiteX48" fmla="*/ 1254125 w 1727200"/>
              <a:gd name="connsiteY48" fmla="*/ 6350 h 2486025"/>
              <a:gd name="connsiteX49" fmla="*/ 1196975 w 1727200"/>
              <a:gd name="connsiteY49" fmla="*/ 0 h 2486025"/>
              <a:gd name="connsiteX50" fmla="*/ 1149350 w 1727200"/>
              <a:gd name="connsiteY50" fmla="*/ 12700 h 2486025"/>
              <a:gd name="connsiteX51" fmla="*/ 1149350 w 1727200"/>
              <a:gd name="connsiteY51" fmla="*/ 34925 h 2486025"/>
              <a:gd name="connsiteX52" fmla="*/ 1162050 w 1727200"/>
              <a:gd name="connsiteY52" fmla="*/ 57150 h 2486025"/>
              <a:gd name="connsiteX53" fmla="*/ 1203325 w 1727200"/>
              <a:gd name="connsiteY53" fmla="*/ 92075 h 2486025"/>
              <a:gd name="connsiteX54" fmla="*/ 1254125 w 1727200"/>
              <a:gd name="connsiteY54" fmla="*/ 136525 h 2486025"/>
              <a:gd name="connsiteX55" fmla="*/ 1282700 w 1727200"/>
              <a:gd name="connsiteY55" fmla="*/ 171450 h 2486025"/>
              <a:gd name="connsiteX56" fmla="*/ 1308100 w 1727200"/>
              <a:gd name="connsiteY56" fmla="*/ 212725 h 2486025"/>
              <a:gd name="connsiteX57" fmla="*/ 1323975 w 1727200"/>
              <a:gd name="connsiteY57" fmla="*/ 260350 h 2486025"/>
              <a:gd name="connsiteX58" fmla="*/ 1330325 w 1727200"/>
              <a:gd name="connsiteY58" fmla="*/ 314325 h 2486025"/>
              <a:gd name="connsiteX59" fmla="*/ 1311275 w 1727200"/>
              <a:gd name="connsiteY59" fmla="*/ 454025 h 2486025"/>
              <a:gd name="connsiteX60" fmla="*/ 1276350 w 1727200"/>
              <a:gd name="connsiteY60" fmla="*/ 6699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727200" h="2486025">
                <a:moveTo>
                  <a:pt x="1276350" y="669925"/>
                </a:moveTo>
                <a:lnTo>
                  <a:pt x="1219200" y="958850"/>
                </a:lnTo>
                <a:lnTo>
                  <a:pt x="1168400" y="1101725"/>
                </a:lnTo>
                <a:lnTo>
                  <a:pt x="1098550" y="1263650"/>
                </a:lnTo>
                <a:lnTo>
                  <a:pt x="1019175" y="1406525"/>
                </a:lnTo>
                <a:lnTo>
                  <a:pt x="936625" y="1539875"/>
                </a:lnTo>
                <a:lnTo>
                  <a:pt x="863600" y="1647825"/>
                </a:lnTo>
                <a:lnTo>
                  <a:pt x="742950" y="1793875"/>
                </a:lnTo>
                <a:lnTo>
                  <a:pt x="568325" y="1968500"/>
                </a:lnTo>
                <a:lnTo>
                  <a:pt x="361950" y="2152650"/>
                </a:lnTo>
                <a:lnTo>
                  <a:pt x="196850" y="2282825"/>
                </a:lnTo>
                <a:lnTo>
                  <a:pt x="85725" y="2371725"/>
                </a:lnTo>
                <a:lnTo>
                  <a:pt x="12700" y="2428875"/>
                </a:lnTo>
                <a:lnTo>
                  <a:pt x="0" y="2457450"/>
                </a:lnTo>
                <a:lnTo>
                  <a:pt x="3175" y="2476500"/>
                </a:lnTo>
                <a:lnTo>
                  <a:pt x="12700" y="2482850"/>
                </a:lnTo>
                <a:lnTo>
                  <a:pt x="34925" y="2486025"/>
                </a:lnTo>
                <a:lnTo>
                  <a:pt x="152400" y="2419350"/>
                </a:lnTo>
                <a:lnTo>
                  <a:pt x="431800" y="2251075"/>
                </a:lnTo>
                <a:lnTo>
                  <a:pt x="635000" y="2120900"/>
                </a:lnTo>
                <a:lnTo>
                  <a:pt x="742950" y="2035175"/>
                </a:lnTo>
                <a:lnTo>
                  <a:pt x="825500" y="1962150"/>
                </a:lnTo>
                <a:lnTo>
                  <a:pt x="942975" y="1857375"/>
                </a:lnTo>
                <a:lnTo>
                  <a:pt x="1066800" y="1727200"/>
                </a:lnTo>
                <a:lnTo>
                  <a:pt x="1143000" y="1635125"/>
                </a:lnTo>
                <a:lnTo>
                  <a:pt x="1209675" y="1552575"/>
                </a:lnTo>
                <a:lnTo>
                  <a:pt x="1279525" y="1457325"/>
                </a:lnTo>
                <a:lnTo>
                  <a:pt x="1339850" y="1352550"/>
                </a:lnTo>
                <a:lnTo>
                  <a:pt x="1381125" y="1276350"/>
                </a:lnTo>
                <a:lnTo>
                  <a:pt x="1425575" y="1181100"/>
                </a:lnTo>
                <a:lnTo>
                  <a:pt x="1466850" y="1063625"/>
                </a:lnTo>
                <a:lnTo>
                  <a:pt x="1485900" y="984250"/>
                </a:lnTo>
                <a:lnTo>
                  <a:pt x="1524000" y="850900"/>
                </a:lnTo>
                <a:lnTo>
                  <a:pt x="1558925" y="650875"/>
                </a:lnTo>
                <a:lnTo>
                  <a:pt x="1587500" y="511175"/>
                </a:lnTo>
                <a:lnTo>
                  <a:pt x="1603375" y="457200"/>
                </a:lnTo>
                <a:lnTo>
                  <a:pt x="1628775" y="415925"/>
                </a:lnTo>
                <a:lnTo>
                  <a:pt x="1654175" y="381000"/>
                </a:lnTo>
                <a:lnTo>
                  <a:pt x="1679575" y="352425"/>
                </a:lnTo>
                <a:lnTo>
                  <a:pt x="1708150" y="336550"/>
                </a:lnTo>
                <a:lnTo>
                  <a:pt x="1727200" y="320675"/>
                </a:lnTo>
                <a:lnTo>
                  <a:pt x="1727200" y="298450"/>
                </a:lnTo>
                <a:lnTo>
                  <a:pt x="1714500" y="260350"/>
                </a:lnTo>
                <a:lnTo>
                  <a:pt x="1660525" y="209550"/>
                </a:lnTo>
                <a:lnTo>
                  <a:pt x="1574800" y="149225"/>
                </a:lnTo>
                <a:lnTo>
                  <a:pt x="1476375" y="95250"/>
                </a:lnTo>
                <a:lnTo>
                  <a:pt x="1397000" y="53975"/>
                </a:lnTo>
                <a:lnTo>
                  <a:pt x="1311275" y="22225"/>
                </a:lnTo>
                <a:lnTo>
                  <a:pt x="1254125" y="6350"/>
                </a:lnTo>
                <a:lnTo>
                  <a:pt x="1196975" y="0"/>
                </a:lnTo>
                <a:lnTo>
                  <a:pt x="1149350" y="12700"/>
                </a:lnTo>
                <a:lnTo>
                  <a:pt x="1149350" y="34925"/>
                </a:lnTo>
                <a:lnTo>
                  <a:pt x="1162050" y="57150"/>
                </a:lnTo>
                <a:lnTo>
                  <a:pt x="1203325" y="92075"/>
                </a:lnTo>
                <a:lnTo>
                  <a:pt x="1254125" y="136525"/>
                </a:lnTo>
                <a:lnTo>
                  <a:pt x="1282700" y="171450"/>
                </a:lnTo>
                <a:lnTo>
                  <a:pt x="1308100" y="212725"/>
                </a:lnTo>
                <a:lnTo>
                  <a:pt x="1323975" y="260350"/>
                </a:lnTo>
                <a:lnTo>
                  <a:pt x="1330325" y="314325"/>
                </a:lnTo>
                <a:lnTo>
                  <a:pt x="1311275" y="454025"/>
                </a:lnTo>
                <a:lnTo>
                  <a:pt x="1276350" y="669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8451F860-0DFB-48C6-90DE-124F3C91517E}"/>
              </a:ext>
            </a:extLst>
          </p:cNvPr>
          <p:cNvSpPr/>
          <p:nvPr/>
        </p:nvSpPr>
        <p:spPr>
          <a:xfrm>
            <a:off x="5876926" y="2752725"/>
            <a:ext cx="1643063" cy="1144588"/>
          </a:xfrm>
          <a:custGeom>
            <a:avLst/>
            <a:gdLst>
              <a:gd name="connsiteX0" fmla="*/ 376238 w 1643063"/>
              <a:gd name="connsiteY0" fmla="*/ 159544 h 1145381"/>
              <a:gd name="connsiteX1" fmla="*/ 214313 w 1643063"/>
              <a:gd name="connsiteY1" fmla="*/ 73819 h 1145381"/>
              <a:gd name="connsiteX2" fmla="*/ 109538 w 1643063"/>
              <a:gd name="connsiteY2" fmla="*/ 14288 h 1145381"/>
              <a:gd name="connsiteX3" fmla="*/ 0 w 1643063"/>
              <a:gd name="connsiteY3" fmla="*/ 0 h 1145381"/>
              <a:gd name="connsiteX4" fmla="*/ 104775 w 1643063"/>
              <a:gd name="connsiteY4" fmla="*/ 121444 h 1145381"/>
              <a:gd name="connsiteX5" fmla="*/ 264319 w 1643063"/>
              <a:gd name="connsiteY5" fmla="*/ 216694 h 1145381"/>
              <a:gd name="connsiteX6" fmla="*/ 459581 w 1643063"/>
              <a:gd name="connsiteY6" fmla="*/ 342900 h 1145381"/>
              <a:gd name="connsiteX7" fmla="*/ 650081 w 1643063"/>
              <a:gd name="connsiteY7" fmla="*/ 466725 h 1145381"/>
              <a:gd name="connsiteX8" fmla="*/ 890588 w 1643063"/>
              <a:gd name="connsiteY8" fmla="*/ 638175 h 1145381"/>
              <a:gd name="connsiteX9" fmla="*/ 1123950 w 1643063"/>
              <a:gd name="connsiteY9" fmla="*/ 814388 h 1145381"/>
              <a:gd name="connsiteX10" fmla="*/ 1271588 w 1643063"/>
              <a:gd name="connsiteY10" fmla="*/ 928688 h 1145381"/>
              <a:gd name="connsiteX11" fmla="*/ 1395413 w 1643063"/>
              <a:gd name="connsiteY11" fmla="*/ 1026319 h 1145381"/>
              <a:gd name="connsiteX12" fmla="*/ 1481138 w 1643063"/>
              <a:gd name="connsiteY12" fmla="*/ 1100138 h 1145381"/>
              <a:gd name="connsiteX13" fmla="*/ 1504950 w 1643063"/>
              <a:gd name="connsiteY13" fmla="*/ 1116806 h 1145381"/>
              <a:gd name="connsiteX14" fmla="*/ 1540669 w 1643063"/>
              <a:gd name="connsiteY14" fmla="*/ 1135856 h 1145381"/>
              <a:gd name="connsiteX15" fmla="*/ 1576388 w 1643063"/>
              <a:gd name="connsiteY15" fmla="*/ 1145381 h 1145381"/>
              <a:gd name="connsiteX16" fmla="*/ 1600200 w 1643063"/>
              <a:gd name="connsiteY16" fmla="*/ 1140619 h 1145381"/>
              <a:gd name="connsiteX17" fmla="*/ 1619250 w 1643063"/>
              <a:gd name="connsiteY17" fmla="*/ 1126331 h 1145381"/>
              <a:gd name="connsiteX18" fmla="*/ 1638300 w 1643063"/>
              <a:gd name="connsiteY18" fmla="*/ 1095375 h 1145381"/>
              <a:gd name="connsiteX19" fmla="*/ 1643063 w 1643063"/>
              <a:gd name="connsiteY19" fmla="*/ 1073944 h 1145381"/>
              <a:gd name="connsiteX20" fmla="*/ 1626394 w 1643063"/>
              <a:gd name="connsiteY20" fmla="*/ 1002506 h 1145381"/>
              <a:gd name="connsiteX21" fmla="*/ 1583531 w 1643063"/>
              <a:gd name="connsiteY21" fmla="*/ 888206 h 1145381"/>
              <a:gd name="connsiteX22" fmla="*/ 1531144 w 1643063"/>
              <a:gd name="connsiteY22" fmla="*/ 790575 h 1145381"/>
              <a:gd name="connsiteX23" fmla="*/ 1445419 w 1643063"/>
              <a:gd name="connsiteY23" fmla="*/ 669131 h 1145381"/>
              <a:gd name="connsiteX24" fmla="*/ 1333500 w 1643063"/>
              <a:gd name="connsiteY24" fmla="*/ 545306 h 1145381"/>
              <a:gd name="connsiteX25" fmla="*/ 1302544 w 1643063"/>
              <a:gd name="connsiteY25" fmla="*/ 521494 h 1145381"/>
              <a:gd name="connsiteX26" fmla="*/ 1269206 w 1643063"/>
              <a:gd name="connsiteY26" fmla="*/ 514350 h 1145381"/>
              <a:gd name="connsiteX27" fmla="*/ 1133475 w 1643063"/>
              <a:gd name="connsiteY27" fmla="*/ 490538 h 1145381"/>
              <a:gd name="connsiteX28" fmla="*/ 983456 w 1643063"/>
              <a:gd name="connsiteY28" fmla="*/ 438150 h 1145381"/>
              <a:gd name="connsiteX29" fmla="*/ 673894 w 1643063"/>
              <a:gd name="connsiteY29" fmla="*/ 304800 h 1145381"/>
              <a:gd name="connsiteX30" fmla="*/ 376238 w 1643063"/>
              <a:gd name="connsiteY30" fmla="*/ 159544 h 11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43063" h="1145381">
                <a:moveTo>
                  <a:pt x="376238" y="159544"/>
                </a:moveTo>
                <a:lnTo>
                  <a:pt x="214313" y="73819"/>
                </a:lnTo>
                <a:lnTo>
                  <a:pt x="109538" y="14288"/>
                </a:lnTo>
                <a:lnTo>
                  <a:pt x="0" y="0"/>
                </a:lnTo>
                <a:lnTo>
                  <a:pt x="104775" y="121444"/>
                </a:lnTo>
                <a:lnTo>
                  <a:pt x="264319" y="216694"/>
                </a:lnTo>
                <a:lnTo>
                  <a:pt x="459581" y="342900"/>
                </a:lnTo>
                <a:lnTo>
                  <a:pt x="650081" y="466725"/>
                </a:lnTo>
                <a:lnTo>
                  <a:pt x="890588" y="638175"/>
                </a:lnTo>
                <a:lnTo>
                  <a:pt x="1123950" y="814388"/>
                </a:lnTo>
                <a:lnTo>
                  <a:pt x="1271588" y="928688"/>
                </a:lnTo>
                <a:lnTo>
                  <a:pt x="1395413" y="1026319"/>
                </a:lnTo>
                <a:lnTo>
                  <a:pt x="1481138" y="1100138"/>
                </a:lnTo>
                <a:lnTo>
                  <a:pt x="1504950" y="1116806"/>
                </a:lnTo>
                <a:lnTo>
                  <a:pt x="1540669" y="1135856"/>
                </a:lnTo>
                <a:lnTo>
                  <a:pt x="1576388" y="1145381"/>
                </a:lnTo>
                <a:lnTo>
                  <a:pt x="1600200" y="1140619"/>
                </a:lnTo>
                <a:lnTo>
                  <a:pt x="1619250" y="1126331"/>
                </a:lnTo>
                <a:lnTo>
                  <a:pt x="1638300" y="1095375"/>
                </a:lnTo>
                <a:lnTo>
                  <a:pt x="1643063" y="1073944"/>
                </a:lnTo>
                <a:lnTo>
                  <a:pt x="1626394" y="1002506"/>
                </a:lnTo>
                <a:lnTo>
                  <a:pt x="1583531" y="888206"/>
                </a:lnTo>
                <a:lnTo>
                  <a:pt x="1531144" y="790575"/>
                </a:lnTo>
                <a:lnTo>
                  <a:pt x="1445419" y="669131"/>
                </a:lnTo>
                <a:lnTo>
                  <a:pt x="1333500" y="545306"/>
                </a:lnTo>
                <a:lnTo>
                  <a:pt x="1302544" y="521494"/>
                </a:lnTo>
                <a:lnTo>
                  <a:pt x="1269206" y="514350"/>
                </a:lnTo>
                <a:lnTo>
                  <a:pt x="1133475" y="490538"/>
                </a:lnTo>
                <a:lnTo>
                  <a:pt x="983456" y="438150"/>
                </a:lnTo>
                <a:lnTo>
                  <a:pt x="673894" y="304800"/>
                </a:lnTo>
                <a:lnTo>
                  <a:pt x="376238" y="1595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09E023CE-5581-410F-BE75-17B1F426D940}"/>
              </a:ext>
            </a:extLst>
          </p:cNvPr>
          <p:cNvSpPr/>
          <p:nvPr/>
        </p:nvSpPr>
        <p:spPr>
          <a:xfrm>
            <a:off x="5881689" y="3995738"/>
            <a:ext cx="1482725" cy="1079500"/>
          </a:xfrm>
          <a:custGeom>
            <a:avLst/>
            <a:gdLst>
              <a:gd name="connsiteX0" fmla="*/ 647700 w 1483518"/>
              <a:gd name="connsiteY0" fmla="*/ 266700 h 1078706"/>
              <a:gd name="connsiteX1" fmla="*/ 345281 w 1483518"/>
              <a:gd name="connsiteY1" fmla="*/ 142875 h 1078706"/>
              <a:gd name="connsiteX2" fmla="*/ 133350 w 1483518"/>
              <a:gd name="connsiteY2" fmla="*/ 59531 h 1078706"/>
              <a:gd name="connsiteX3" fmla="*/ 0 w 1483518"/>
              <a:gd name="connsiteY3" fmla="*/ 0 h 1078706"/>
              <a:gd name="connsiteX4" fmla="*/ 95250 w 1483518"/>
              <a:gd name="connsiteY4" fmla="*/ 121443 h 1078706"/>
              <a:gd name="connsiteX5" fmla="*/ 240506 w 1483518"/>
              <a:gd name="connsiteY5" fmla="*/ 209550 h 1078706"/>
              <a:gd name="connsiteX6" fmla="*/ 402431 w 1483518"/>
              <a:gd name="connsiteY6" fmla="*/ 311943 h 1078706"/>
              <a:gd name="connsiteX7" fmla="*/ 583406 w 1483518"/>
              <a:gd name="connsiteY7" fmla="*/ 438150 h 1078706"/>
              <a:gd name="connsiteX8" fmla="*/ 814387 w 1483518"/>
              <a:gd name="connsiteY8" fmla="*/ 616743 h 1078706"/>
              <a:gd name="connsiteX9" fmla="*/ 959643 w 1483518"/>
              <a:gd name="connsiteY9" fmla="*/ 731043 h 1078706"/>
              <a:gd name="connsiteX10" fmla="*/ 1076325 w 1483518"/>
              <a:gd name="connsiteY10" fmla="*/ 831056 h 1078706"/>
              <a:gd name="connsiteX11" fmla="*/ 1197768 w 1483518"/>
              <a:gd name="connsiteY11" fmla="*/ 931068 h 1078706"/>
              <a:gd name="connsiteX12" fmla="*/ 1323975 w 1483518"/>
              <a:gd name="connsiteY12" fmla="*/ 1038225 h 1078706"/>
              <a:gd name="connsiteX13" fmla="*/ 1357312 w 1483518"/>
              <a:gd name="connsiteY13" fmla="*/ 1054893 h 1078706"/>
              <a:gd name="connsiteX14" fmla="*/ 1397793 w 1483518"/>
              <a:gd name="connsiteY14" fmla="*/ 1071562 h 1078706"/>
              <a:gd name="connsiteX15" fmla="*/ 1428750 w 1483518"/>
              <a:gd name="connsiteY15" fmla="*/ 1078706 h 1078706"/>
              <a:gd name="connsiteX16" fmla="*/ 1457325 w 1483518"/>
              <a:gd name="connsiteY16" fmla="*/ 1069181 h 1078706"/>
              <a:gd name="connsiteX17" fmla="*/ 1471612 w 1483518"/>
              <a:gd name="connsiteY17" fmla="*/ 1052512 h 1078706"/>
              <a:gd name="connsiteX18" fmla="*/ 1483518 w 1483518"/>
              <a:gd name="connsiteY18" fmla="*/ 1021556 h 1078706"/>
              <a:gd name="connsiteX19" fmla="*/ 1483518 w 1483518"/>
              <a:gd name="connsiteY19" fmla="*/ 959643 h 1078706"/>
              <a:gd name="connsiteX20" fmla="*/ 1466850 w 1483518"/>
              <a:gd name="connsiteY20" fmla="*/ 878681 h 1078706"/>
              <a:gd name="connsiteX21" fmla="*/ 1428750 w 1483518"/>
              <a:gd name="connsiteY21" fmla="*/ 814387 h 1078706"/>
              <a:gd name="connsiteX22" fmla="*/ 1350168 w 1483518"/>
              <a:gd name="connsiteY22" fmla="*/ 688181 h 1078706"/>
              <a:gd name="connsiteX23" fmla="*/ 1312068 w 1483518"/>
              <a:gd name="connsiteY23" fmla="*/ 638175 h 1078706"/>
              <a:gd name="connsiteX24" fmla="*/ 1254918 w 1483518"/>
              <a:gd name="connsiteY24" fmla="*/ 571500 h 1078706"/>
              <a:gd name="connsiteX25" fmla="*/ 1178718 w 1483518"/>
              <a:gd name="connsiteY25" fmla="*/ 502443 h 1078706"/>
              <a:gd name="connsiteX26" fmla="*/ 1126331 w 1483518"/>
              <a:gd name="connsiteY26" fmla="*/ 459581 h 1078706"/>
              <a:gd name="connsiteX27" fmla="*/ 647700 w 1483518"/>
              <a:gd name="connsiteY27" fmla="*/ 266700 h 10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83518" h="1078706">
                <a:moveTo>
                  <a:pt x="647700" y="266700"/>
                </a:moveTo>
                <a:lnTo>
                  <a:pt x="345281" y="142875"/>
                </a:lnTo>
                <a:lnTo>
                  <a:pt x="133350" y="59531"/>
                </a:lnTo>
                <a:lnTo>
                  <a:pt x="0" y="0"/>
                </a:lnTo>
                <a:lnTo>
                  <a:pt x="95250" y="121443"/>
                </a:lnTo>
                <a:lnTo>
                  <a:pt x="240506" y="209550"/>
                </a:lnTo>
                <a:lnTo>
                  <a:pt x="402431" y="311943"/>
                </a:lnTo>
                <a:lnTo>
                  <a:pt x="583406" y="438150"/>
                </a:lnTo>
                <a:lnTo>
                  <a:pt x="814387" y="616743"/>
                </a:lnTo>
                <a:lnTo>
                  <a:pt x="959643" y="731043"/>
                </a:lnTo>
                <a:lnTo>
                  <a:pt x="1076325" y="831056"/>
                </a:lnTo>
                <a:lnTo>
                  <a:pt x="1197768" y="931068"/>
                </a:lnTo>
                <a:lnTo>
                  <a:pt x="1323975" y="1038225"/>
                </a:lnTo>
                <a:lnTo>
                  <a:pt x="1357312" y="1054893"/>
                </a:lnTo>
                <a:lnTo>
                  <a:pt x="1397793" y="1071562"/>
                </a:lnTo>
                <a:lnTo>
                  <a:pt x="1428750" y="1078706"/>
                </a:lnTo>
                <a:lnTo>
                  <a:pt x="1457325" y="1069181"/>
                </a:lnTo>
                <a:lnTo>
                  <a:pt x="1471612" y="1052512"/>
                </a:lnTo>
                <a:lnTo>
                  <a:pt x="1483518" y="1021556"/>
                </a:lnTo>
                <a:lnTo>
                  <a:pt x="1483518" y="959643"/>
                </a:lnTo>
                <a:lnTo>
                  <a:pt x="1466850" y="878681"/>
                </a:lnTo>
                <a:lnTo>
                  <a:pt x="1428750" y="814387"/>
                </a:lnTo>
                <a:lnTo>
                  <a:pt x="1350168" y="688181"/>
                </a:lnTo>
                <a:lnTo>
                  <a:pt x="1312068" y="638175"/>
                </a:lnTo>
                <a:lnTo>
                  <a:pt x="1254918" y="571500"/>
                </a:lnTo>
                <a:lnTo>
                  <a:pt x="1178718" y="502443"/>
                </a:lnTo>
                <a:lnTo>
                  <a:pt x="1126331" y="459581"/>
                </a:lnTo>
                <a:lnTo>
                  <a:pt x="647700" y="2667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DE35016-8472-47A2-8C0C-AC6AD9295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759" y="1628959"/>
            <a:ext cx="4072481" cy="43102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4D2120D-6053-4C3C-ABCD-CC946243E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44" y="1576205"/>
            <a:ext cx="4072481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7" grpId="0" animBg="1"/>
      <p:bldP spid="123" grpId="0" animBg="1"/>
      <p:bldP spid="124" grpId="0" animBg="1"/>
      <p:bldP spid="125" grpId="0" animBg="1"/>
      <p:bldP spid="126" grpId="0" animBg="1"/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C4E3499-5B44-4223-9932-0346ABEE916D}"/>
              </a:ext>
            </a:extLst>
          </p:cNvPr>
          <p:cNvSpPr/>
          <p:nvPr/>
        </p:nvSpPr>
        <p:spPr>
          <a:xfrm>
            <a:off x="3910014" y="1325564"/>
            <a:ext cx="1793875" cy="1531937"/>
          </a:xfrm>
          <a:custGeom>
            <a:avLst/>
            <a:gdLst>
              <a:gd name="connsiteX0" fmla="*/ 973931 w 1793081"/>
              <a:gd name="connsiteY0" fmla="*/ 740569 h 1531144"/>
              <a:gd name="connsiteX1" fmla="*/ 1104900 w 1793081"/>
              <a:gd name="connsiteY1" fmla="*/ 614363 h 1531144"/>
              <a:gd name="connsiteX2" fmla="*/ 1235868 w 1793081"/>
              <a:gd name="connsiteY2" fmla="*/ 473869 h 1531144"/>
              <a:gd name="connsiteX3" fmla="*/ 1314450 w 1793081"/>
              <a:gd name="connsiteY3" fmla="*/ 373857 h 1531144"/>
              <a:gd name="connsiteX4" fmla="*/ 1366837 w 1793081"/>
              <a:gd name="connsiteY4" fmla="*/ 280988 h 1531144"/>
              <a:gd name="connsiteX5" fmla="*/ 1393031 w 1793081"/>
              <a:gd name="connsiteY5" fmla="*/ 207169 h 1531144"/>
              <a:gd name="connsiteX6" fmla="*/ 1397793 w 1793081"/>
              <a:gd name="connsiteY6" fmla="*/ 178594 h 1531144"/>
              <a:gd name="connsiteX7" fmla="*/ 1357312 w 1793081"/>
              <a:gd name="connsiteY7" fmla="*/ 119063 h 1531144"/>
              <a:gd name="connsiteX8" fmla="*/ 1304925 w 1793081"/>
              <a:gd name="connsiteY8" fmla="*/ 66675 h 1531144"/>
              <a:gd name="connsiteX9" fmla="*/ 1276350 w 1793081"/>
              <a:gd name="connsiteY9" fmla="*/ 33338 h 1531144"/>
              <a:gd name="connsiteX10" fmla="*/ 1273968 w 1793081"/>
              <a:gd name="connsiteY10" fmla="*/ 19050 h 1531144"/>
              <a:gd name="connsiteX11" fmla="*/ 1278731 w 1793081"/>
              <a:gd name="connsiteY11" fmla="*/ 2382 h 1531144"/>
              <a:gd name="connsiteX12" fmla="*/ 1293018 w 1793081"/>
              <a:gd name="connsiteY12" fmla="*/ 0 h 1531144"/>
              <a:gd name="connsiteX13" fmla="*/ 1352550 w 1793081"/>
              <a:gd name="connsiteY13" fmla="*/ 7144 h 1531144"/>
              <a:gd name="connsiteX14" fmla="*/ 1493043 w 1793081"/>
              <a:gd name="connsiteY14" fmla="*/ 45244 h 1531144"/>
              <a:gd name="connsiteX15" fmla="*/ 1604962 w 1793081"/>
              <a:gd name="connsiteY15" fmla="*/ 95250 h 1531144"/>
              <a:gd name="connsiteX16" fmla="*/ 1685925 w 1793081"/>
              <a:gd name="connsiteY16" fmla="*/ 145257 h 1531144"/>
              <a:gd name="connsiteX17" fmla="*/ 1735931 w 1793081"/>
              <a:gd name="connsiteY17" fmla="*/ 185738 h 1531144"/>
              <a:gd name="connsiteX18" fmla="*/ 1778793 w 1793081"/>
              <a:gd name="connsiteY18" fmla="*/ 228600 h 1531144"/>
              <a:gd name="connsiteX19" fmla="*/ 1788318 w 1793081"/>
              <a:gd name="connsiteY19" fmla="*/ 250032 h 1531144"/>
              <a:gd name="connsiteX20" fmla="*/ 1793081 w 1793081"/>
              <a:gd name="connsiteY20" fmla="*/ 266700 h 1531144"/>
              <a:gd name="connsiteX21" fmla="*/ 1793081 w 1793081"/>
              <a:gd name="connsiteY21" fmla="*/ 292894 h 1531144"/>
              <a:gd name="connsiteX22" fmla="*/ 1781175 w 1793081"/>
              <a:gd name="connsiteY22" fmla="*/ 311944 h 1531144"/>
              <a:gd name="connsiteX23" fmla="*/ 1735931 w 1793081"/>
              <a:gd name="connsiteY23" fmla="*/ 342900 h 1531144"/>
              <a:gd name="connsiteX24" fmla="*/ 1595437 w 1793081"/>
              <a:gd name="connsiteY24" fmla="*/ 459582 h 1531144"/>
              <a:gd name="connsiteX25" fmla="*/ 1516856 w 1793081"/>
              <a:gd name="connsiteY25" fmla="*/ 535782 h 1531144"/>
              <a:gd name="connsiteX26" fmla="*/ 1362075 w 1793081"/>
              <a:gd name="connsiteY26" fmla="*/ 709613 h 1531144"/>
              <a:gd name="connsiteX27" fmla="*/ 1114425 w 1793081"/>
              <a:gd name="connsiteY27" fmla="*/ 900113 h 1531144"/>
              <a:gd name="connsiteX28" fmla="*/ 838200 w 1793081"/>
              <a:gd name="connsiteY28" fmla="*/ 1104900 h 1531144"/>
              <a:gd name="connsiteX29" fmla="*/ 557212 w 1793081"/>
              <a:gd name="connsiteY29" fmla="*/ 1271588 h 1531144"/>
              <a:gd name="connsiteX30" fmla="*/ 326231 w 1793081"/>
              <a:gd name="connsiteY30" fmla="*/ 1395413 h 1531144"/>
              <a:gd name="connsiteX31" fmla="*/ 123825 w 1793081"/>
              <a:gd name="connsiteY31" fmla="*/ 1495425 h 1531144"/>
              <a:gd name="connsiteX32" fmla="*/ 52387 w 1793081"/>
              <a:gd name="connsiteY32" fmla="*/ 1526382 h 1531144"/>
              <a:gd name="connsiteX33" fmla="*/ 23812 w 1793081"/>
              <a:gd name="connsiteY33" fmla="*/ 1531144 h 1531144"/>
              <a:gd name="connsiteX34" fmla="*/ 7143 w 1793081"/>
              <a:gd name="connsiteY34" fmla="*/ 1526382 h 1531144"/>
              <a:gd name="connsiteX35" fmla="*/ 0 w 1793081"/>
              <a:gd name="connsiteY35" fmla="*/ 1509713 h 1531144"/>
              <a:gd name="connsiteX36" fmla="*/ 4762 w 1793081"/>
              <a:gd name="connsiteY36" fmla="*/ 1488282 h 1531144"/>
              <a:gd name="connsiteX37" fmla="*/ 40481 w 1793081"/>
              <a:gd name="connsiteY37" fmla="*/ 1457325 h 1531144"/>
              <a:gd name="connsiteX38" fmla="*/ 257175 w 1793081"/>
              <a:gd name="connsiteY38" fmla="*/ 1314450 h 1531144"/>
              <a:gd name="connsiteX39" fmla="*/ 481012 w 1793081"/>
              <a:gd name="connsiteY39" fmla="*/ 1150144 h 1531144"/>
              <a:gd name="connsiteX40" fmla="*/ 692943 w 1793081"/>
              <a:gd name="connsiteY40" fmla="*/ 983457 h 1531144"/>
              <a:gd name="connsiteX41" fmla="*/ 973931 w 1793081"/>
              <a:gd name="connsiteY41" fmla="*/ 740569 h 153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93081" h="1531144">
                <a:moveTo>
                  <a:pt x="973931" y="740569"/>
                </a:moveTo>
                <a:lnTo>
                  <a:pt x="1104900" y="614363"/>
                </a:lnTo>
                <a:lnTo>
                  <a:pt x="1235868" y="473869"/>
                </a:lnTo>
                <a:lnTo>
                  <a:pt x="1314450" y="373857"/>
                </a:lnTo>
                <a:lnTo>
                  <a:pt x="1366837" y="280988"/>
                </a:lnTo>
                <a:lnTo>
                  <a:pt x="1393031" y="207169"/>
                </a:lnTo>
                <a:lnTo>
                  <a:pt x="1397793" y="178594"/>
                </a:lnTo>
                <a:lnTo>
                  <a:pt x="1357312" y="119063"/>
                </a:lnTo>
                <a:lnTo>
                  <a:pt x="1304925" y="66675"/>
                </a:lnTo>
                <a:lnTo>
                  <a:pt x="1276350" y="33338"/>
                </a:lnTo>
                <a:lnTo>
                  <a:pt x="1273968" y="19050"/>
                </a:lnTo>
                <a:lnTo>
                  <a:pt x="1278731" y="2382"/>
                </a:lnTo>
                <a:lnTo>
                  <a:pt x="1293018" y="0"/>
                </a:lnTo>
                <a:lnTo>
                  <a:pt x="1352550" y="7144"/>
                </a:lnTo>
                <a:lnTo>
                  <a:pt x="1493043" y="45244"/>
                </a:lnTo>
                <a:lnTo>
                  <a:pt x="1604962" y="95250"/>
                </a:lnTo>
                <a:lnTo>
                  <a:pt x="1685925" y="145257"/>
                </a:lnTo>
                <a:lnTo>
                  <a:pt x="1735931" y="185738"/>
                </a:lnTo>
                <a:lnTo>
                  <a:pt x="1778793" y="228600"/>
                </a:lnTo>
                <a:lnTo>
                  <a:pt x="1788318" y="250032"/>
                </a:lnTo>
                <a:lnTo>
                  <a:pt x="1793081" y="266700"/>
                </a:lnTo>
                <a:lnTo>
                  <a:pt x="1793081" y="292894"/>
                </a:lnTo>
                <a:lnTo>
                  <a:pt x="1781175" y="311944"/>
                </a:lnTo>
                <a:lnTo>
                  <a:pt x="1735931" y="342900"/>
                </a:lnTo>
                <a:lnTo>
                  <a:pt x="1595437" y="459582"/>
                </a:lnTo>
                <a:lnTo>
                  <a:pt x="1516856" y="535782"/>
                </a:lnTo>
                <a:lnTo>
                  <a:pt x="1362075" y="709613"/>
                </a:lnTo>
                <a:lnTo>
                  <a:pt x="1114425" y="900113"/>
                </a:lnTo>
                <a:lnTo>
                  <a:pt x="838200" y="1104900"/>
                </a:lnTo>
                <a:lnTo>
                  <a:pt x="557212" y="1271588"/>
                </a:lnTo>
                <a:lnTo>
                  <a:pt x="326231" y="1395413"/>
                </a:lnTo>
                <a:lnTo>
                  <a:pt x="123825" y="1495425"/>
                </a:lnTo>
                <a:lnTo>
                  <a:pt x="52387" y="1526382"/>
                </a:lnTo>
                <a:lnTo>
                  <a:pt x="23812" y="1531144"/>
                </a:lnTo>
                <a:lnTo>
                  <a:pt x="7143" y="1526382"/>
                </a:lnTo>
                <a:lnTo>
                  <a:pt x="0" y="1509713"/>
                </a:lnTo>
                <a:lnTo>
                  <a:pt x="4762" y="1488282"/>
                </a:lnTo>
                <a:lnTo>
                  <a:pt x="40481" y="1457325"/>
                </a:lnTo>
                <a:lnTo>
                  <a:pt x="257175" y="1314450"/>
                </a:lnTo>
                <a:lnTo>
                  <a:pt x="481012" y="1150144"/>
                </a:lnTo>
                <a:lnTo>
                  <a:pt x="692943" y="983457"/>
                </a:lnTo>
                <a:lnTo>
                  <a:pt x="973931" y="7405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85DF965-79B3-4C00-A7B5-DF5FD7B65A30}"/>
              </a:ext>
            </a:extLst>
          </p:cNvPr>
          <p:cNvSpPr/>
          <p:nvPr/>
        </p:nvSpPr>
        <p:spPr>
          <a:xfrm>
            <a:off x="4427538" y="2811464"/>
            <a:ext cx="463550" cy="1774825"/>
          </a:xfrm>
          <a:custGeom>
            <a:avLst/>
            <a:gdLst>
              <a:gd name="connsiteX0" fmla="*/ 192881 w 464344"/>
              <a:gd name="connsiteY0" fmla="*/ 564357 h 1774032"/>
              <a:gd name="connsiteX1" fmla="*/ 185737 w 464344"/>
              <a:gd name="connsiteY1" fmla="*/ 469107 h 1774032"/>
              <a:gd name="connsiteX2" fmla="*/ 173831 w 464344"/>
              <a:gd name="connsiteY2" fmla="*/ 397669 h 1774032"/>
              <a:gd name="connsiteX3" fmla="*/ 154781 w 464344"/>
              <a:gd name="connsiteY3" fmla="*/ 321469 h 1774032"/>
              <a:gd name="connsiteX4" fmla="*/ 121444 w 464344"/>
              <a:gd name="connsiteY4" fmla="*/ 235744 h 1774032"/>
              <a:gd name="connsiteX5" fmla="*/ 83344 w 464344"/>
              <a:gd name="connsiteY5" fmla="*/ 161925 h 1774032"/>
              <a:gd name="connsiteX6" fmla="*/ 45244 w 464344"/>
              <a:gd name="connsiteY6" fmla="*/ 104775 h 1774032"/>
              <a:gd name="connsiteX7" fmla="*/ 19050 w 464344"/>
              <a:gd name="connsiteY7" fmla="*/ 66675 h 1774032"/>
              <a:gd name="connsiteX8" fmla="*/ 4762 w 464344"/>
              <a:gd name="connsiteY8" fmla="*/ 40482 h 1774032"/>
              <a:gd name="connsiteX9" fmla="*/ 0 w 464344"/>
              <a:gd name="connsiteY9" fmla="*/ 21432 h 1774032"/>
              <a:gd name="connsiteX10" fmla="*/ 0 w 464344"/>
              <a:gd name="connsiteY10" fmla="*/ 2382 h 1774032"/>
              <a:gd name="connsiteX11" fmla="*/ 11906 w 464344"/>
              <a:gd name="connsiteY11" fmla="*/ 0 h 1774032"/>
              <a:gd name="connsiteX12" fmla="*/ 42862 w 464344"/>
              <a:gd name="connsiteY12" fmla="*/ 9525 h 1774032"/>
              <a:gd name="connsiteX13" fmla="*/ 121444 w 464344"/>
              <a:gd name="connsiteY13" fmla="*/ 50007 h 1774032"/>
              <a:gd name="connsiteX14" fmla="*/ 185737 w 464344"/>
              <a:gd name="connsiteY14" fmla="*/ 78582 h 1774032"/>
              <a:gd name="connsiteX15" fmla="*/ 271462 w 464344"/>
              <a:gd name="connsiteY15" fmla="*/ 107157 h 1774032"/>
              <a:gd name="connsiteX16" fmla="*/ 342900 w 464344"/>
              <a:gd name="connsiteY16" fmla="*/ 126207 h 1774032"/>
              <a:gd name="connsiteX17" fmla="*/ 383381 w 464344"/>
              <a:gd name="connsiteY17" fmla="*/ 195263 h 1774032"/>
              <a:gd name="connsiteX18" fmla="*/ 416719 w 464344"/>
              <a:gd name="connsiteY18" fmla="*/ 640557 h 1774032"/>
              <a:gd name="connsiteX19" fmla="*/ 433387 w 464344"/>
              <a:gd name="connsiteY19" fmla="*/ 852488 h 1774032"/>
              <a:gd name="connsiteX20" fmla="*/ 435769 w 464344"/>
              <a:gd name="connsiteY20" fmla="*/ 1050132 h 1774032"/>
              <a:gd name="connsiteX21" fmla="*/ 461962 w 464344"/>
              <a:gd name="connsiteY21" fmla="*/ 1590675 h 1774032"/>
              <a:gd name="connsiteX22" fmla="*/ 464344 w 464344"/>
              <a:gd name="connsiteY22" fmla="*/ 1709738 h 1774032"/>
              <a:gd name="connsiteX23" fmla="*/ 414337 w 464344"/>
              <a:gd name="connsiteY23" fmla="*/ 1757363 h 1774032"/>
              <a:gd name="connsiteX24" fmla="*/ 392906 w 464344"/>
              <a:gd name="connsiteY24" fmla="*/ 1774032 h 1774032"/>
              <a:gd name="connsiteX25" fmla="*/ 388144 w 464344"/>
              <a:gd name="connsiteY25" fmla="*/ 1774032 h 1774032"/>
              <a:gd name="connsiteX26" fmla="*/ 364331 w 464344"/>
              <a:gd name="connsiteY26" fmla="*/ 1764507 h 1774032"/>
              <a:gd name="connsiteX27" fmla="*/ 316706 w 464344"/>
              <a:gd name="connsiteY27" fmla="*/ 1716882 h 1774032"/>
              <a:gd name="connsiteX28" fmla="*/ 271462 w 464344"/>
              <a:gd name="connsiteY28" fmla="*/ 1647825 h 1774032"/>
              <a:gd name="connsiteX29" fmla="*/ 245269 w 464344"/>
              <a:gd name="connsiteY29" fmla="*/ 1590675 h 1774032"/>
              <a:gd name="connsiteX30" fmla="*/ 230981 w 464344"/>
              <a:gd name="connsiteY30" fmla="*/ 1554957 h 1774032"/>
              <a:gd name="connsiteX31" fmla="*/ 219075 w 464344"/>
              <a:gd name="connsiteY31" fmla="*/ 1452563 h 1774032"/>
              <a:gd name="connsiteX32" fmla="*/ 211931 w 464344"/>
              <a:gd name="connsiteY32" fmla="*/ 1345407 h 1774032"/>
              <a:gd name="connsiteX33" fmla="*/ 211931 w 464344"/>
              <a:gd name="connsiteY33" fmla="*/ 1173957 h 1774032"/>
              <a:gd name="connsiteX34" fmla="*/ 209550 w 464344"/>
              <a:gd name="connsiteY34" fmla="*/ 1000125 h 1774032"/>
              <a:gd name="connsiteX35" fmla="*/ 204787 w 464344"/>
              <a:gd name="connsiteY35" fmla="*/ 788194 h 1774032"/>
              <a:gd name="connsiteX36" fmla="*/ 192881 w 464344"/>
              <a:gd name="connsiteY36" fmla="*/ 564357 h 177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4344" h="1774032">
                <a:moveTo>
                  <a:pt x="192881" y="564357"/>
                </a:moveTo>
                <a:lnTo>
                  <a:pt x="185737" y="469107"/>
                </a:lnTo>
                <a:lnTo>
                  <a:pt x="173831" y="397669"/>
                </a:lnTo>
                <a:lnTo>
                  <a:pt x="154781" y="321469"/>
                </a:lnTo>
                <a:lnTo>
                  <a:pt x="121444" y="235744"/>
                </a:lnTo>
                <a:lnTo>
                  <a:pt x="83344" y="161925"/>
                </a:lnTo>
                <a:lnTo>
                  <a:pt x="45244" y="104775"/>
                </a:lnTo>
                <a:lnTo>
                  <a:pt x="19050" y="66675"/>
                </a:lnTo>
                <a:lnTo>
                  <a:pt x="4762" y="40482"/>
                </a:lnTo>
                <a:lnTo>
                  <a:pt x="0" y="21432"/>
                </a:lnTo>
                <a:lnTo>
                  <a:pt x="0" y="2382"/>
                </a:lnTo>
                <a:lnTo>
                  <a:pt x="11906" y="0"/>
                </a:lnTo>
                <a:lnTo>
                  <a:pt x="42862" y="9525"/>
                </a:lnTo>
                <a:lnTo>
                  <a:pt x="121444" y="50007"/>
                </a:lnTo>
                <a:lnTo>
                  <a:pt x="185737" y="78582"/>
                </a:lnTo>
                <a:lnTo>
                  <a:pt x="271462" y="107157"/>
                </a:lnTo>
                <a:lnTo>
                  <a:pt x="342900" y="126207"/>
                </a:lnTo>
                <a:lnTo>
                  <a:pt x="383381" y="195263"/>
                </a:lnTo>
                <a:lnTo>
                  <a:pt x="416719" y="640557"/>
                </a:lnTo>
                <a:lnTo>
                  <a:pt x="433387" y="852488"/>
                </a:lnTo>
                <a:lnTo>
                  <a:pt x="435769" y="1050132"/>
                </a:lnTo>
                <a:lnTo>
                  <a:pt x="461962" y="1590675"/>
                </a:lnTo>
                <a:lnTo>
                  <a:pt x="464344" y="1709738"/>
                </a:lnTo>
                <a:lnTo>
                  <a:pt x="414337" y="1757363"/>
                </a:lnTo>
                <a:lnTo>
                  <a:pt x="392906" y="1774032"/>
                </a:lnTo>
                <a:lnTo>
                  <a:pt x="388144" y="1774032"/>
                </a:lnTo>
                <a:lnTo>
                  <a:pt x="364331" y="1764507"/>
                </a:lnTo>
                <a:lnTo>
                  <a:pt x="316706" y="1716882"/>
                </a:lnTo>
                <a:lnTo>
                  <a:pt x="271462" y="1647825"/>
                </a:lnTo>
                <a:lnTo>
                  <a:pt x="245269" y="1590675"/>
                </a:lnTo>
                <a:lnTo>
                  <a:pt x="230981" y="1554957"/>
                </a:lnTo>
                <a:lnTo>
                  <a:pt x="219075" y="1452563"/>
                </a:lnTo>
                <a:lnTo>
                  <a:pt x="211931" y="1345407"/>
                </a:lnTo>
                <a:lnTo>
                  <a:pt x="211931" y="1173957"/>
                </a:lnTo>
                <a:cubicBezTo>
                  <a:pt x="211137" y="1116013"/>
                  <a:pt x="210344" y="1058069"/>
                  <a:pt x="209550" y="1000125"/>
                </a:cubicBezTo>
                <a:lnTo>
                  <a:pt x="204787" y="788194"/>
                </a:lnTo>
                <a:lnTo>
                  <a:pt x="192881" y="5643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8992239-62AB-401F-BE05-993042BBC08E}"/>
              </a:ext>
            </a:extLst>
          </p:cNvPr>
          <p:cNvSpPr/>
          <p:nvPr/>
        </p:nvSpPr>
        <p:spPr>
          <a:xfrm>
            <a:off x="3886201" y="4732338"/>
            <a:ext cx="550863" cy="1181100"/>
          </a:xfrm>
          <a:custGeom>
            <a:avLst/>
            <a:gdLst>
              <a:gd name="connsiteX0" fmla="*/ 535781 w 550069"/>
              <a:gd name="connsiteY0" fmla="*/ 314325 h 1181100"/>
              <a:gd name="connsiteX1" fmla="*/ 550069 w 550069"/>
              <a:gd name="connsiteY1" fmla="*/ 90487 h 1181100"/>
              <a:gd name="connsiteX2" fmla="*/ 547688 w 550069"/>
              <a:gd name="connsiteY2" fmla="*/ 30956 h 1181100"/>
              <a:gd name="connsiteX3" fmla="*/ 540544 w 550069"/>
              <a:gd name="connsiteY3" fmla="*/ 7144 h 1181100"/>
              <a:gd name="connsiteX4" fmla="*/ 528638 w 550069"/>
              <a:gd name="connsiteY4" fmla="*/ 0 h 1181100"/>
              <a:gd name="connsiteX5" fmla="*/ 507206 w 550069"/>
              <a:gd name="connsiteY5" fmla="*/ 7144 h 1181100"/>
              <a:gd name="connsiteX6" fmla="*/ 488156 w 550069"/>
              <a:gd name="connsiteY6" fmla="*/ 80962 h 1181100"/>
              <a:gd name="connsiteX7" fmla="*/ 442913 w 550069"/>
              <a:gd name="connsiteY7" fmla="*/ 269081 h 1181100"/>
              <a:gd name="connsiteX8" fmla="*/ 388144 w 550069"/>
              <a:gd name="connsiteY8" fmla="*/ 419100 h 1181100"/>
              <a:gd name="connsiteX9" fmla="*/ 328613 w 550069"/>
              <a:gd name="connsiteY9" fmla="*/ 540544 h 1181100"/>
              <a:gd name="connsiteX10" fmla="*/ 269081 w 550069"/>
              <a:gd name="connsiteY10" fmla="*/ 621506 h 1181100"/>
              <a:gd name="connsiteX11" fmla="*/ 109538 w 550069"/>
              <a:gd name="connsiteY11" fmla="*/ 769144 h 1181100"/>
              <a:gd name="connsiteX12" fmla="*/ 30956 w 550069"/>
              <a:gd name="connsiteY12" fmla="*/ 828675 h 1181100"/>
              <a:gd name="connsiteX13" fmla="*/ 19050 w 550069"/>
              <a:gd name="connsiteY13" fmla="*/ 840581 h 1181100"/>
              <a:gd name="connsiteX14" fmla="*/ 9525 w 550069"/>
              <a:gd name="connsiteY14" fmla="*/ 866775 h 1181100"/>
              <a:gd name="connsiteX15" fmla="*/ 2381 w 550069"/>
              <a:gd name="connsiteY15" fmla="*/ 928687 h 1181100"/>
              <a:gd name="connsiteX16" fmla="*/ 0 w 550069"/>
              <a:gd name="connsiteY16" fmla="*/ 997744 h 1181100"/>
              <a:gd name="connsiteX17" fmla="*/ 7144 w 550069"/>
              <a:gd name="connsiteY17" fmla="*/ 1059656 h 1181100"/>
              <a:gd name="connsiteX18" fmla="*/ 26194 w 550069"/>
              <a:gd name="connsiteY18" fmla="*/ 1116806 h 1181100"/>
              <a:gd name="connsiteX19" fmla="*/ 33338 w 550069"/>
              <a:gd name="connsiteY19" fmla="*/ 1131094 h 1181100"/>
              <a:gd name="connsiteX20" fmla="*/ 59531 w 550069"/>
              <a:gd name="connsiteY20" fmla="*/ 1166812 h 1181100"/>
              <a:gd name="connsiteX21" fmla="*/ 76200 w 550069"/>
              <a:gd name="connsiteY21" fmla="*/ 1176337 h 1181100"/>
              <a:gd name="connsiteX22" fmla="*/ 95250 w 550069"/>
              <a:gd name="connsiteY22" fmla="*/ 1181100 h 1181100"/>
              <a:gd name="connsiteX23" fmla="*/ 128588 w 550069"/>
              <a:gd name="connsiteY23" fmla="*/ 1176337 h 1181100"/>
              <a:gd name="connsiteX24" fmla="*/ 173831 w 550069"/>
              <a:gd name="connsiteY24" fmla="*/ 1159669 h 1181100"/>
              <a:gd name="connsiteX25" fmla="*/ 209550 w 550069"/>
              <a:gd name="connsiteY25" fmla="*/ 1135856 h 1181100"/>
              <a:gd name="connsiteX26" fmla="*/ 264319 w 550069"/>
              <a:gd name="connsiteY26" fmla="*/ 1088231 h 1181100"/>
              <a:gd name="connsiteX27" fmla="*/ 300038 w 550069"/>
              <a:gd name="connsiteY27" fmla="*/ 1042987 h 1181100"/>
              <a:gd name="connsiteX28" fmla="*/ 352425 w 550069"/>
              <a:gd name="connsiteY28" fmla="*/ 964406 h 1181100"/>
              <a:gd name="connsiteX29" fmla="*/ 414338 w 550069"/>
              <a:gd name="connsiteY29" fmla="*/ 852487 h 1181100"/>
              <a:gd name="connsiteX30" fmla="*/ 457200 w 550069"/>
              <a:gd name="connsiteY30" fmla="*/ 752475 h 1181100"/>
              <a:gd name="connsiteX31" fmla="*/ 483394 w 550069"/>
              <a:gd name="connsiteY31" fmla="*/ 673894 h 1181100"/>
              <a:gd name="connsiteX32" fmla="*/ 509588 w 550069"/>
              <a:gd name="connsiteY32" fmla="*/ 571500 h 1181100"/>
              <a:gd name="connsiteX33" fmla="*/ 523875 w 550069"/>
              <a:gd name="connsiteY33" fmla="*/ 461962 h 1181100"/>
              <a:gd name="connsiteX34" fmla="*/ 535781 w 550069"/>
              <a:gd name="connsiteY34" fmla="*/ 31432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50069" h="1181100">
                <a:moveTo>
                  <a:pt x="535781" y="314325"/>
                </a:moveTo>
                <a:lnTo>
                  <a:pt x="550069" y="90487"/>
                </a:lnTo>
                <a:cubicBezTo>
                  <a:pt x="549275" y="70643"/>
                  <a:pt x="548482" y="50800"/>
                  <a:pt x="547688" y="30956"/>
                </a:cubicBezTo>
                <a:lnTo>
                  <a:pt x="540544" y="7144"/>
                </a:lnTo>
                <a:lnTo>
                  <a:pt x="528638" y="0"/>
                </a:lnTo>
                <a:lnTo>
                  <a:pt x="507206" y="7144"/>
                </a:lnTo>
                <a:lnTo>
                  <a:pt x="488156" y="80962"/>
                </a:lnTo>
                <a:lnTo>
                  <a:pt x="442913" y="269081"/>
                </a:lnTo>
                <a:lnTo>
                  <a:pt x="388144" y="419100"/>
                </a:lnTo>
                <a:lnTo>
                  <a:pt x="328613" y="540544"/>
                </a:lnTo>
                <a:lnTo>
                  <a:pt x="269081" y="621506"/>
                </a:lnTo>
                <a:lnTo>
                  <a:pt x="109538" y="769144"/>
                </a:lnTo>
                <a:lnTo>
                  <a:pt x="30956" y="828675"/>
                </a:lnTo>
                <a:lnTo>
                  <a:pt x="19050" y="840581"/>
                </a:lnTo>
                <a:lnTo>
                  <a:pt x="9525" y="866775"/>
                </a:lnTo>
                <a:lnTo>
                  <a:pt x="2381" y="928687"/>
                </a:lnTo>
                <a:cubicBezTo>
                  <a:pt x="1587" y="951706"/>
                  <a:pt x="794" y="974725"/>
                  <a:pt x="0" y="997744"/>
                </a:cubicBezTo>
                <a:lnTo>
                  <a:pt x="7144" y="1059656"/>
                </a:lnTo>
                <a:lnTo>
                  <a:pt x="26194" y="1116806"/>
                </a:lnTo>
                <a:lnTo>
                  <a:pt x="33338" y="1131094"/>
                </a:lnTo>
                <a:lnTo>
                  <a:pt x="59531" y="1166812"/>
                </a:lnTo>
                <a:lnTo>
                  <a:pt x="76200" y="1176337"/>
                </a:lnTo>
                <a:lnTo>
                  <a:pt x="95250" y="1181100"/>
                </a:lnTo>
                <a:lnTo>
                  <a:pt x="128588" y="1176337"/>
                </a:lnTo>
                <a:lnTo>
                  <a:pt x="173831" y="1159669"/>
                </a:lnTo>
                <a:lnTo>
                  <a:pt x="209550" y="1135856"/>
                </a:lnTo>
                <a:lnTo>
                  <a:pt x="264319" y="1088231"/>
                </a:lnTo>
                <a:lnTo>
                  <a:pt x="300038" y="1042987"/>
                </a:lnTo>
                <a:lnTo>
                  <a:pt x="352425" y="964406"/>
                </a:lnTo>
                <a:lnTo>
                  <a:pt x="414338" y="852487"/>
                </a:lnTo>
                <a:lnTo>
                  <a:pt x="457200" y="752475"/>
                </a:lnTo>
                <a:lnTo>
                  <a:pt x="483394" y="673894"/>
                </a:lnTo>
                <a:lnTo>
                  <a:pt x="509588" y="571500"/>
                </a:lnTo>
                <a:lnTo>
                  <a:pt x="523875" y="461962"/>
                </a:lnTo>
                <a:lnTo>
                  <a:pt x="535781" y="3143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2B59A841-5BFB-4FBE-82F7-7F5E9F55F4F4}"/>
              </a:ext>
            </a:extLst>
          </p:cNvPr>
          <p:cNvSpPr/>
          <p:nvPr/>
        </p:nvSpPr>
        <p:spPr>
          <a:xfrm>
            <a:off x="5154614" y="4764089"/>
            <a:ext cx="466725" cy="1017587"/>
          </a:xfrm>
          <a:custGeom>
            <a:avLst/>
            <a:gdLst>
              <a:gd name="connsiteX0" fmla="*/ 80963 w 466725"/>
              <a:gd name="connsiteY0" fmla="*/ 219075 h 1016794"/>
              <a:gd name="connsiteX1" fmla="*/ 128588 w 466725"/>
              <a:gd name="connsiteY1" fmla="*/ 359569 h 1016794"/>
              <a:gd name="connsiteX2" fmla="*/ 152400 w 466725"/>
              <a:gd name="connsiteY2" fmla="*/ 471488 h 1016794"/>
              <a:gd name="connsiteX3" fmla="*/ 171450 w 466725"/>
              <a:gd name="connsiteY3" fmla="*/ 588169 h 1016794"/>
              <a:gd name="connsiteX4" fmla="*/ 176213 w 466725"/>
              <a:gd name="connsiteY4" fmla="*/ 726282 h 1016794"/>
              <a:gd name="connsiteX5" fmla="*/ 183357 w 466725"/>
              <a:gd name="connsiteY5" fmla="*/ 840582 h 1016794"/>
              <a:gd name="connsiteX6" fmla="*/ 190500 w 466725"/>
              <a:gd name="connsiteY6" fmla="*/ 885825 h 1016794"/>
              <a:gd name="connsiteX7" fmla="*/ 211932 w 466725"/>
              <a:gd name="connsiteY7" fmla="*/ 954882 h 1016794"/>
              <a:gd name="connsiteX8" fmla="*/ 226219 w 466725"/>
              <a:gd name="connsiteY8" fmla="*/ 981075 h 1016794"/>
              <a:gd name="connsiteX9" fmla="*/ 242888 w 466725"/>
              <a:gd name="connsiteY9" fmla="*/ 1000125 h 1016794"/>
              <a:gd name="connsiteX10" fmla="*/ 261938 w 466725"/>
              <a:gd name="connsiteY10" fmla="*/ 1009650 h 1016794"/>
              <a:gd name="connsiteX11" fmla="*/ 292894 w 466725"/>
              <a:gd name="connsiteY11" fmla="*/ 1016794 h 1016794"/>
              <a:gd name="connsiteX12" fmla="*/ 326232 w 466725"/>
              <a:gd name="connsiteY12" fmla="*/ 1014413 h 1016794"/>
              <a:gd name="connsiteX13" fmla="*/ 357188 w 466725"/>
              <a:gd name="connsiteY13" fmla="*/ 1000125 h 1016794"/>
              <a:gd name="connsiteX14" fmla="*/ 390525 w 466725"/>
              <a:gd name="connsiteY14" fmla="*/ 978694 h 1016794"/>
              <a:gd name="connsiteX15" fmla="*/ 414338 w 466725"/>
              <a:gd name="connsiteY15" fmla="*/ 950119 h 1016794"/>
              <a:gd name="connsiteX16" fmla="*/ 433388 w 466725"/>
              <a:gd name="connsiteY16" fmla="*/ 907257 h 1016794"/>
              <a:gd name="connsiteX17" fmla="*/ 452438 w 466725"/>
              <a:gd name="connsiteY17" fmla="*/ 823913 h 1016794"/>
              <a:gd name="connsiteX18" fmla="*/ 466725 w 466725"/>
              <a:gd name="connsiteY18" fmla="*/ 683419 h 1016794"/>
              <a:gd name="connsiteX19" fmla="*/ 466725 w 466725"/>
              <a:gd name="connsiteY19" fmla="*/ 607219 h 1016794"/>
              <a:gd name="connsiteX20" fmla="*/ 416719 w 466725"/>
              <a:gd name="connsiteY20" fmla="*/ 495300 h 1016794"/>
              <a:gd name="connsiteX21" fmla="*/ 354807 w 466725"/>
              <a:gd name="connsiteY21" fmla="*/ 373857 h 1016794"/>
              <a:gd name="connsiteX22" fmla="*/ 285750 w 466725"/>
              <a:gd name="connsiteY22" fmla="*/ 271463 h 1016794"/>
              <a:gd name="connsiteX23" fmla="*/ 188119 w 466725"/>
              <a:gd name="connsiteY23" fmla="*/ 164307 h 1016794"/>
              <a:gd name="connsiteX24" fmla="*/ 61913 w 466725"/>
              <a:gd name="connsiteY24" fmla="*/ 26194 h 1016794"/>
              <a:gd name="connsiteX25" fmla="*/ 38100 w 466725"/>
              <a:gd name="connsiteY25" fmla="*/ 4763 h 1016794"/>
              <a:gd name="connsiteX26" fmla="*/ 26194 w 466725"/>
              <a:gd name="connsiteY26" fmla="*/ 0 h 1016794"/>
              <a:gd name="connsiteX27" fmla="*/ 11907 w 466725"/>
              <a:gd name="connsiteY27" fmla="*/ 0 h 1016794"/>
              <a:gd name="connsiteX28" fmla="*/ 0 w 466725"/>
              <a:gd name="connsiteY28" fmla="*/ 14288 h 1016794"/>
              <a:gd name="connsiteX29" fmla="*/ 2382 w 466725"/>
              <a:gd name="connsiteY29" fmla="*/ 33338 h 1016794"/>
              <a:gd name="connsiteX30" fmla="*/ 80963 w 466725"/>
              <a:gd name="connsiteY30" fmla="*/ 219075 h 101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6725" h="1016794">
                <a:moveTo>
                  <a:pt x="80963" y="219075"/>
                </a:moveTo>
                <a:lnTo>
                  <a:pt x="128588" y="359569"/>
                </a:lnTo>
                <a:lnTo>
                  <a:pt x="152400" y="471488"/>
                </a:lnTo>
                <a:lnTo>
                  <a:pt x="171450" y="588169"/>
                </a:lnTo>
                <a:lnTo>
                  <a:pt x="176213" y="726282"/>
                </a:lnTo>
                <a:lnTo>
                  <a:pt x="183357" y="840582"/>
                </a:lnTo>
                <a:lnTo>
                  <a:pt x="190500" y="885825"/>
                </a:lnTo>
                <a:lnTo>
                  <a:pt x="211932" y="954882"/>
                </a:lnTo>
                <a:lnTo>
                  <a:pt x="226219" y="981075"/>
                </a:lnTo>
                <a:lnTo>
                  <a:pt x="242888" y="1000125"/>
                </a:lnTo>
                <a:lnTo>
                  <a:pt x="261938" y="1009650"/>
                </a:lnTo>
                <a:lnTo>
                  <a:pt x="292894" y="1016794"/>
                </a:lnTo>
                <a:lnTo>
                  <a:pt x="326232" y="1014413"/>
                </a:lnTo>
                <a:lnTo>
                  <a:pt x="357188" y="1000125"/>
                </a:lnTo>
                <a:lnTo>
                  <a:pt x="390525" y="978694"/>
                </a:lnTo>
                <a:lnTo>
                  <a:pt x="414338" y="950119"/>
                </a:lnTo>
                <a:lnTo>
                  <a:pt x="433388" y="907257"/>
                </a:lnTo>
                <a:lnTo>
                  <a:pt x="452438" y="823913"/>
                </a:lnTo>
                <a:lnTo>
                  <a:pt x="466725" y="683419"/>
                </a:lnTo>
                <a:lnTo>
                  <a:pt x="466725" y="607219"/>
                </a:lnTo>
                <a:lnTo>
                  <a:pt x="416719" y="495300"/>
                </a:lnTo>
                <a:lnTo>
                  <a:pt x="354807" y="373857"/>
                </a:lnTo>
                <a:lnTo>
                  <a:pt x="285750" y="271463"/>
                </a:lnTo>
                <a:lnTo>
                  <a:pt x="188119" y="164307"/>
                </a:lnTo>
                <a:lnTo>
                  <a:pt x="61913" y="26194"/>
                </a:lnTo>
                <a:lnTo>
                  <a:pt x="38100" y="4763"/>
                </a:lnTo>
                <a:lnTo>
                  <a:pt x="26194" y="0"/>
                </a:lnTo>
                <a:lnTo>
                  <a:pt x="11907" y="0"/>
                </a:lnTo>
                <a:lnTo>
                  <a:pt x="0" y="14288"/>
                </a:lnTo>
                <a:lnTo>
                  <a:pt x="2382" y="33338"/>
                </a:lnTo>
                <a:lnTo>
                  <a:pt x="80963" y="2190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06AECCA-0857-48C3-9C84-978888E3E45B}"/>
              </a:ext>
            </a:extLst>
          </p:cNvPr>
          <p:cNvSpPr/>
          <p:nvPr/>
        </p:nvSpPr>
        <p:spPr>
          <a:xfrm>
            <a:off x="6183313" y="4722814"/>
            <a:ext cx="666750" cy="987425"/>
          </a:xfrm>
          <a:custGeom>
            <a:avLst/>
            <a:gdLst>
              <a:gd name="connsiteX0" fmla="*/ 259557 w 666750"/>
              <a:gd name="connsiteY0" fmla="*/ 383381 h 988219"/>
              <a:gd name="connsiteX1" fmla="*/ 323850 w 666750"/>
              <a:gd name="connsiteY1" fmla="*/ 485775 h 988219"/>
              <a:gd name="connsiteX2" fmla="*/ 347663 w 666750"/>
              <a:gd name="connsiteY2" fmla="*/ 566737 h 988219"/>
              <a:gd name="connsiteX3" fmla="*/ 423863 w 666750"/>
              <a:gd name="connsiteY3" fmla="*/ 845344 h 988219"/>
              <a:gd name="connsiteX4" fmla="*/ 445294 w 666750"/>
              <a:gd name="connsiteY4" fmla="*/ 919162 h 988219"/>
              <a:gd name="connsiteX5" fmla="*/ 478632 w 666750"/>
              <a:gd name="connsiteY5" fmla="*/ 954881 h 988219"/>
              <a:gd name="connsiteX6" fmla="*/ 509588 w 666750"/>
              <a:gd name="connsiteY6" fmla="*/ 976312 h 988219"/>
              <a:gd name="connsiteX7" fmla="*/ 540544 w 666750"/>
              <a:gd name="connsiteY7" fmla="*/ 988219 h 988219"/>
              <a:gd name="connsiteX8" fmla="*/ 564357 w 666750"/>
              <a:gd name="connsiteY8" fmla="*/ 988219 h 988219"/>
              <a:gd name="connsiteX9" fmla="*/ 592932 w 666750"/>
              <a:gd name="connsiteY9" fmla="*/ 983456 h 988219"/>
              <a:gd name="connsiteX10" fmla="*/ 621507 w 666750"/>
              <a:gd name="connsiteY10" fmla="*/ 962025 h 988219"/>
              <a:gd name="connsiteX11" fmla="*/ 638175 w 666750"/>
              <a:gd name="connsiteY11" fmla="*/ 938212 h 988219"/>
              <a:gd name="connsiteX12" fmla="*/ 654844 w 666750"/>
              <a:gd name="connsiteY12" fmla="*/ 902494 h 988219"/>
              <a:gd name="connsiteX13" fmla="*/ 664369 w 666750"/>
              <a:gd name="connsiteY13" fmla="*/ 845344 h 988219"/>
              <a:gd name="connsiteX14" fmla="*/ 666750 w 666750"/>
              <a:gd name="connsiteY14" fmla="*/ 781050 h 988219"/>
              <a:gd name="connsiteX15" fmla="*/ 664369 w 666750"/>
              <a:gd name="connsiteY15" fmla="*/ 673894 h 988219"/>
              <a:gd name="connsiteX16" fmla="*/ 652463 w 666750"/>
              <a:gd name="connsiteY16" fmla="*/ 611981 h 988219"/>
              <a:gd name="connsiteX17" fmla="*/ 611982 w 666750"/>
              <a:gd name="connsiteY17" fmla="*/ 495300 h 988219"/>
              <a:gd name="connsiteX18" fmla="*/ 595313 w 666750"/>
              <a:gd name="connsiteY18" fmla="*/ 469106 h 988219"/>
              <a:gd name="connsiteX19" fmla="*/ 528638 w 666750"/>
              <a:gd name="connsiteY19" fmla="*/ 392906 h 988219"/>
              <a:gd name="connsiteX20" fmla="*/ 414338 w 666750"/>
              <a:gd name="connsiteY20" fmla="*/ 283369 h 988219"/>
              <a:gd name="connsiteX21" fmla="*/ 271463 w 666750"/>
              <a:gd name="connsiteY21" fmla="*/ 166687 h 988219"/>
              <a:gd name="connsiteX22" fmla="*/ 138113 w 666750"/>
              <a:gd name="connsiteY22" fmla="*/ 71437 h 988219"/>
              <a:gd name="connsiteX23" fmla="*/ 42863 w 666750"/>
              <a:gd name="connsiteY23" fmla="*/ 4762 h 988219"/>
              <a:gd name="connsiteX24" fmla="*/ 21432 w 666750"/>
              <a:gd name="connsiteY24" fmla="*/ 0 h 988219"/>
              <a:gd name="connsiteX25" fmla="*/ 4763 w 666750"/>
              <a:gd name="connsiteY25" fmla="*/ 2381 h 988219"/>
              <a:gd name="connsiteX26" fmla="*/ 0 w 666750"/>
              <a:gd name="connsiteY26" fmla="*/ 14287 h 988219"/>
              <a:gd name="connsiteX27" fmla="*/ 4763 w 666750"/>
              <a:gd name="connsiteY27" fmla="*/ 30956 h 988219"/>
              <a:gd name="connsiteX28" fmla="*/ 14288 w 666750"/>
              <a:gd name="connsiteY28" fmla="*/ 50006 h 988219"/>
              <a:gd name="connsiteX29" fmla="*/ 107157 w 666750"/>
              <a:gd name="connsiteY29" fmla="*/ 161925 h 988219"/>
              <a:gd name="connsiteX30" fmla="*/ 200025 w 666750"/>
              <a:gd name="connsiteY30" fmla="*/ 288131 h 988219"/>
              <a:gd name="connsiteX31" fmla="*/ 259557 w 666750"/>
              <a:gd name="connsiteY31" fmla="*/ 383381 h 98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6750" h="988219">
                <a:moveTo>
                  <a:pt x="259557" y="383381"/>
                </a:moveTo>
                <a:lnTo>
                  <a:pt x="323850" y="485775"/>
                </a:lnTo>
                <a:lnTo>
                  <a:pt x="347663" y="566737"/>
                </a:lnTo>
                <a:lnTo>
                  <a:pt x="423863" y="845344"/>
                </a:lnTo>
                <a:lnTo>
                  <a:pt x="445294" y="919162"/>
                </a:lnTo>
                <a:lnTo>
                  <a:pt x="478632" y="954881"/>
                </a:lnTo>
                <a:lnTo>
                  <a:pt x="509588" y="976312"/>
                </a:lnTo>
                <a:lnTo>
                  <a:pt x="540544" y="988219"/>
                </a:lnTo>
                <a:lnTo>
                  <a:pt x="564357" y="988219"/>
                </a:lnTo>
                <a:lnTo>
                  <a:pt x="592932" y="983456"/>
                </a:lnTo>
                <a:lnTo>
                  <a:pt x="621507" y="962025"/>
                </a:lnTo>
                <a:lnTo>
                  <a:pt x="638175" y="938212"/>
                </a:lnTo>
                <a:lnTo>
                  <a:pt x="654844" y="902494"/>
                </a:lnTo>
                <a:lnTo>
                  <a:pt x="664369" y="845344"/>
                </a:lnTo>
                <a:cubicBezTo>
                  <a:pt x="665163" y="823913"/>
                  <a:pt x="665956" y="802481"/>
                  <a:pt x="666750" y="781050"/>
                </a:cubicBezTo>
                <a:cubicBezTo>
                  <a:pt x="665956" y="745331"/>
                  <a:pt x="665163" y="709613"/>
                  <a:pt x="664369" y="673894"/>
                </a:cubicBezTo>
                <a:lnTo>
                  <a:pt x="652463" y="611981"/>
                </a:lnTo>
                <a:lnTo>
                  <a:pt x="611982" y="495300"/>
                </a:lnTo>
                <a:lnTo>
                  <a:pt x="595313" y="469106"/>
                </a:lnTo>
                <a:lnTo>
                  <a:pt x="528638" y="392906"/>
                </a:lnTo>
                <a:lnTo>
                  <a:pt x="414338" y="283369"/>
                </a:lnTo>
                <a:lnTo>
                  <a:pt x="271463" y="166687"/>
                </a:lnTo>
                <a:lnTo>
                  <a:pt x="138113" y="71437"/>
                </a:lnTo>
                <a:lnTo>
                  <a:pt x="42863" y="4762"/>
                </a:lnTo>
                <a:lnTo>
                  <a:pt x="21432" y="0"/>
                </a:lnTo>
                <a:lnTo>
                  <a:pt x="4763" y="2381"/>
                </a:lnTo>
                <a:lnTo>
                  <a:pt x="0" y="14287"/>
                </a:lnTo>
                <a:lnTo>
                  <a:pt x="4763" y="30956"/>
                </a:lnTo>
                <a:lnTo>
                  <a:pt x="14288" y="50006"/>
                </a:lnTo>
                <a:lnTo>
                  <a:pt x="107157" y="161925"/>
                </a:lnTo>
                <a:lnTo>
                  <a:pt x="200025" y="288131"/>
                </a:lnTo>
                <a:lnTo>
                  <a:pt x="259557" y="3833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0FBCFAC-A1F3-45EF-BEC4-E0C54246656E}"/>
              </a:ext>
            </a:extLst>
          </p:cNvPr>
          <p:cNvSpPr/>
          <p:nvPr/>
        </p:nvSpPr>
        <p:spPr>
          <a:xfrm>
            <a:off x="7243763" y="4733925"/>
            <a:ext cx="965200" cy="998538"/>
          </a:xfrm>
          <a:custGeom>
            <a:avLst/>
            <a:gdLst>
              <a:gd name="connsiteX0" fmla="*/ 507206 w 964406"/>
              <a:gd name="connsiteY0" fmla="*/ 561975 h 997744"/>
              <a:gd name="connsiteX1" fmla="*/ 583406 w 964406"/>
              <a:gd name="connsiteY1" fmla="*/ 669131 h 997744"/>
              <a:gd name="connsiteX2" fmla="*/ 640556 w 964406"/>
              <a:gd name="connsiteY2" fmla="*/ 762000 h 997744"/>
              <a:gd name="connsiteX3" fmla="*/ 695325 w 964406"/>
              <a:gd name="connsiteY3" fmla="*/ 866775 h 997744"/>
              <a:gd name="connsiteX4" fmla="*/ 723900 w 964406"/>
              <a:gd name="connsiteY4" fmla="*/ 933450 h 997744"/>
              <a:gd name="connsiteX5" fmla="*/ 733425 w 964406"/>
              <a:gd name="connsiteY5" fmla="*/ 945356 h 997744"/>
              <a:gd name="connsiteX6" fmla="*/ 764381 w 964406"/>
              <a:gd name="connsiteY6" fmla="*/ 966788 h 997744"/>
              <a:gd name="connsiteX7" fmla="*/ 792956 w 964406"/>
              <a:gd name="connsiteY7" fmla="*/ 983456 h 997744"/>
              <a:gd name="connsiteX8" fmla="*/ 816768 w 964406"/>
              <a:gd name="connsiteY8" fmla="*/ 992981 h 997744"/>
              <a:gd name="connsiteX9" fmla="*/ 838200 w 964406"/>
              <a:gd name="connsiteY9" fmla="*/ 997744 h 997744"/>
              <a:gd name="connsiteX10" fmla="*/ 866775 w 964406"/>
              <a:gd name="connsiteY10" fmla="*/ 995363 h 997744"/>
              <a:gd name="connsiteX11" fmla="*/ 892968 w 964406"/>
              <a:gd name="connsiteY11" fmla="*/ 981075 h 997744"/>
              <a:gd name="connsiteX12" fmla="*/ 916781 w 964406"/>
              <a:gd name="connsiteY12" fmla="*/ 952500 h 997744"/>
              <a:gd name="connsiteX13" fmla="*/ 945356 w 964406"/>
              <a:gd name="connsiteY13" fmla="*/ 902494 h 997744"/>
              <a:gd name="connsiteX14" fmla="*/ 964406 w 964406"/>
              <a:gd name="connsiteY14" fmla="*/ 838200 h 997744"/>
              <a:gd name="connsiteX15" fmla="*/ 964406 w 964406"/>
              <a:gd name="connsiteY15" fmla="*/ 785813 h 997744"/>
              <a:gd name="connsiteX16" fmla="*/ 957262 w 964406"/>
              <a:gd name="connsiteY16" fmla="*/ 700088 h 997744"/>
              <a:gd name="connsiteX17" fmla="*/ 931068 w 964406"/>
              <a:gd name="connsiteY17" fmla="*/ 623888 h 997744"/>
              <a:gd name="connsiteX18" fmla="*/ 890587 w 964406"/>
              <a:gd name="connsiteY18" fmla="*/ 552450 h 997744"/>
              <a:gd name="connsiteX19" fmla="*/ 831056 w 964406"/>
              <a:gd name="connsiteY19" fmla="*/ 481013 h 997744"/>
              <a:gd name="connsiteX20" fmla="*/ 752475 w 964406"/>
              <a:gd name="connsiteY20" fmla="*/ 419100 h 997744"/>
              <a:gd name="connsiteX21" fmla="*/ 585787 w 964406"/>
              <a:gd name="connsiteY21" fmla="*/ 307181 h 997744"/>
              <a:gd name="connsiteX22" fmla="*/ 438150 w 964406"/>
              <a:gd name="connsiteY22" fmla="*/ 216694 h 997744"/>
              <a:gd name="connsiteX23" fmla="*/ 292893 w 964406"/>
              <a:gd name="connsiteY23" fmla="*/ 133350 h 997744"/>
              <a:gd name="connsiteX24" fmla="*/ 173831 w 964406"/>
              <a:gd name="connsiteY24" fmla="*/ 78581 h 997744"/>
              <a:gd name="connsiteX25" fmla="*/ 66675 w 964406"/>
              <a:gd name="connsiteY25" fmla="*/ 19050 h 997744"/>
              <a:gd name="connsiteX26" fmla="*/ 26193 w 964406"/>
              <a:gd name="connsiteY26" fmla="*/ 0 h 997744"/>
              <a:gd name="connsiteX27" fmla="*/ 11906 w 964406"/>
              <a:gd name="connsiteY27" fmla="*/ 0 h 997744"/>
              <a:gd name="connsiteX28" fmla="*/ 0 w 964406"/>
              <a:gd name="connsiteY28" fmla="*/ 9525 h 997744"/>
              <a:gd name="connsiteX29" fmla="*/ 0 w 964406"/>
              <a:gd name="connsiteY29" fmla="*/ 33338 h 997744"/>
              <a:gd name="connsiteX30" fmla="*/ 11906 w 964406"/>
              <a:gd name="connsiteY30" fmla="*/ 57150 h 997744"/>
              <a:gd name="connsiteX31" fmla="*/ 33337 w 964406"/>
              <a:gd name="connsiteY31" fmla="*/ 76200 h 997744"/>
              <a:gd name="connsiteX32" fmla="*/ 135731 w 964406"/>
              <a:gd name="connsiteY32" fmla="*/ 147638 h 997744"/>
              <a:gd name="connsiteX33" fmla="*/ 257175 w 964406"/>
              <a:gd name="connsiteY33" fmla="*/ 261938 h 997744"/>
              <a:gd name="connsiteX34" fmla="*/ 395287 w 964406"/>
              <a:gd name="connsiteY34" fmla="*/ 414338 h 997744"/>
              <a:gd name="connsiteX35" fmla="*/ 507206 w 964406"/>
              <a:gd name="connsiteY35" fmla="*/ 561975 h 99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64406" h="997744">
                <a:moveTo>
                  <a:pt x="507206" y="561975"/>
                </a:moveTo>
                <a:lnTo>
                  <a:pt x="583406" y="669131"/>
                </a:lnTo>
                <a:lnTo>
                  <a:pt x="640556" y="762000"/>
                </a:lnTo>
                <a:lnTo>
                  <a:pt x="695325" y="866775"/>
                </a:lnTo>
                <a:lnTo>
                  <a:pt x="723900" y="933450"/>
                </a:lnTo>
                <a:lnTo>
                  <a:pt x="733425" y="945356"/>
                </a:lnTo>
                <a:lnTo>
                  <a:pt x="764381" y="966788"/>
                </a:lnTo>
                <a:lnTo>
                  <a:pt x="792956" y="983456"/>
                </a:lnTo>
                <a:lnTo>
                  <a:pt x="816768" y="992981"/>
                </a:lnTo>
                <a:lnTo>
                  <a:pt x="838200" y="997744"/>
                </a:lnTo>
                <a:lnTo>
                  <a:pt x="866775" y="995363"/>
                </a:lnTo>
                <a:lnTo>
                  <a:pt x="892968" y="981075"/>
                </a:lnTo>
                <a:lnTo>
                  <a:pt x="916781" y="952500"/>
                </a:lnTo>
                <a:lnTo>
                  <a:pt x="945356" y="902494"/>
                </a:lnTo>
                <a:lnTo>
                  <a:pt x="964406" y="838200"/>
                </a:lnTo>
                <a:lnTo>
                  <a:pt x="964406" y="785813"/>
                </a:lnTo>
                <a:lnTo>
                  <a:pt x="957262" y="700088"/>
                </a:lnTo>
                <a:lnTo>
                  <a:pt x="931068" y="623888"/>
                </a:lnTo>
                <a:lnTo>
                  <a:pt x="890587" y="552450"/>
                </a:lnTo>
                <a:lnTo>
                  <a:pt x="831056" y="481013"/>
                </a:lnTo>
                <a:lnTo>
                  <a:pt x="752475" y="419100"/>
                </a:lnTo>
                <a:lnTo>
                  <a:pt x="585787" y="307181"/>
                </a:lnTo>
                <a:lnTo>
                  <a:pt x="438150" y="216694"/>
                </a:lnTo>
                <a:lnTo>
                  <a:pt x="292893" y="133350"/>
                </a:lnTo>
                <a:lnTo>
                  <a:pt x="173831" y="78581"/>
                </a:lnTo>
                <a:lnTo>
                  <a:pt x="66675" y="19050"/>
                </a:lnTo>
                <a:lnTo>
                  <a:pt x="26193" y="0"/>
                </a:lnTo>
                <a:lnTo>
                  <a:pt x="11906" y="0"/>
                </a:lnTo>
                <a:lnTo>
                  <a:pt x="0" y="9525"/>
                </a:lnTo>
                <a:lnTo>
                  <a:pt x="0" y="33338"/>
                </a:lnTo>
                <a:lnTo>
                  <a:pt x="11906" y="57150"/>
                </a:lnTo>
                <a:lnTo>
                  <a:pt x="33337" y="76200"/>
                </a:lnTo>
                <a:lnTo>
                  <a:pt x="135731" y="147638"/>
                </a:lnTo>
                <a:lnTo>
                  <a:pt x="257175" y="261938"/>
                </a:lnTo>
                <a:lnTo>
                  <a:pt x="395287" y="414338"/>
                </a:lnTo>
                <a:lnTo>
                  <a:pt x="507206" y="5619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7A0BA2C-6BF9-4532-AA97-2EC53E5D7587}"/>
              </a:ext>
            </a:extLst>
          </p:cNvPr>
          <p:cNvSpPr/>
          <p:nvPr/>
        </p:nvSpPr>
        <p:spPr>
          <a:xfrm>
            <a:off x="5153026" y="1666875"/>
            <a:ext cx="1865313" cy="363538"/>
          </a:xfrm>
          <a:custGeom>
            <a:avLst/>
            <a:gdLst>
              <a:gd name="connsiteX0" fmla="*/ 311944 w 1864519"/>
              <a:gd name="connsiteY0" fmla="*/ 364331 h 364331"/>
              <a:gd name="connsiteX1" fmla="*/ 180975 w 1864519"/>
              <a:gd name="connsiteY1" fmla="*/ 361950 h 364331"/>
              <a:gd name="connsiteX2" fmla="*/ 116681 w 1864519"/>
              <a:gd name="connsiteY2" fmla="*/ 352425 h 364331"/>
              <a:gd name="connsiteX3" fmla="*/ 0 w 1864519"/>
              <a:gd name="connsiteY3" fmla="*/ 209550 h 364331"/>
              <a:gd name="connsiteX4" fmla="*/ 283369 w 1864519"/>
              <a:gd name="connsiteY4" fmla="*/ 176213 h 364331"/>
              <a:gd name="connsiteX5" fmla="*/ 366713 w 1864519"/>
              <a:gd name="connsiteY5" fmla="*/ 200025 h 364331"/>
              <a:gd name="connsiteX6" fmla="*/ 397669 w 1864519"/>
              <a:gd name="connsiteY6" fmla="*/ 202406 h 364331"/>
              <a:gd name="connsiteX7" fmla="*/ 690563 w 1864519"/>
              <a:gd name="connsiteY7" fmla="*/ 157163 h 364331"/>
              <a:gd name="connsiteX8" fmla="*/ 1135856 w 1864519"/>
              <a:gd name="connsiteY8" fmla="*/ 92869 h 364331"/>
              <a:gd name="connsiteX9" fmla="*/ 1178719 w 1864519"/>
              <a:gd name="connsiteY9" fmla="*/ 83344 h 364331"/>
              <a:gd name="connsiteX10" fmla="*/ 1335881 w 1864519"/>
              <a:gd name="connsiteY10" fmla="*/ 38100 h 364331"/>
              <a:gd name="connsiteX11" fmla="*/ 1509713 w 1864519"/>
              <a:gd name="connsiteY11" fmla="*/ 0 h 364331"/>
              <a:gd name="connsiteX12" fmla="*/ 1540669 w 1864519"/>
              <a:gd name="connsiteY12" fmla="*/ 7144 h 364331"/>
              <a:gd name="connsiteX13" fmla="*/ 1697831 w 1864519"/>
              <a:gd name="connsiteY13" fmla="*/ 97631 h 364331"/>
              <a:gd name="connsiteX14" fmla="*/ 1824038 w 1864519"/>
              <a:gd name="connsiteY14" fmla="*/ 176213 h 364331"/>
              <a:gd name="connsiteX15" fmla="*/ 1840706 w 1864519"/>
              <a:gd name="connsiteY15" fmla="*/ 190500 h 364331"/>
              <a:gd name="connsiteX16" fmla="*/ 1852613 w 1864519"/>
              <a:gd name="connsiteY16" fmla="*/ 204788 h 364331"/>
              <a:gd name="connsiteX17" fmla="*/ 1862138 w 1864519"/>
              <a:gd name="connsiteY17" fmla="*/ 228600 h 364331"/>
              <a:gd name="connsiteX18" fmla="*/ 1864519 w 1864519"/>
              <a:gd name="connsiteY18" fmla="*/ 250031 h 364331"/>
              <a:gd name="connsiteX19" fmla="*/ 1859756 w 1864519"/>
              <a:gd name="connsiteY19" fmla="*/ 273844 h 364331"/>
              <a:gd name="connsiteX20" fmla="*/ 1840706 w 1864519"/>
              <a:gd name="connsiteY20" fmla="*/ 297656 h 364331"/>
              <a:gd name="connsiteX21" fmla="*/ 1821656 w 1864519"/>
              <a:gd name="connsiteY21" fmla="*/ 314325 h 364331"/>
              <a:gd name="connsiteX22" fmla="*/ 1747838 w 1864519"/>
              <a:gd name="connsiteY22" fmla="*/ 347663 h 364331"/>
              <a:gd name="connsiteX23" fmla="*/ 1302544 w 1864519"/>
              <a:gd name="connsiteY23" fmla="*/ 221456 h 364331"/>
              <a:gd name="connsiteX24" fmla="*/ 962025 w 1864519"/>
              <a:gd name="connsiteY24" fmla="*/ 276225 h 364331"/>
              <a:gd name="connsiteX25" fmla="*/ 545306 w 1864519"/>
              <a:gd name="connsiteY25" fmla="*/ 345281 h 364331"/>
              <a:gd name="connsiteX26" fmla="*/ 421481 w 1864519"/>
              <a:gd name="connsiteY26" fmla="*/ 361950 h 364331"/>
              <a:gd name="connsiteX27" fmla="*/ 311944 w 1864519"/>
              <a:gd name="connsiteY27" fmla="*/ 364331 h 36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64519" h="364331">
                <a:moveTo>
                  <a:pt x="311944" y="364331"/>
                </a:moveTo>
                <a:lnTo>
                  <a:pt x="180975" y="361950"/>
                </a:lnTo>
                <a:lnTo>
                  <a:pt x="116681" y="352425"/>
                </a:lnTo>
                <a:lnTo>
                  <a:pt x="0" y="209550"/>
                </a:lnTo>
                <a:lnTo>
                  <a:pt x="283369" y="176213"/>
                </a:lnTo>
                <a:lnTo>
                  <a:pt x="366713" y="200025"/>
                </a:lnTo>
                <a:lnTo>
                  <a:pt x="397669" y="202406"/>
                </a:lnTo>
                <a:lnTo>
                  <a:pt x="690563" y="157163"/>
                </a:lnTo>
                <a:lnTo>
                  <a:pt x="1135856" y="92869"/>
                </a:lnTo>
                <a:lnTo>
                  <a:pt x="1178719" y="83344"/>
                </a:lnTo>
                <a:lnTo>
                  <a:pt x="1335881" y="38100"/>
                </a:lnTo>
                <a:lnTo>
                  <a:pt x="1509713" y="0"/>
                </a:lnTo>
                <a:lnTo>
                  <a:pt x="1540669" y="7144"/>
                </a:lnTo>
                <a:lnTo>
                  <a:pt x="1697831" y="97631"/>
                </a:lnTo>
                <a:lnTo>
                  <a:pt x="1824038" y="176213"/>
                </a:lnTo>
                <a:lnTo>
                  <a:pt x="1840706" y="190500"/>
                </a:lnTo>
                <a:lnTo>
                  <a:pt x="1852613" y="204788"/>
                </a:lnTo>
                <a:lnTo>
                  <a:pt x="1862138" y="228600"/>
                </a:lnTo>
                <a:lnTo>
                  <a:pt x="1864519" y="250031"/>
                </a:lnTo>
                <a:lnTo>
                  <a:pt x="1859756" y="273844"/>
                </a:lnTo>
                <a:lnTo>
                  <a:pt x="1840706" y="297656"/>
                </a:lnTo>
                <a:lnTo>
                  <a:pt x="1821656" y="314325"/>
                </a:lnTo>
                <a:lnTo>
                  <a:pt x="1747838" y="347663"/>
                </a:lnTo>
                <a:lnTo>
                  <a:pt x="1302544" y="221456"/>
                </a:lnTo>
                <a:lnTo>
                  <a:pt x="962025" y="276225"/>
                </a:lnTo>
                <a:lnTo>
                  <a:pt x="545306" y="345281"/>
                </a:lnTo>
                <a:lnTo>
                  <a:pt x="421481" y="361950"/>
                </a:lnTo>
                <a:lnTo>
                  <a:pt x="311944" y="364331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1C17C39-CADD-40D4-B958-7C60E2DA9D0C}"/>
              </a:ext>
            </a:extLst>
          </p:cNvPr>
          <p:cNvSpPr/>
          <p:nvPr/>
        </p:nvSpPr>
        <p:spPr>
          <a:xfrm>
            <a:off x="5681663" y="1855789"/>
            <a:ext cx="1238250" cy="1089025"/>
          </a:xfrm>
          <a:custGeom>
            <a:avLst/>
            <a:gdLst>
              <a:gd name="connsiteX0" fmla="*/ 342900 w 1238250"/>
              <a:gd name="connsiteY0" fmla="*/ 673894 h 1090612"/>
              <a:gd name="connsiteX1" fmla="*/ 557212 w 1238250"/>
              <a:gd name="connsiteY1" fmla="*/ 433387 h 1090612"/>
              <a:gd name="connsiteX2" fmla="*/ 742950 w 1238250"/>
              <a:gd name="connsiteY2" fmla="*/ 195262 h 1090612"/>
              <a:gd name="connsiteX3" fmla="*/ 807243 w 1238250"/>
              <a:gd name="connsiteY3" fmla="*/ 107156 h 1090612"/>
              <a:gd name="connsiteX4" fmla="*/ 812006 w 1238250"/>
              <a:gd name="connsiteY4" fmla="*/ 88106 h 1090612"/>
              <a:gd name="connsiteX5" fmla="*/ 812006 w 1238250"/>
              <a:gd name="connsiteY5" fmla="*/ 69056 h 1090612"/>
              <a:gd name="connsiteX6" fmla="*/ 802481 w 1238250"/>
              <a:gd name="connsiteY6" fmla="*/ 47625 h 1090612"/>
              <a:gd name="connsiteX7" fmla="*/ 745331 w 1238250"/>
              <a:gd name="connsiteY7" fmla="*/ 0 h 1090612"/>
              <a:gd name="connsiteX8" fmla="*/ 1238250 w 1238250"/>
              <a:gd name="connsiteY8" fmla="*/ 147637 h 1090612"/>
              <a:gd name="connsiteX9" fmla="*/ 1207293 w 1238250"/>
              <a:gd name="connsiteY9" fmla="*/ 166687 h 1090612"/>
              <a:gd name="connsiteX10" fmla="*/ 1178718 w 1238250"/>
              <a:gd name="connsiteY10" fmla="*/ 176212 h 1090612"/>
              <a:gd name="connsiteX11" fmla="*/ 900112 w 1238250"/>
              <a:gd name="connsiteY11" fmla="*/ 409575 h 1090612"/>
              <a:gd name="connsiteX12" fmla="*/ 454818 w 1238250"/>
              <a:gd name="connsiteY12" fmla="*/ 773906 h 1090612"/>
              <a:gd name="connsiteX13" fmla="*/ 188118 w 1238250"/>
              <a:gd name="connsiteY13" fmla="*/ 983456 h 1090612"/>
              <a:gd name="connsiteX14" fmla="*/ 0 w 1238250"/>
              <a:gd name="connsiteY14" fmla="*/ 1090612 h 1090612"/>
              <a:gd name="connsiteX15" fmla="*/ 85725 w 1238250"/>
              <a:gd name="connsiteY15" fmla="*/ 962025 h 1090612"/>
              <a:gd name="connsiteX16" fmla="*/ 342900 w 1238250"/>
              <a:gd name="connsiteY16" fmla="*/ 673894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8250" h="1090612">
                <a:moveTo>
                  <a:pt x="342900" y="673894"/>
                </a:moveTo>
                <a:lnTo>
                  <a:pt x="557212" y="433387"/>
                </a:lnTo>
                <a:lnTo>
                  <a:pt x="742950" y="195262"/>
                </a:lnTo>
                <a:lnTo>
                  <a:pt x="807243" y="107156"/>
                </a:lnTo>
                <a:lnTo>
                  <a:pt x="812006" y="88106"/>
                </a:lnTo>
                <a:lnTo>
                  <a:pt x="812006" y="69056"/>
                </a:lnTo>
                <a:lnTo>
                  <a:pt x="802481" y="47625"/>
                </a:lnTo>
                <a:lnTo>
                  <a:pt x="745331" y="0"/>
                </a:lnTo>
                <a:lnTo>
                  <a:pt x="1238250" y="147637"/>
                </a:lnTo>
                <a:lnTo>
                  <a:pt x="1207293" y="166687"/>
                </a:lnTo>
                <a:lnTo>
                  <a:pt x="1178718" y="176212"/>
                </a:lnTo>
                <a:lnTo>
                  <a:pt x="900112" y="409575"/>
                </a:lnTo>
                <a:lnTo>
                  <a:pt x="454818" y="773906"/>
                </a:lnTo>
                <a:lnTo>
                  <a:pt x="188118" y="983456"/>
                </a:lnTo>
                <a:lnTo>
                  <a:pt x="0" y="1090612"/>
                </a:lnTo>
                <a:lnTo>
                  <a:pt x="85725" y="962025"/>
                </a:lnTo>
                <a:lnTo>
                  <a:pt x="342900" y="6738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FFF747F-C0CC-434D-A38A-6E81BE60D7AA}"/>
              </a:ext>
            </a:extLst>
          </p:cNvPr>
          <p:cNvSpPr/>
          <p:nvPr/>
        </p:nvSpPr>
        <p:spPr>
          <a:xfrm>
            <a:off x="4605338" y="2651125"/>
            <a:ext cx="3078162" cy="1760538"/>
          </a:xfrm>
          <a:custGeom>
            <a:avLst/>
            <a:gdLst>
              <a:gd name="connsiteX0" fmla="*/ 911824 w 3078051"/>
              <a:gd name="connsiteY0" fmla="*/ 208638 h 1761830"/>
              <a:gd name="connsiteX1" fmla="*/ 623338 w 3078051"/>
              <a:gd name="connsiteY1" fmla="*/ 242123 h 1761830"/>
              <a:gd name="connsiteX2" fmla="*/ 296214 w 3078051"/>
              <a:gd name="connsiteY2" fmla="*/ 283335 h 1761830"/>
              <a:gd name="connsiteX3" fmla="*/ 221517 w 3078051"/>
              <a:gd name="connsiteY3" fmla="*/ 293638 h 1761830"/>
              <a:gd name="connsiteX4" fmla="*/ 128789 w 3078051"/>
              <a:gd name="connsiteY4" fmla="*/ 285911 h 1761830"/>
              <a:gd name="connsiteX5" fmla="*/ 0 w 3078051"/>
              <a:gd name="connsiteY5" fmla="*/ 358033 h 1761830"/>
              <a:gd name="connsiteX6" fmla="*/ 206062 w 3078051"/>
              <a:gd name="connsiteY6" fmla="*/ 468791 h 1761830"/>
              <a:gd name="connsiteX7" fmla="*/ 309093 w 3078051"/>
              <a:gd name="connsiteY7" fmla="*/ 450761 h 1761830"/>
              <a:gd name="connsiteX8" fmla="*/ 515155 w 3078051"/>
              <a:gd name="connsiteY8" fmla="*/ 417276 h 1761830"/>
              <a:gd name="connsiteX9" fmla="*/ 803642 w 3078051"/>
              <a:gd name="connsiteY9" fmla="*/ 381215 h 1761830"/>
              <a:gd name="connsiteX10" fmla="*/ 1102432 w 3078051"/>
              <a:gd name="connsiteY10" fmla="*/ 350305 h 1761830"/>
              <a:gd name="connsiteX11" fmla="*/ 1285312 w 3078051"/>
              <a:gd name="connsiteY11" fmla="*/ 329699 h 1761830"/>
              <a:gd name="connsiteX12" fmla="*/ 1573798 w 3078051"/>
              <a:gd name="connsiteY12" fmla="*/ 298790 h 1761830"/>
              <a:gd name="connsiteX13" fmla="*/ 1942134 w 3078051"/>
              <a:gd name="connsiteY13" fmla="*/ 260153 h 1761830"/>
              <a:gd name="connsiteX14" fmla="*/ 2145620 w 3078051"/>
              <a:gd name="connsiteY14" fmla="*/ 239547 h 1761830"/>
              <a:gd name="connsiteX15" fmla="*/ 2243500 w 3078051"/>
              <a:gd name="connsiteY15" fmla="*/ 244699 h 1761830"/>
              <a:gd name="connsiteX16" fmla="*/ 2444410 w 3078051"/>
              <a:gd name="connsiteY16" fmla="*/ 244699 h 1761830"/>
              <a:gd name="connsiteX17" fmla="*/ 2647896 w 3078051"/>
              <a:gd name="connsiteY17" fmla="*/ 247274 h 1761830"/>
              <a:gd name="connsiteX18" fmla="*/ 2676230 w 3078051"/>
              <a:gd name="connsiteY18" fmla="*/ 255002 h 1761830"/>
              <a:gd name="connsiteX19" fmla="*/ 2694260 w 3078051"/>
              <a:gd name="connsiteY19" fmla="*/ 270456 h 1761830"/>
              <a:gd name="connsiteX20" fmla="*/ 2707139 w 3078051"/>
              <a:gd name="connsiteY20" fmla="*/ 285911 h 1761830"/>
              <a:gd name="connsiteX21" fmla="*/ 2712291 w 3078051"/>
              <a:gd name="connsiteY21" fmla="*/ 301366 h 1761830"/>
              <a:gd name="connsiteX22" fmla="*/ 2691685 w 3078051"/>
              <a:gd name="connsiteY22" fmla="*/ 698035 h 1761830"/>
              <a:gd name="connsiteX23" fmla="*/ 2686533 w 3078051"/>
              <a:gd name="connsiteY23" fmla="*/ 783036 h 1761830"/>
              <a:gd name="connsiteX24" fmla="*/ 2635018 w 3078051"/>
              <a:gd name="connsiteY24" fmla="*/ 1164250 h 1761830"/>
              <a:gd name="connsiteX25" fmla="*/ 2575775 w 3078051"/>
              <a:gd name="connsiteY25" fmla="*/ 1571223 h 1761830"/>
              <a:gd name="connsiteX26" fmla="*/ 2593805 w 3078051"/>
              <a:gd name="connsiteY26" fmla="*/ 1653647 h 1761830"/>
              <a:gd name="connsiteX27" fmla="*/ 2660775 w 3078051"/>
              <a:gd name="connsiteY27" fmla="*/ 1754103 h 1761830"/>
              <a:gd name="connsiteX28" fmla="*/ 2699412 w 3078051"/>
              <a:gd name="connsiteY28" fmla="*/ 1761830 h 1761830"/>
              <a:gd name="connsiteX29" fmla="*/ 2743200 w 3078051"/>
              <a:gd name="connsiteY29" fmla="*/ 1756678 h 1761830"/>
              <a:gd name="connsiteX30" fmla="*/ 2766382 w 3078051"/>
              <a:gd name="connsiteY30" fmla="*/ 1736072 h 1761830"/>
              <a:gd name="connsiteX31" fmla="*/ 2799867 w 3078051"/>
              <a:gd name="connsiteY31" fmla="*/ 1676829 h 1761830"/>
              <a:gd name="connsiteX32" fmla="*/ 2812746 w 3078051"/>
              <a:gd name="connsiteY32" fmla="*/ 1620162 h 1761830"/>
              <a:gd name="connsiteX33" fmla="*/ 2864262 w 3078051"/>
              <a:gd name="connsiteY33" fmla="*/ 1316221 h 1761830"/>
              <a:gd name="connsiteX34" fmla="*/ 2959565 w 3078051"/>
              <a:gd name="connsiteY34" fmla="*/ 757278 h 1761830"/>
              <a:gd name="connsiteX35" fmla="*/ 2995626 w 3078051"/>
              <a:gd name="connsiteY35" fmla="*/ 522882 h 1761830"/>
              <a:gd name="connsiteX36" fmla="*/ 3008505 w 3078051"/>
              <a:gd name="connsiteY36" fmla="*/ 435306 h 1761830"/>
              <a:gd name="connsiteX37" fmla="*/ 3016232 w 3078051"/>
              <a:gd name="connsiteY37" fmla="*/ 414700 h 1761830"/>
              <a:gd name="connsiteX38" fmla="*/ 3047142 w 3078051"/>
              <a:gd name="connsiteY38" fmla="*/ 378639 h 1761830"/>
              <a:gd name="connsiteX39" fmla="*/ 3070324 w 3078051"/>
              <a:gd name="connsiteY39" fmla="*/ 350305 h 1761830"/>
              <a:gd name="connsiteX40" fmla="*/ 3078051 w 3078051"/>
              <a:gd name="connsiteY40" fmla="*/ 332275 h 1761830"/>
              <a:gd name="connsiteX41" fmla="*/ 3078051 w 3078051"/>
              <a:gd name="connsiteY41" fmla="*/ 309093 h 1761830"/>
              <a:gd name="connsiteX42" fmla="*/ 3070324 w 3078051"/>
              <a:gd name="connsiteY42" fmla="*/ 283335 h 1761830"/>
              <a:gd name="connsiteX43" fmla="*/ 3044566 w 3078051"/>
              <a:gd name="connsiteY43" fmla="*/ 231820 h 1761830"/>
              <a:gd name="connsiteX44" fmla="*/ 2967293 w 3078051"/>
              <a:gd name="connsiteY44" fmla="*/ 157122 h 1761830"/>
              <a:gd name="connsiteX45" fmla="*/ 2884868 w 3078051"/>
              <a:gd name="connsiteY45" fmla="*/ 69546 h 1761830"/>
              <a:gd name="connsiteX46" fmla="*/ 2812746 w 3078051"/>
              <a:gd name="connsiteY46" fmla="*/ 5152 h 1761830"/>
              <a:gd name="connsiteX47" fmla="*/ 2792140 w 3078051"/>
              <a:gd name="connsiteY47" fmla="*/ 0 h 1761830"/>
              <a:gd name="connsiteX48" fmla="*/ 2750927 w 3078051"/>
              <a:gd name="connsiteY48" fmla="*/ 0 h 1761830"/>
              <a:gd name="connsiteX49" fmla="*/ 2565472 w 3078051"/>
              <a:gd name="connsiteY49" fmla="*/ 41213 h 1761830"/>
              <a:gd name="connsiteX50" fmla="*/ 2258954 w 3078051"/>
              <a:gd name="connsiteY50" fmla="*/ 74698 h 1761830"/>
              <a:gd name="connsiteX51" fmla="*/ 1545465 w 3078051"/>
              <a:gd name="connsiteY51" fmla="*/ 149395 h 1761830"/>
              <a:gd name="connsiteX52" fmla="*/ 1287887 w 3078051"/>
              <a:gd name="connsiteY52" fmla="*/ 175153 h 1761830"/>
              <a:gd name="connsiteX53" fmla="*/ 1156523 w 3078051"/>
              <a:gd name="connsiteY53" fmla="*/ 172577 h 1761830"/>
              <a:gd name="connsiteX54" fmla="*/ 911824 w 3078051"/>
              <a:gd name="connsiteY54" fmla="*/ 208638 h 176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78051" h="1761830">
                <a:moveTo>
                  <a:pt x="911824" y="208638"/>
                </a:moveTo>
                <a:lnTo>
                  <a:pt x="623338" y="242123"/>
                </a:lnTo>
                <a:lnTo>
                  <a:pt x="296214" y="283335"/>
                </a:lnTo>
                <a:lnTo>
                  <a:pt x="221517" y="293638"/>
                </a:lnTo>
                <a:lnTo>
                  <a:pt x="128789" y="285911"/>
                </a:lnTo>
                <a:lnTo>
                  <a:pt x="0" y="358033"/>
                </a:lnTo>
                <a:lnTo>
                  <a:pt x="206062" y="468791"/>
                </a:lnTo>
                <a:lnTo>
                  <a:pt x="309093" y="450761"/>
                </a:lnTo>
                <a:lnTo>
                  <a:pt x="515155" y="417276"/>
                </a:lnTo>
                <a:lnTo>
                  <a:pt x="803642" y="381215"/>
                </a:lnTo>
                <a:lnTo>
                  <a:pt x="1102432" y="350305"/>
                </a:lnTo>
                <a:lnTo>
                  <a:pt x="1285312" y="329699"/>
                </a:lnTo>
                <a:lnTo>
                  <a:pt x="1573798" y="298790"/>
                </a:lnTo>
                <a:lnTo>
                  <a:pt x="1942134" y="260153"/>
                </a:lnTo>
                <a:lnTo>
                  <a:pt x="2145620" y="239547"/>
                </a:lnTo>
                <a:lnTo>
                  <a:pt x="2243500" y="244699"/>
                </a:lnTo>
                <a:lnTo>
                  <a:pt x="2444410" y="244699"/>
                </a:lnTo>
                <a:lnTo>
                  <a:pt x="2647896" y="247274"/>
                </a:lnTo>
                <a:lnTo>
                  <a:pt x="2676230" y="255002"/>
                </a:lnTo>
                <a:lnTo>
                  <a:pt x="2694260" y="270456"/>
                </a:lnTo>
                <a:lnTo>
                  <a:pt x="2707139" y="285911"/>
                </a:lnTo>
                <a:lnTo>
                  <a:pt x="2712291" y="301366"/>
                </a:lnTo>
                <a:lnTo>
                  <a:pt x="2691685" y="698035"/>
                </a:lnTo>
                <a:lnTo>
                  <a:pt x="2686533" y="783036"/>
                </a:lnTo>
                <a:lnTo>
                  <a:pt x="2635018" y="1164250"/>
                </a:lnTo>
                <a:lnTo>
                  <a:pt x="2575775" y="1571223"/>
                </a:lnTo>
                <a:lnTo>
                  <a:pt x="2593805" y="1653647"/>
                </a:lnTo>
                <a:lnTo>
                  <a:pt x="2660775" y="1754103"/>
                </a:lnTo>
                <a:lnTo>
                  <a:pt x="2699412" y="1761830"/>
                </a:lnTo>
                <a:lnTo>
                  <a:pt x="2743200" y="1756678"/>
                </a:lnTo>
                <a:lnTo>
                  <a:pt x="2766382" y="1736072"/>
                </a:lnTo>
                <a:lnTo>
                  <a:pt x="2799867" y="1676829"/>
                </a:lnTo>
                <a:lnTo>
                  <a:pt x="2812746" y="1620162"/>
                </a:lnTo>
                <a:lnTo>
                  <a:pt x="2864262" y="1316221"/>
                </a:lnTo>
                <a:lnTo>
                  <a:pt x="2959565" y="757278"/>
                </a:lnTo>
                <a:lnTo>
                  <a:pt x="2995626" y="522882"/>
                </a:lnTo>
                <a:lnTo>
                  <a:pt x="3008505" y="435306"/>
                </a:lnTo>
                <a:lnTo>
                  <a:pt x="3016232" y="414700"/>
                </a:lnTo>
                <a:lnTo>
                  <a:pt x="3047142" y="378639"/>
                </a:lnTo>
                <a:lnTo>
                  <a:pt x="3070324" y="350305"/>
                </a:lnTo>
                <a:lnTo>
                  <a:pt x="3078051" y="332275"/>
                </a:lnTo>
                <a:lnTo>
                  <a:pt x="3078051" y="309093"/>
                </a:lnTo>
                <a:lnTo>
                  <a:pt x="3070324" y="283335"/>
                </a:lnTo>
                <a:lnTo>
                  <a:pt x="3044566" y="231820"/>
                </a:lnTo>
                <a:lnTo>
                  <a:pt x="2967293" y="157122"/>
                </a:lnTo>
                <a:lnTo>
                  <a:pt x="2884868" y="69546"/>
                </a:lnTo>
                <a:lnTo>
                  <a:pt x="2812746" y="5152"/>
                </a:lnTo>
                <a:lnTo>
                  <a:pt x="2792140" y="0"/>
                </a:lnTo>
                <a:lnTo>
                  <a:pt x="2750927" y="0"/>
                </a:lnTo>
                <a:lnTo>
                  <a:pt x="2565472" y="41213"/>
                </a:lnTo>
                <a:lnTo>
                  <a:pt x="2258954" y="74698"/>
                </a:lnTo>
                <a:lnTo>
                  <a:pt x="1545465" y="149395"/>
                </a:lnTo>
                <a:lnTo>
                  <a:pt x="1287887" y="175153"/>
                </a:lnTo>
                <a:lnTo>
                  <a:pt x="1156523" y="172577"/>
                </a:lnTo>
                <a:lnTo>
                  <a:pt x="911824" y="208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5D91252-01DE-41A3-BF05-6ED484BE5000}"/>
              </a:ext>
            </a:extLst>
          </p:cNvPr>
          <p:cNvSpPr/>
          <p:nvPr/>
        </p:nvSpPr>
        <p:spPr>
          <a:xfrm>
            <a:off x="5842001" y="2863851"/>
            <a:ext cx="269875" cy="1465263"/>
          </a:xfrm>
          <a:custGeom>
            <a:avLst/>
            <a:gdLst>
              <a:gd name="connsiteX0" fmla="*/ 23182 w 270456"/>
              <a:gd name="connsiteY0" fmla="*/ 491973 h 1465616"/>
              <a:gd name="connsiteX1" fmla="*/ 23182 w 270456"/>
              <a:gd name="connsiteY1" fmla="*/ 164850 h 1465616"/>
              <a:gd name="connsiteX2" fmla="*/ 23182 w 270456"/>
              <a:gd name="connsiteY2" fmla="*/ 105607 h 1465616"/>
              <a:gd name="connsiteX3" fmla="*/ 64394 w 270456"/>
              <a:gd name="connsiteY3" fmla="*/ 0 h 1465616"/>
              <a:gd name="connsiteX4" fmla="*/ 242123 w 270456"/>
              <a:gd name="connsiteY4" fmla="*/ 90153 h 1465616"/>
              <a:gd name="connsiteX5" fmla="*/ 270456 w 270456"/>
              <a:gd name="connsiteY5" fmla="*/ 159698 h 1465616"/>
              <a:gd name="connsiteX6" fmla="*/ 270456 w 270456"/>
              <a:gd name="connsiteY6" fmla="*/ 229244 h 1465616"/>
              <a:gd name="connsiteX7" fmla="*/ 270456 w 270456"/>
              <a:gd name="connsiteY7" fmla="*/ 664550 h 1465616"/>
              <a:gd name="connsiteX8" fmla="*/ 267881 w 270456"/>
              <a:gd name="connsiteY8" fmla="*/ 824248 h 1465616"/>
              <a:gd name="connsiteX9" fmla="*/ 247274 w 270456"/>
              <a:gd name="connsiteY9" fmla="*/ 1393494 h 1465616"/>
              <a:gd name="connsiteX10" fmla="*/ 123637 w 270456"/>
              <a:gd name="connsiteY10" fmla="*/ 1465616 h 1465616"/>
              <a:gd name="connsiteX11" fmla="*/ 0 w 270456"/>
              <a:gd name="connsiteY11" fmla="*/ 1414101 h 1465616"/>
              <a:gd name="connsiteX12" fmla="*/ 20606 w 270456"/>
              <a:gd name="connsiteY12" fmla="*/ 922128 h 1465616"/>
              <a:gd name="connsiteX13" fmla="*/ 28333 w 270456"/>
              <a:gd name="connsiteY13" fmla="*/ 643944 h 1465616"/>
              <a:gd name="connsiteX14" fmla="*/ 23182 w 270456"/>
              <a:gd name="connsiteY14" fmla="*/ 491973 h 146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456" h="1465616">
                <a:moveTo>
                  <a:pt x="23182" y="491973"/>
                </a:moveTo>
                <a:lnTo>
                  <a:pt x="23182" y="164850"/>
                </a:lnTo>
                <a:lnTo>
                  <a:pt x="23182" y="105607"/>
                </a:lnTo>
                <a:lnTo>
                  <a:pt x="64394" y="0"/>
                </a:lnTo>
                <a:lnTo>
                  <a:pt x="242123" y="90153"/>
                </a:lnTo>
                <a:lnTo>
                  <a:pt x="270456" y="159698"/>
                </a:lnTo>
                <a:lnTo>
                  <a:pt x="270456" y="229244"/>
                </a:lnTo>
                <a:lnTo>
                  <a:pt x="270456" y="664550"/>
                </a:lnTo>
                <a:cubicBezTo>
                  <a:pt x="269598" y="717783"/>
                  <a:pt x="268739" y="771015"/>
                  <a:pt x="267881" y="824248"/>
                </a:cubicBezTo>
                <a:lnTo>
                  <a:pt x="247274" y="1393494"/>
                </a:lnTo>
                <a:lnTo>
                  <a:pt x="123637" y="1465616"/>
                </a:lnTo>
                <a:lnTo>
                  <a:pt x="0" y="1414101"/>
                </a:lnTo>
                <a:lnTo>
                  <a:pt x="20606" y="922128"/>
                </a:lnTo>
                <a:lnTo>
                  <a:pt x="28333" y="643944"/>
                </a:lnTo>
                <a:lnTo>
                  <a:pt x="23182" y="4919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26B40A8-BD9F-468F-BA70-EFE74E0BFCAA}"/>
              </a:ext>
            </a:extLst>
          </p:cNvPr>
          <p:cNvSpPr/>
          <p:nvPr/>
        </p:nvSpPr>
        <p:spPr>
          <a:xfrm>
            <a:off x="4710113" y="3360739"/>
            <a:ext cx="2768600" cy="428625"/>
          </a:xfrm>
          <a:custGeom>
            <a:avLst/>
            <a:gdLst>
              <a:gd name="connsiteX0" fmla="*/ 775308 w 2768958"/>
              <a:gd name="connsiteY0" fmla="*/ 200910 h 427579"/>
              <a:gd name="connsiteX1" fmla="*/ 396669 w 2768958"/>
              <a:gd name="connsiteY1" fmla="*/ 242123 h 427579"/>
              <a:gd name="connsiteX2" fmla="*/ 139092 w 2768958"/>
              <a:gd name="connsiteY2" fmla="*/ 270456 h 427579"/>
              <a:gd name="connsiteX3" fmla="*/ 0 w 2768958"/>
              <a:gd name="connsiteY3" fmla="*/ 319396 h 427579"/>
              <a:gd name="connsiteX4" fmla="*/ 144243 w 2768958"/>
              <a:gd name="connsiteY4" fmla="*/ 427579 h 427579"/>
              <a:gd name="connsiteX5" fmla="*/ 394093 w 2768958"/>
              <a:gd name="connsiteY5" fmla="*/ 399245 h 427579"/>
              <a:gd name="connsiteX6" fmla="*/ 999400 w 2768958"/>
              <a:gd name="connsiteY6" fmla="*/ 329699 h 427579"/>
              <a:gd name="connsiteX7" fmla="*/ 1187432 w 2768958"/>
              <a:gd name="connsiteY7" fmla="*/ 309093 h 427579"/>
              <a:gd name="connsiteX8" fmla="*/ 1396070 w 2768958"/>
              <a:gd name="connsiteY8" fmla="*/ 291062 h 427579"/>
              <a:gd name="connsiteX9" fmla="*/ 1813345 w 2768958"/>
              <a:gd name="connsiteY9" fmla="*/ 252426 h 427579"/>
              <a:gd name="connsiteX10" fmla="*/ 2083802 w 2768958"/>
              <a:gd name="connsiteY10" fmla="*/ 224092 h 427579"/>
              <a:gd name="connsiteX11" fmla="*/ 2261530 w 2768958"/>
              <a:gd name="connsiteY11" fmla="*/ 213789 h 427579"/>
              <a:gd name="connsiteX12" fmla="*/ 2511380 w 2768958"/>
              <a:gd name="connsiteY12" fmla="*/ 221517 h 427579"/>
              <a:gd name="connsiteX13" fmla="*/ 2586078 w 2768958"/>
              <a:gd name="connsiteY13" fmla="*/ 226668 h 427579"/>
              <a:gd name="connsiteX14" fmla="*/ 2768958 w 2768958"/>
              <a:gd name="connsiteY14" fmla="*/ 175153 h 427579"/>
              <a:gd name="connsiteX15" fmla="*/ 2588653 w 2768958"/>
              <a:gd name="connsiteY15" fmla="*/ 48940 h 427579"/>
              <a:gd name="connsiteX16" fmla="*/ 2477895 w 2768958"/>
              <a:gd name="connsiteY16" fmla="*/ 10303 h 427579"/>
              <a:gd name="connsiteX17" fmla="*/ 2416077 w 2768958"/>
              <a:gd name="connsiteY17" fmla="*/ 0 h 427579"/>
              <a:gd name="connsiteX18" fmla="*/ 2374864 w 2768958"/>
              <a:gd name="connsiteY18" fmla="*/ 2576 h 427579"/>
              <a:gd name="connsiteX19" fmla="*/ 2248651 w 2768958"/>
              <a:gd name="connsiteY19" fmla="*/ 38637 h 427579"/>
              <a:gd name="connsiteX20" fmla="*/ 2161075 w 2768958"/>
              <a:gd name="connsiteY20" fmla="*/ 51515 h 427579"/>
              <a:gd name="connsiteX21" fmla="*/ 1671678 w 2768958"/>
              <a:gd name="connsiteY21" fmla="*/ 105607 h 427579"/>
              <a:gd name="connsiteX22" fmla="*/ 1308493 w 2768958"/>
              <a:gd name="connsiteY22" fmla="*/ 144243 h 427579"/>
              <a:gd name="connsiteX23" fmla="*/ 1038037 w 2768958"/>
              <a:gd name="connsiteY23" fmla="*/ 170001 h 427579"/>
              <a:gd name="connsiteX24" fmla="*/ 775308 w 2768958"/>
              <a:gd name="connsiteY24" fmla="*/ 200910 h 42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8958" h="427579">
                <a:moveTo>
                  <a:pt x="775308" y="200910"/>
                </a:moveTo>
                <a:lnTo>
                  <a:pt x="396669" y="242123"/>
                </a:lnTo>
                <a:lnTo>
                  <a:pt x="139092" y="270456"/>
                </a:lnTo>
                <a:lnTo>
                  <a:pt x="0" y="319396"/>
                </a:lnTo>
                <a:lnTo>
                  <a:pt x="144243" y="427579"/>
                </a:lnTo>
                <a:lnTo>
                  <a:pt x="394093" y="399245"/>
                </a:lnTo>
                <a:lnTo>
                  <a:pt x="999400" y="329699"/>
                </a:lnTo>
                <a:lnTo>
                  <a:pt x="1187432" y="309093"/>
                </a:lnTo>
                <a:lnTo>
                  <a:pt x="1396070" y="291062"/>
                </a:lnTo>
                <a:lnTo>
                  <a:pt x="1813345" y="252426"/>
                </a:lnTo>
                <a:lnTo>
                  <a:pt x="2083802" y="224092"/>
                </a:lnTo>
                <a:lnTo>
                  <a:pt x="2261530" y="213789"/>
                </a:lnTo>
                <a:lnTo>
                  <a:pt x="2511380" y="221517"/>
                </a:lnTo>
                <a:lnTo>
                  <a:pt x="2586078" y="226668"/>
                </a:lnTo>
                <a:lnTo>
                  <a:pt x="2768958" y="175153"/>
                </a:lnTo>
                <a:lnTo>
                  <a:pt x="2588653" y="48940"/>
                </a:lnTo>
                <a:lnTo>
                  <a:pt x="2477895" y="10303"/>
                </a:lnTo>
                <a:lnTo>
                  <a:pt x="2416077" y="0"/>
                </a:lnTo>
                <a:lnTo>
                  <a:pt x="2374864" y="2576"/>
                </a:lnTo>
                <a:lnTo>
                  <a:pt x="2248651" y="38637"/>
                </a:lnTo>
                <a:lnTo>
                  <a:pt x="2161075" y="51515"/>
                </a:lnTo>
                <a:lnTo>
                  <a:pt x="1671678" y="105607"/>
                </a:lnTo>
                <a:lnTo>
                  <a:pt x="1308493" y="144243"/>
                </a:lnTo>
                <a:lnTo>
                  <a:pt x="1038037" y="170001"/>
                </a:lnTo>
                <a:lnTo>
                  <a:pt x="775308" y="2009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60A90F59-AC66-41CD-9835-277496765CF5}"/>
              </a:ext>
            </a:extLst>
          </p:cNvPr>
          <p:cNvSpPr/>
          <p:nvPr/>
        </p:nvSpPr>
        <p:spPr>
          <a:xfrm>
            <a:off x="4743451" y="4191000"/>
            <a:ext cx="2633663" cy="336550"/>
          </a:xfrm>
          <a:custGeom>
            <a:avLst/>
            <a:gdLst>
              <a:gd name="connsiteX0" fmla="*/ 667126 w 2632442"/>
              <a:gd name="connsiteY0" fmla="*/ 110759 h 337427"/>
              <a:gd name="connsiteX1" fmla="*/ 368336 w 2632442"/>
              <a:gd name="connsiteY1" fmla="*/ 144244 h 337427"/>
              <a:gd name="connsiteX2" fmla="*/ 121061 w 2632442"/>
              <a:gd name="connsiteY2" fmla="*/ 180305 h 337427"/>
              <a:gd name="connsiteX3" fmla="*/ 0 w 2632442"/>
              <a:gd name="connsiteY3" fmla="*/ 221517 h 337427"/>
              <a:gd name="connsiteX4" fmla="*/ 136516 w 2632442"/>
              <a:gd name="connsiteY4" fmla="*/ 337427 h 337427"/>
              <a:gd name="connsiteX5" fmla="*/ 260153 w 2632442"/>
              <a:gd name="connsiteY5" fmla="*/ 314245 h 337427"/>
              <a:gd name="connsiteX6" fmla="*/ 582125 w 2632442"/>
              <a:gd name="connsiteY6" fmla="*/ 262729 h 337427"/>
              <a:gd name="connsiteX7" fmla="*/ 909248 w 2632442"/>
              <a:gd name="connsiteY7" fmla="*/ 221517 h 337427"/>
              <a:gd name="connsiteX8" fmla="*/ 1205462 w 2632442"/>
              <a:gd name="connsiteY8" fmla="*/ 190608 h 337427"/>
              <a:gd name="connsiteX9" fmla="*/ 1524859 w 2632442"/>
              <a:gd name="connsiteY9" fmla="*/ 167426 h 337427"/>
              <a:gd name="connsiteX10" fmla="*/ 1836527 w 2632442"/>
              <a:gd name="connsiteY10" fmla="*/ 154547 h 337427"/>
              <a:gd name="connsiteX11" fmla="*/ 2117287 w 2632442"/>
              <a:gd name="connsiteY11" fmla="*/ 149395 h 337427"/>
              <a:gd name="connsiteX12" fmla="*/ 2284712 w 2632442"/>
              <a:gd name="connsiteY12" fmla="*/ 151971 h 337427"/>
              <a:gd name="connsiteX13" fmla="*/ 2374864 w 2632442"/>
              <a:gd name="connsiteY13" fmla="*/ 154547 h 337427"/>
              <a:gd name="connsiteX14" fmla="*/ 2395470 w 2632442"/>
              <a:gd name="connsiteY14" fmla="*/ 167426 h 337427"/>
              <a:gd name="connsiteX15" fmla="*/ 2434107 w 2632442"/>
              <a:gd name="connsiteY15" fmla="*/ 185456 h 337427"/>
              <a:gd name="connsiteX16" fmla="*/ 2465016 w 2632442"/>
              <a:gd name="connsiteY16" fmla="*/ 198335 h 337427"/>
              <a:gd name="connsiteX17" fmla="*/ 2490774 w 2632442"/>
              <a:gd name="connsiteY17" fmla="*/ 208638 h 337427"/>
              <a:gd name="connsiteX18" fmla="*/ 2529411 w 2632442"/>
              <a:gd name="connsiteY18" fmla="*/ 216365 h 337427"/>
              <a:gd name="connsiteX19" fmla="*/ 2578350 w 2632442"/>
              <a:gd name="connsiteY19" fmla="*/ 208638 h 337427"/>
              <a:gd name="connsiteX20" fmla="*/ 2632442 w 2632442"/>
              <a:gd name="connsiteY20" fmla="*/ 121062 h 337427"/>
              <a:gd name="connsiteX21" fmla="*/ 2465016 w 2632442"/>
              <a:gd name="connsiteY21" fmla="*/ 0 h 337427"/>
              <a:gd name="connsiteX22" fmla="*/ 2243500 w 2632442"/>
              <a:gd name="connsiteY22" fmla="*/ 0 h 337427"/>
              <a:gd name="connsiteX23" fmla="*/ 1890619 w 2632442"/>
              <a:gd name="connsiteY23" fmla="*/ 2576 h 337427"/>
              <a:gd name="connsiteX24" fmla="*/ 1452737 w 2632442"/>
              <a:gd name="connsiteY24" fmla="*/ 36061 h 337427"/>
              <a:gd name="connsiteX25" fmla="*/ 1182281 w 2632442"/>
              <a:gd name="connsiteY25" fmla="*/ 56667 h 337427"/>
              <a:gd name="connsiteX26" fmla="*/ 940158 w 2632442"/>
              <a:gd name="connsiteY26" fmla="*/ 77274 h 337427"/>
              <a:gd name="connsiteX27" fmla="*/ 667126 w 2632442"/>
              <a:gd name="connsiteY27" fmla="*/ 110759 h 33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32442" h="337427">
                <a:moveTo>
                  <a:pt x="667126" y="110759"/>
                </a:moveTo>
                <a:lnTo>
                  <a:pt x="368336" y="144244"/>
                </a:lnTo>
                <a:lnTo>
                  <a:pt x="121061" y="180305"/>
                </a:lnTo>
                <a:lnTo>
                  <a:pt x="0" y="221517"/>
                </a:lnTo>
                <a:lnTo>
                  <a:pt x="136516" y="337427"/>
                </a:lnTo>
                <a:lnTo>
                  <a:pt x="260153" y="314245"/>
                </a:lnTo>
                <a:lnTo>
                  <a:pt x="582125" y="262729"/>
                </a:lnTo>
                <a:lnTo>
                  <a:pt x="909248" y="221517"/>
                </a:lnTo>
                <a:lnTo>
                  <a:pt x="1205462" y="190608"/>
                </a:lnTo>
                <a:lnTo>
                  <a:pt x="1524859" y="167426"/>
                </a:lnTo>
                <a:lnTo>
                  <a:pt x="1836527" y="154547"/>
                </a:lnTo>
                <a:lnTo>
                  <a:pt x="2117287" y="149395"/>
                </a:lnTo>
                <a:lnTo>
                  <a:pt x="2284712" y="151971"/>
                </a:lnTo>
                <a:lnTo>
                  <a:pt x="2374864" y="154547"/>
                </a:lnTo>
                <a:lnTo>
                  <a:pt x="2395470" y="167426"/>
                </a:lnTo>
                <a:lnTo>
                  <a:pt x="2434107" y="185456"/>
                </a:lnTo>
                <a:lnTo>
                  <a:pt x="2465016" y="198335"/>
                </a:lnTo>
                <a:lnTo>
                  <a:pt x="2490774" y="208638"/>
                </a:lnTo>
                <a:lnTo>
                  <a:pt x="2529411" y="216365"/>
                </a:lnTo>
                <a:lnTo>
                  <a:pt x="2578350" y="208638"/>
                </a:lnTo>
                <a:lnTo>
                  <a:pt x="2632442" y="121062"/>
                </a:lnTo>
                <a:lnTo>
                  <a:pt x="2465016" y="0"/>
                </a:lnTo>
                <a:lnTo>
                  <a:pt x="2243500" y="0"/>
                </a:lnTo>
                <a:lnTo>
                  <a:pt x="1890619" y="2576"/>
                </a:lnTo>
                <a:lnTo>
                  <a:pt x="1452737" y="36061"/>
                </a:lnTo>
                <a:lnTo>
                  <a:pt x="1182281" y="56667"/>
                </a:lnTo>
                <a:lnTo>
                  <a:pt x="940158" y="77274"/>
                </a:lnTo>
                <a:lnTo>
                  <a:pt x="667126" y="1107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8E997D8-F7D3-40F0-B590-1D00D1A1E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193" y="1322752"/>
            <a:ext cx="4322439" cy="45906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C2CCA15-7EB6-4A7E-994A-74D687AA5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93" y="1322752"/>
            <a:ext cx="4328535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7" grpId="0" animBg="1"/>
      <p:bldP spid="48" grpId="0" animBg="1"/>
      <p:bldP spid="49" grpId="0" animBg="1"/>
      <p:bldP spid="50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650F64-1369-4A12-B236-44075B484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759" y="1273877"/>
            <a:ext cx="4072481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336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「しかけ絵本」を作ろう　　　　　　　　　　　</a:t>
            </a:r>
            <a:r>
              <a:rPr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台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4823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C6CB33F-F785-4061-AAB0-F107E1DF6C36}"/>
              </a:ext>
            </a:extLst>
          </p:cNvPr>
          <p:cNvSpPr/>
          <p:nvPr/>
        </p:nvSpPr>
        <p:spPr>
          <a:xfrm>
            <a:off x="4729164" y="1533526"/>
            <a:ext cx="1360487" cy="1801813"/>
          </a:xfrm>
          <a:custGeom>
            <a:avLst/>
            <a:gdLst>
              <a:gd name="connsiteX0" fmla="*/ 727441 w 1359702"/>
              <a:gd name="connsiteY0" fmla="*/ 1091161 h 1801606"/>
              <a:gd name="connsiteX1" fmla="*/ 564276 w 1359702"/>
              <a:gd name="connsiteY1" fmla="*/ 1308713 h 1801606"/>
              <a:gd name="connsiteX2" fmla="*/ 384116 w 1359702"/>
              <a:gd name="connsiteY2" fmla="*/ 1519467 h 1801606"/>
              <a:gd name="connsiteX3" fmla="*/ 207354 w 1359702"/>
              <a:gd name="connsiteY3" fmla="*/ 1726822 h 1801606"/>
              <a:gd name="connsiteX4" fmla="*/ 0 w 1359702"/>
              <a:gd name="connsiteY4" fmla="*/ 1801606 h 1801606"/>
              <a:gd name="connsiteX5" fmla="*/ 71384 w 1359702"/>
              <a:gd name="connsiteY5" fmla="*/ 1716624 h 1801606"/>
              <a:gd name="connsiteX6" fmla="*/ 248145 w 1359702"/>
              <a:gd name="connsiteY6" fmla="*/ 1492273 h 1801606"/>
              <a:gd name="connsiteX7" fmla="*/ 367119 w 1359702"/>
              <a:gd name="connsiteY7" fmla="*/ 1322310 h 1801606"/>
              <a:gd name="connsiteX8" fmla="*/ 506489 w 1359702"/>
              <a:gd name="connsiteY8" fmla="*/ 1114956 h 1801606"/>
              <a:gd name="connsiteX9" fmla="*/ 598269 w 1359702"/>
              <a:gd name="connsiteY9" fmla="*/ 951792 h 1801606"/>
              <a:gd name="connsiteX10" fmla="*/ 703646 w 1359702"/>
              <a:gd name="connsiteY10" fmla="*/ 768232 h 1801606"/>
              <a:gd name="connsiteX11" fmla="*/ 809023 w 1359702"/>
              <a:gd name="connsiteY11" fmla="*/ 574474 h 1801606"/>
              <a:gd name="connsiteX12" fmla="*/ 917799 w 1359702"/>
              <a:gd name="connsiteY12" fmla="*/ 339925 h 1801606"/>
              <a:gd name="connsiteX13" fmla="*/ 941594 w 1359702"/>
              <a:gd name="connsiteY13" fmla="*/ 258343 h 1801606"/>
              <a:gd name="connsiteX14" fmla="*/ 927997 w 1359702"/>
              <a:gd name="connsiteY14" fmla="*/ 163164 h 1801606"/>
              <a:gd name="connsiteX15" fmla="*/ 880407 w 1359702"/>
              <a:gd name="connsiteY15" fmla="*/ 64586 h 1801606"/>
              <a:gd name="connsiteX16" fmla="*/ 873609 w 1359702"/>
              <a:gd name="connsiteY16" fmla="*/ 20395 h 1801606"/>
              <a:gd name="connsiteX17" fmla="*/ 890605 w 1359702"/>
              <a:gd name="connsiteY17" fmla="*/ 0 h 1801606"/>
              <a:gd name="connsiteX18" fmla="*/ 941594 w 1359702"/>
              <a:gd name="connsiteY18" fmla="*/ 0 h 1801606"/>
              <a:gd name="connsiteX19" fmla="*/ 1074165 w 1359702"/>
              <a:gd name="connsiteY19" fmla="*/ 50989 h 1801606"/>
              <a:gd name="connsiteX20" fmla="*/ 1213534 w 1359702"/>
              <a:gd name="connsiteY20" fmla="*/ 132571 h 1801606"/>
              <a:gd name="connsiteX21" fmla="*/ 1322310 w 1359702"/>
              <a:gd name="connsiteY21" fmla="*/ 227750 h 1801606"/>
              <a:gd name="connsiteX22" fmla="*/ 1352904 w 1359702"/>
              <a:gd name="connsiteY22" fmla="*/ 271940 h 1801606"/>
              <a:gd name="connsiteX23" fmla="*/ 1359702 w 1359702"/>
              <a:gd name="connsiteY23" fmla="*/ 322929 h 1801606"/>
              <a:gd name="connsiteX24" fmla="*/ 1339307 w 1359702"/>
              <a:gd name="connsiteY24" fmla="*/ 356922 h 1801606"/>
              <a:gd name="connsiteX25" fmla="*/ 1267922 w 1359702"/>
              <a:gd name="connsiteY25" fmla="*/ 411310 h 1801606"/>
              <a:gd name="connsiteX26" fmla="*/ 1203336 w 1359702"/>
              <a:gd name="connsiteY26" fmla="*/ 458899 h 1801606"/>
              <a:gd name="connsiteX27" fmla="*/ 1063967 w 1359702"/>
              <a:gd name="connsiteY27" fmla="*/ 656056 h 1801606"/>
              <a:gd name="connsiteX28" fmla="*/ 856612 w 1359702"/>
              <a:gd name="connsiteY28" fmla="*/ 934795 h 1801606"/>
              <a:gd name="connsiteX29" fmla="*/ 727441 w 1359702"/>
              <a:gd name="connsiteY29" fmla="*/ 1091161 h 18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59702" h="1801606">
                <a:moveTo>
                  <a:pt x="727441" y="1091161"/>
                </a:moveTo>
                <a:lnTo>
                  <a:pt x="564276" y="1308713"/>
                </a:lnTo>
                <a:lnTo>
                  <a:pt x="384116" y="1519467"/>
                </a:lnTo>
                <a:lnTo>
                  <a:pt x="207354" y="1726822"/>
                </a:lnTo>
                <a:lnTo>
                  <a:pt x="0" y="1801606"/>
                </a:lnTo>
                <a:lnTo>
                  <a:pt x="71384" y="1716624"/>
                </a:lnTo>
                <a:lnTo>
                  <a:pt x="248145" y="1492273"/>
                </a:lnTo>
                <a:lnTo>
                  <a:pt x="367119" y="1322310"/>
                </a:lnTo>
                <a:lnTo>
                  <a:pt x="506489" y="1114956"/>
                </a:lnTo>
                <a:lnTo>
                  <a:pt x="598269" y="951792"/>
                </a:lnTo>
                <a:lnTo>
                  <a:pt x="703646" y="768232"/>
                </a:lnTo>
                <a:lnTo>
                  <a:pt x="809023" y="574474"/>
                </a:lnTo>
                <a:lnTo>
                  <a:pt x="917799" y="339925"/>
                </a:lnTo>
                <a:lnTo>
                  <a:pt x="941594" y="258343"/>
                </a:lnTo>
                <a:lnTo>
                  <a:pt x="927997" y="163164"/>
                </a:lnTo>
                <a:lnTo>
                  <a:pt x="880407" y="64586"/>
                </a:lnTo>
                <a:lnTo>
                  <a:pt x="873609" y="20395"/>
                </a:lnTo>
                <a:lnTo>
                  <a:pt x="890605" y="0"/>
                </a:lnTo>
                <a:lnTo>
                  <a:pt x="941594" y="0"/>
                </a:lnTo>
                <a:lnTo>
                  <a:pt x="1074165" y="50989"/>
                </a:lnTo>
                <a:lnTo>
                  <a:pt x="1213534" y="132571"/>
                </a:lnTo>
                <a:lnTo>
                  <a:pt x="1322310" y="227750"/>
                </a:lnTo>
                <a:lnTo>
                  <a:pt x="1352904" y="271940"/>
                </a:lnTo>
                <a:lnTo>
                  <a:pt x="1359702" y="322929"/>
                </a:lnTo>
                <a:lnTo>
                  <a:pt x="1339307" y="356922"/>
                </a:lnTo>
                <a:lnTo>
                  <a:pt x="1267922" y="411310"/>
                </a:lnTo>
                <a:lnTo>
                  <a:pt x="1203336" y="458899"/>
                </a:lnTo>
                <a:lnTo>
                  <a:pt x="1063967" y="656056"/>
                </a:lnTo>
                <a:lnTo>
                  <a:pt x="856612" y="934795"/>
                </a:lnTo>
                <a:lnTo>
                  <a:pt x="727441" y="10911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C1FB44D-C81E-4B2A-8B1B-29076C802C9C}"/>
              </a:ext>
            </a:extLst>
          </p:cNvPr>
          <p:cNvSpPr/>
          <p:nvPr/>
        </p:nvSpPr>
        <p:spPr>
          <a:xfrm>
            <a:off x="4606926" y="4065588"/>
            <a:ext cx="563563" cy="1784350"/>
          </a:xfrm>
          <a:custGeom>
            <a:avLst/>
            <a:gdLst>
              <a:gd name="connsiteX0" fmla="*/ 462299 w 564277"/>
              <a:gd name="connsiteY0" fmla="*/ 734239 h 1784609"/>
              <a:gd name="connsiteX1" fmla="*/ 486094 w 564277"/>
              <a:gd name="connsiteY1" fmla="*/ 907601 h 1784609"/>
              <a:gd name="connsiteX2" fmla="*/ 513288 w 564277"/>
              <a:gd name="connsiteY2" fmla="*/ 1125154 h 1784609"/>
              <a:gd name="connsiteX3" fmla="*/ 547281 w 564277"/>
              <a:gd name="connsiteY3" fmla="*/ 1410691 h 1784609"/>
              <a:gd name="connsiteX4" fmla="*/ 564277 w 564277"/>
              <a:gd name="connsiteY4" fmla="*/ 1621445 h 1784609"/>
              <a:gd name="connsiteX5" fmla="*/ 557478 w 564277"/>
              <a:gd name="connsiteY5" fmla="*/ 1720024 h 1784609"/>
              <a:gd name="connsiteX6" fmla="*/ 537083 w 564277"/>
              <a:gd name="connsiteY6" fmla="*/ 1764214 h 1784609"/>
              <a:gd name="connsiteX7" fmla="*/ 503090 w 564277"/>
              <a:gd name="connsiteY7" fmla="*/ 1784609 h 1784609"/>
              <a:gd name="connsiteX8" fmla="*/ 452101 w 564277"/>
              <a:gd name="connsiteY8" fmla="*/ 1771012 h 1784609"/>
              <a:gd name="connsiteX9" fmla="*/ 380717 w 564277"/>
              <a:gd name="connsiteY9" fmla="*/ 1709826 h 1784609"/>
              <a:gd name="connsiteX10" fmla="*/ 319530 w 564277"/>
              <a:gd name="connsiteY10" fmla="*/ 1601050 h 1784609"/>
              <a:gd name="connsiteX11" fmla="*/ 285538 w 564277"/>
              <a:gd name="connsiteY11" fmla="*/ 1492273 h 1784609"/>
              <a:gd name="connsiteX12" fmla="*/ 278739 w 564277"/>
              <a:gd name="connsiteY12" fmla="*/ 1427688 h 1784609"/>
              <a:gd name="connsiteX13" fmla="*/ 282139 w 564277"/>
              <a:gd name="connsiteY13" fmla="*/ 1339307 h 1784609"/>
              <a:gd name="connsiteX14" fmla="*/ 254945 w 564277"/>
              <a:gd name="connsiteY14" fmla="*/ 1046971 h 1784609"/>
              <a:gd name="connsiteX15" fmla="*/ 231150 w 564277"/>
              <a:gd name="connsiteY15" fmla="*/ 832818 h 1784609"/>
              <a:gd name="connsiteX16" fmla="*/ 186959 w 564277"/>
              <a:gd name="connsiteY16" fmla="*/ 540482 h 1784609"/>
              <a:gd name="connsiteX17" fmla="*/ 142769 w 564277"/>
              <a:gd name="connsiteY17" fmla="*/ 363720 h 1784609"/>
              <a:gd name="connsiteX18" fmla="*/ 95180 w 564277"/>
              <a:gd name="connsiteY18" fmla="*/ 224351 h 1784609"/>
              <a:gd name="connsiteX19" fmla="*/ 44191 w 564277"/>
              <a:gd name="connsiteY19" fmla="*/ 118974 h 1784609"/>
              <a:gd name="connsiteX20" fmla="*/ 6799 w 564277"/>
              <a:gd name="connsiteY20" fmla="*/ 50989 h 1784609"/>
              <a:gd name="connsiteX21" fmla="*/ 0 w 564277"/>
              <a:gd name="connsiteY21" fmla="*/ 30593 h 1784609"/>
              <a:gd name="connsiteX22" fmla="*/ 10198 w 564277"/>
              <a:gd name="connsiteY22" fmla="*/ 6798 h 1784609"/>
              <a:gd name="connsiteX23" fmla="*/ 37392 w 564277"/>
              <a:gd name="connsiteY23" fmla="*/ 0 h 1784609"/>
              <a:gd name="connsiteX24" fmla="*/ 105377 w 564277"/>
              <a:gd name="connsiteY24" fmla="*/ 33992 h 1784609"/>
              <a:gd name="connsiteX25" fmla="*/ 214154 w 564277"/>
              <a:gd name="connsiteY25" fmla="*/ 91780 h 1784609"/>
              <a:gd name="connsiteX26" fmla="*/ 343325 w 564277"/>
              <a:gd name="connsiteY26" fmla="*/ 169963 h 1784609"/>
              <a:gd name="connsiteX27" fmla="*/ 394314 w 564277"/>
              <a:gd name="connsiteY27" fmla="*/ 360321 h 1784609"/>
              <a:gd name="connsiteX28" fmla="*/ 431706 w 564277"/>
              <a:gd name="connsiteY28" fmla="*/ 564276 h 1784609"/>
              <a:gd name="connsiteX29" fmla="*/ 462299 w 564277"/>
              <a:gd name="connsiteY29" fmla="*/ 734239 h 178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4277" h="1784609">
                <a:moveTo>
                  <a:pt x="462299" y="734239"/>
                </a:moveTo>
                <a:lnTo>
                  <a:pt x="486094" y="907601"/>
                </a:lnTo>
                <a:lnTo>
                  <a:pt x="513288" y="1125154"/>
                </a:lnTo>
                <a:lnTo>
                  <a:pt x="547281" y="1410691"/>
                </a:lnTo>
                <a:lnTo>
                  <a:pt x="564277" y="1621445"/>
                </a:lnTo>
                <a:lnTo>
                  <a:pt x="557478" y="1720024"/>
                </a:lnTo>
                <a:lnTo>
                  <a:pt x="537083" y="1764214"/>
                </a:lnTo>
                <a:lnTo>
                  <a:pt x="503090" y="1784609"/>
                </a:lnTo>
                <a:lnTo>
                  <a:pt x="452101" y="1771012"/>
                </a:lnTo>
                <a:lnTo>
                  <a:pt x="380717" y="1709826"/>
                </a:lnTo>
                <a:lnTo>
                  <a:pt x="319530" y="1601050"/>
                </a:lnTo>
                <a:lnTo>
                  <a:pt x="285538" y="1492273"/>
                </a:lnTo>
                <a:lnTo>
                  <a:pt x="278739" y="1427688"/>
                </a:lnTo>
                <a:lnTo>
                  <a:pt x="282139" y="1339307"/>
                </a:lnTo>
                <a:lnTo>
                  <a:pt x="254945" y="1046971"/>
                </a:lnTo>
                <a:lnTo>
                  <a:pt x="231150" y="832818"/>
                </a:lnTo>
                <a:lnTo>
                  <a:pt x="186959" y="540482"/>
                </a:lnTo>
                <a:lnTo>
                  <a:pt x="142769" y="363720"/>
                </a:lnTo>
                <a:lnTo>
                  <a:pt x="95180" y="224351"/>
                </a:lnTo>
                <a:lnTo>
                  <a:pt x="44191" y="118974"/>
                </a:lnTo>
                <a:lnTo>
                  <a:pt x="6799" y="50989"/>
                </a:lnTo>
                <a:lnTo>
                  <a:pt x="0" y="30593"/>
                </a:lnTo>
                <a:lnTo>
                  <a:pt x="10198" y="6798"/>
                </a:lnTo>
                <a:lnTo>
                  <a:pt x="37392" y="0"/>
                </a:lnTo>
                <a:lnTo>
                  <a:pt x="105377" y="33992"/>
                </a:lnTo>
                <a:lnTo>
                  <a:pt x="214154" y="91780"/>
                </a:lnTo>
                <a:lnTo>
                  <a:pt x="343325" y="169963"/>
                </a:lnTo>
                <a:lnTo>
                  <a:pt x="394314" y="360321"/>
                </a:lnTo>
                <a:lnTo>
                  <a:pt x="431706" y="564276"/>
                </a:lnTo>
                <a:lnTo>
                  <a:pt x="462299" y="73423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FC194CA-BE94-4396-B9E5-95343302862D}"/>
              </a:ext>
            </a:extLst>
          </p:cNvPr>
          <p:cNvSpPr/>
          <p:nvPr/>
        </p:nvSpPr>
        <p:spPr>
          <a:xfrm>
            <a:off x="4129088" y="2867026"/>
            <a:ext cx="3262312" cy="747713"/>
          </a:xfrm>
          <a:custGeom>
            <a:avLst/>
            <a:gdLst>
              <a:gd name="connsiteX0" fmla="*/ 1302755 w 3262183"/>
              <a:gd name="connsiteY0" fmla="*/ 497800 h 748466"/>
              <a:gd name="connsiteX1" fmla="*/ 879095 w 3262183"/>
              <a:gd name="connsiteY1" fmla="*/ 600185 h 748466"/>
              <a:gd name="connsiteX2" fmla="*/ 688448 w 3262183"/>
              <a:gd name="connsiteY2" fmla="*/ 649612 h 748466"/>
              <a:gd name="connsiteX3" fmla="*/ 497800 w 3262183"/>
              <a:gd name="connsiteY3" fmla="*/ 706100 h 748466"/>
              <a:gd name="connsiteX4" fmla="*/ 427190 w 3262183"/>
              <a:gd name="connsiteY4" fmla="*/ 734344 h 748466"/>
              <a:gd name="connsiteX5" fmla="*/ 381294 w 3262183"/>
              <a:gd name="connsiteY5" fmla="*/ 744935 h 748466"/>
              <a:gd name="connsiteX6" fmla="*/ 345989 w 3262183"/>
              <a:gd name="connsiteY6" fmla="*/ 748466 h 748466"/>
              <a:gd name="connsiteX7" fmla="*/ 296562 w 3262183"/>
              <a:gd name="connsiteY7" fmla="*/ 730813 h 748466"/>
              <a:gd name="connsiteX8" fmla="*/ 229482 w 3262183"/>
              <a:gd name="connsiteY8" fmla="*/ 688447 h 748466"/>
              <a:gd name="connsiteX9" fmla="*/ 151811 w 3262183"/>
              <a:gd name="connsiteY9" fmla="*/ 617837 h 748466"/>
              <a:gd name="connsiteX10" fmla="*/ 91793 w 3262183"/>
              <a:gd name="connsiteY10" fmla="*/ 540166 h 748466"/>
              <a:gd name="connsiteX11" fmla="*/ 49427 w 3262183"/>
              <a:gd name="connsiteY11" fmla="*/ 483678 h 748466"/>
              <a:gd name="connsiteX12" fmla="*/ 14122 w 3262183"/>
              <a:gd name="connsiteY12" fmla="*/ 427190 h 748466"/>
              <a:gd name="connsiteX13" fmla="*/ 0 w 3262183"/>
              <a:gd name="connsiteY13" fmla="*/ 363641 h 748466"/>
              <a:gd name="connsiteX14" fmla="*/ 17652 w 3262183"/>
              <a:gd name="connsiteY14" fmla="*/ 324806 h 748466"/>
              <a:gd name="connsiteX15" fmla="*/ 35305 w 3262183"/>
              <a:gd name="connsiteY15" fmla="*/ 317745 h 748466"/>
              <a:gd name="connsiteX16" fmla="*/ 84732 w 3262183"/>
              <a:gd name="connsiteY16" fmla="*/ 342458 h 748466"/>
              <a:gd name="connsiteX17" fmla="*/ 123567 w 3262183"/>
              <a:gd name="connsiteY17" fmla="*/ 370702 h 748466"/>
              <a:gd name="connsiteX18" fmla="*/ 165933 w 3262183"/>
              <a:gd name="connsiteY18" fmla="*/ 402477 h 748466"/>
              <a:gd name="connsiteX19" fmla="*/ 215360 w 3262183"/>
              <a:gd name="connsiteY19" fmla="*/ 420129 h 748466"/>
              <a:gd name="connsiteX20" fmla="*/ 345989 w 3262183"/>
              <a:gd name="connsiteY20" fmla="*/ 430721 h 748466"/>
              <a:gd name="connsiteX21" fmla="*/ 589593 w 3262183"/>
              <a:gd name="connsiteY21" fmla="*/ 398946 h 748466"/>
              <a:gd name="connsiteX22" fmla="*/ 688448 w 3262183"/>
              <a:gd name="connsiteY22" fmla="*/ 381294 h 748466"/>
              <a:gd name="connsiteX23" fmla="*/ 872034 w 3262183"/>
              <a:gd name="connsiteY23" fmla="*/ 353050 h 748466"/>
              <a:gd name="connsiteX24" fmla="*/ 1196840 w 3262183"/>
              <a:gd name="connsiteY24" fmla="*/ 307153 h 748466"/>
              <a:gd name="connsiteX25" fmla="*/ 1758190 w 3262183"/>
              <a:gd name="connsiteY25" fmla="*/ 225952 h 748466"/>
              <a:gd name="connsiteX26" fmla="*/ 2383088 w 3262183"/>
              <a:gd name="connsiteY26" fmla="*/ 130628 h 748466"/>
              <a:gd name="connsiteX27" fmla="*/ 2767913 w 3262183"/>
              <a:gd name="connsiteY27" fmla="*/ 67079 h 748466"/>
              <a:gd name="connsiteX28" fmla="*/ 3064475 w 3262183"/>
              <a:gd name="connsiteY28" fmla="*/ 0 h 748466"/>
              <a:gd name="connsiteX29" fmla="*/ 3262183 w 3262183"/>
              <a:gd name="connsiteY29" fmla="*/ 130628 h 748466"/>
              <a:gd name="connsiteX30" fmla="*/ 3120963 w 3262183"/>
              <a:gd name="connsiteY30" fmla="*/ 158872 h 748466"/>
              <a:gd name="connsiteX31" fmla="*/ 2810279 w 3262183"/>
              <a:gd name="connsiteY31" fmla="*/ 211830 h 748466"/>
              <a:gd name="connsiteX32" fmla="*/ 2248929 w 3262183"/>
              <a:gd name="connsiteY32" fmla="*/ 307153 h 748466"/>
              <a:gd name="connsiteX33" fmla="*/ 1747598 w 3262183"/>
              <a:gd name="connsiteY33" fmla="*/ 402477 h 748466"/>
              <a:gd name="connsiteX34" fmla="*/ 1302755 w 3262183"/>
              <a:gd name="connsiteY34" fmla="*/ 497800 h 74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62183" h="748466">
                <a:moveTo>
                  <a:pt x="1302755" y="497800"/>
                </a:moveTo>
                <a:lnTo>
                  <a:pt x="879095" y="600185"/>
                </a:lnTo>
                <a:lnTo>
                  <a:pt x="688448" y="649612"/>
                </a:lnTo>
                <a:lnTo>
                  <a:pt x="497800" y="706100"/>
                </a:lnTo>
                <a:lnTo>
                  <a:pt x="427190" y="734344"/>
                </a:lnTo>
                <a:lnTo>
                  <a:pt x="381294" y="744935"/>
                </a:lnTo>
                <a:lnTo>
                  <a:pt x="345989" y="748466"/>
                </a:lnTo>
                <a:lnTo>
                  <a:pt x="296562" y="730813"/>
                </a:lnTo>
                <a:lnTo>
                  <a:pt x="229482" y="688447"/>
                </a:lnTo>
                <a:lnTo>
                  <a:pt x="151811" y="617837"/>
                </a:lnTo>
                <a:lnTo>
                  <a:pt x="91793" y="540166"/>
                </a:lnTo>
                <a:lnTo>
                  <a:pt x="49427" y="483678"/>
                </a:lnTo>
                <a:lnTo>
                  <a:pt x="14122" y="427190"/>
                </a:lnTo>
                <a:lnTo>
                  <a:pt x="0" y="363641"/>
                </a:lnTo>
                <a:lnTo>
                  <a:pt x="17652" y="324806"/>
                </a:lnTo>
                <a:lnTo>
                  <a:pt x="35305" y="317745"/>
                </a:lnTo>
                <a:lnTo>
                  <a:pt x="84732" y="342458"/>
                </a:lnTo>
                <a:lnTo>
                  <a:pt x="123567" y="370702"/>
                </a:lnTo>
                <a:lnTo>
                  <a:pt x="165933" y="402477"/>
                </a:lnTo>
                <a:lnTo>
                  <a:pt x="215360" y="420129"/>
                </a:lnTo>
                <a:lnTo>
                  <a:pt x="345989" y="430721"/>
                </a:lnTo>
                <a:lnTo>
                  <a:pt x="589593" y="398946"/>
                </a:lnTo>
                <a:lnTo>
                  <a:pt x="688448" y="381294"/>
                </a:lnTo>
                <a:lnTo>
                  <a:pt x="872034" y="353050"/>
                </a:lnTo>
                <a:lnTo>
                  <a:pt x="1196840" y="307153"/>
                </a:lnTo>
                <a:lnTo>
                  <a:pt x="1758190" y="225952"/>
                </a:lnTo>
                <a:lnTo>
                  <a:pt x="2383088" y="130628"/>
                </a:lnTo>
                <a:lnTo>
                  <a:pt x="2767913" y="67079"/>
                </a:lnTo>
                <a:lnTo>
                  <a:pt x="3064475" y="0"/>
                </a:lnTo>
                <a:lnTo>
                  <a:pt x="3262183" y="130628"/>
                </a:lnTo>
                <a:lnTo>
                  <a:pt x="3120963" y="158872"/>
                </a:lnTo>
                <a:lnTo>
                  <a:pt x="2810279" y="211830"/>
                </a:lnTo>
                <a:lnTo>
                  <a:pt x="2248929" y="307153"/>
                </a:lnTo>
                <a:lnTo>
                  <a:pt x="1747598" y="402477"/>
                </a:lnTo>
                <a:lnTo>
                  <a:pt x="1302755" y="497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460BD03-8F40-4982-9320-0E8C3AFDE95E}"/>
              </a:ext>
            </a:extLst>
          </p:cNvPr>
          <p:cNvSpPr/>
          <p:nvPr/>
        </p:nvSpPr>
        <p:spPr>
          <a:xfrm>
            <a:off x="6634164" y="2333625"/>
            <a:ext cx="1108075" cy="1162050"/>
          </a:xfrm>
          <a:custGeom>
            <a:avLst/>
            <a:gdLst>
              <a:gd name="connsiteX0" fmla="*/ 800100 w 1107281"/>
              <a:gd name="connsiteY0" fmla="*/ 957263 h 1162050"/>
              <a:gd name="connsiteX1" fmla="*/ 721518 w 1107281"/>
              <a:gd name="connsiteY1" fmla="*/ 842963 h 1162050"/>
              <a:gd name="connsiteX2" fmla="*/ 619125 w 1107281"/>
              <a:gd name="connsiteY2" fmla="*/ 700088 h 1162050"/>
              <a:gd name="connsiteX3" fmla="*/ 497681 w 1107281"/>
              <a:gd name="connsiteY3" fmla="*/ 528638 h 1162050"/>
              <a:gd name="connsiteX4" fmla="*/ 376237 w 1107281"/>
              <a:gd name="connsiteY4" fmla="*/ 409575 h 1162050"/>
              <a:gd name="connsiteX5" fmla="*/ 185737 w 1107281"/>
              <a:gd name="connsiteY5" fmla="*/ 230981 h 1162050"/>
              <a:gd name="connsiteX6" fmla="*/ 19050 w 1107281"/>
              <a:gd name="connsiteY6" fmla="*/ 80963 h 1162050"/>
              <a:gd name="connsiteX7" fmla="*/ 2381 w 1107281"/>
              <a:gd name="connsiteY7" fmla="*/ 54769 h 1162050"/>
              <a:gd name="connsiteX8" fmla="*/ 0 w 1107281"/>
              <a:gd name="connsiteY8" fmla="*/ 28575 h 1162050"/>
              <a:gd name="connsiteX9" fmla="*/ 4762 w 1107281"/>
              <a:gd name="connsiteY9" fmla="*/ 7144 h 1162050"/>
              <a:gd name="connsiteX10" fmla="*/ 21431 w 1107281"/>
              <a:gd name="connsiteY10" fmla="*/ 0 h 1162050"/>
              <a:gd name="connsiteX11" fmla="*/ 76200 w 1107281"/>
              <a:gd name="connsiteY11" fmla="*/ 14288 h 1162050"/>
              <a:gd name="connsiteX12" fmla="*/ 264318 w 1107281"/>
              <a:gd name="connsiteY12" fmla="*/ 133350 h 1162050"/>
              <a:gd name="connsiteX13" fmla="*/ 466725 w 1107281"/>
              <a:gd name="connsiteY13" fmla="*/ 259556 h 1162050"/>
              <a:gd name="connsiteX14" fmla="*/ 711993 w 1107281"/>
              <a:gd name="connsiteY14" fmla="*/ 433388 h 1162050"/>
              <a:gd name="connsiteX15" fmla="*/ 792956 w 1107281"/>
              <a:gd name="connsiteY15" fmla="*/ 497681 h 1162050"/>
              <a:gd name="connsiteX16" fmla="*/ 833437 w 1107281"/>
              <a:gd name="connsiteY16" fmla="*/ 533400 h 1162050"/>
              <a:gd name="connsiteX17" fmla="*/ 912018 w 1107281"/>
              <a:gd name="connsiteY17" fmla="*/ 611981 h 1162050"/>
              <a:gd name="connsiteX18" fmla="*/ 992981 w 1107281"/>
              <a:gd name="connsiteY18" fmla="*/ 723900 h 1162050"/>
              <a:gd name="connsiteX19" fmla="*/ 1045368 w 1107281"/>
              <a:gd name="connsiteY19" fmla="*/ 823913 h 1162050"/>
              <a:gd name="connsiteX20" fmla="*/ 1088231 w 1107281"/>
              <a:gd name="connsiteY20" fmla="*/ 938213 h 1162050"/>
              <a:gd name="connsiteX21" fmla="*/ 1107281 w 1107281"/>
              <a:gd name="connsiteY21" fmla="*/ 1026319 h 1162050"/>
              <a:gd name="connsiteX22" fmla="*/ 1100137 w 1107281"/>
              <a:gd name="connsiteY22" fmla="*/ 1071563 h 1162050"/>
              <a:gd name="connsiteX23" fmla="*/ 1073943 w 1107281"/>
              <a:gd name="connsiteY23" fmla="*/ 1114425 h 1162050"/>
              <a:gd name="connsiteX24" fmla="*/ 1047750 w 1107281"/>
              <a:gd name="connsiteY24" fmla="*/ 1147763 h 1162050"/>
              <a:gd name="connsiteX25" fmla="*/ 1021556 w 1107281"/>
              <a:gd name="connsiteY25" fmla="*/ 1162050 h 1162050"/>
              <a:gd name="connsiteX26" fmla="*/ 983456 w 1107281"/>
              <a:gd name="connsiteY26" fmla="*/ 1162050 h 1162050"/>
              <a:gd name="connsiteX27" fmla="*/ 931068 w 1107281"/>
              <a:gd name="connsiteY27" fmla="*/ 1143000 h 1162050"/>
              <a:gd name="connsiteX28" fmla="*/ 881062 w 1107281"/>
              <a:gd name="connsiteY28" fmla="*/ 1107281 h 1162050"/>
              <a:gd name="connsiteX29" fmla="*/ 850106 w 1107281"/>
              <a:gd name="connsiteY29" fmla="*/ 1064419 h 1162050"/>
              <a:gd name="connsiteX30" fmla="*/ 800100 w 1107281"/>
              <a:gd name="connsiteY30" fmla="*/ 957263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7281" h="1162050">
                <a:moveTo>
                  <a:pt x="800100" y="957263"/>
                </a:moveTo>
                <a:lnTo>
                  <a:pt x="721518" y="842963"/>
                </a:lnTo>
                <a:lnTo>
                  <a:pt x="619125" y="700088"/>
                </a:lnTo>
                <a:lnTo>
                  <a:pt x="497681" y="528638"/>
                </a:lnTo>
                <a:lnTo>
                  <a:pt x="376237" y="409575"/>
                </a:lnTo>
                <a:lnTo>
                  <a:pt x="185737" y="230981"/>
                </a:lnTo>
                <a:lnTo>
                  <a:pt x="19050" y="80963"/>
                </a:lnTo>
                <a:lnTo>
                  <a:pt x="2381" y="54769"/>
                </a:lnTo>
                <a:lnTo>
                  <a:pt x="0" y="28575"/>
                </a:lnTo>
                <a:lnTo>
                  <a:pt x="4762" y="7144"/>
                </a:lnTo>
                <a:lnTo>
                  <a:pt x="21431" y="0"/>
                </a:lnTo>
                <a:lnTo>
                  <a:pt x="76200" y="14288"/>
                </a:lnTo>
                <a:lnTo>
                  <a:pt x="264318" y="133350"/>
                </a:lnTo>
                <a:lnTo>
                  <a:pt x="466725" y="259556"/>
                </a:lnTo>
                <a:lnTo>
                  <a:pt x="711993" y="433388"/>
                </a:lnTo>
                <a:lnTo>
                  <a:pt x="792956" y="497681"/>
                </a:lnTo>
                <a:lnTo>
                  <a:pt x="833437" y="533400"/>
                </a:lnTo>
                <a:lnTo>
                  <a:pt x="912018" y="611981"/>
                </a:lnTo>
                <a:lnTo>
                  <a:pt x="992981" y="723900"/>
                </a:lnTo>
                <a:lnTo>
                  <a:pt x="1045368" y="823913"/>
                </a:lnTo>
                <a:lnTo>
                  <a:pt x="1088231" y="938213"/>
                </a:lnTo>
                <a:lnTo>
                  <a:pt x="1107281" y="1026319"/>
                </a:lnTo>
                <a:lnTo>
                  <a:pt x="1100137" y="1071563"/>
                </a:lnTo>
                <a:lnTo>
                  <a:pt x="1073943" y="1114425"/>
                </a:lnTo>
                <a:lnTo>
                  <a:pt x="1047750" y="1147763"/>
                </a:lnTo>
                <a:lnTo>
                  <a:pt x="1021556" y="1162050"/>
                </a:lnTo>
                <a:lnTo>
                  <a:pt x="983456" y="1162050"/>
                </a:lnTo>
                <a:lnTo>
                  <a:pt x="931068" y="1143000"/>
                </a:lnTo>
                <a:lnTo>
                  <a:pt x="881062" y="1107281"/>
                </a:lnTo>
                <a:lnTo>
                  <a:pt x="850106" y="1064419"/>
                </a:lnTo>
                <a:lnTo>
                  <a:pt x="800100" y="9572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15D4F41-BAE2-44D2-8492-E2E6E7BDE547}"/>
              </a:ext>
            </a:extLst>
          </p:cNvPr>
          <p:cNvSpPr/>
          <p:nvPr/>
        </p:nvSpPr>
        <p:spPr>
          <a:xfrm>
            <a:off x="4830763" y="3990975"/>
            <a:ext cx="2620962" cy="1716088"/>
          </a:xfrm>
          <a:custGeom>
            <a:avLst/>
            <a:gdLst>
              <a:gd name="connsiteX0" fmla="*/ 921199 w 2620827"/>
              <a:gd name="connsiteY0" fmla="*/ 333127 h 1716625"/>
              <a:gd name="connsiteX1" fmla="*/ 526885 w 2620827"/>
              <a:gd name="connsiteY1" fmla="*/ 373918 h 1716625"/>
              <a:gd name="connsiteX2" fmla="*/ 132571 w 2620827"/>
              <a:gd name="connsiteY2" fmla="*/ 424907 h 1716625"/>
              <a:gd name="connsiteX3" fmla="*/ 0 w 2620827"/>
              <a:gd name="connsiteY3" fmla="*/ 224351 h 1716625"/>
              <a:gd name="connsiteX4" fmla="*/ 139370 w 2620827"/>
              <a:gd name="connsiteY4" fmla="*/ 241347 h 1716625"/>
              <a:gd name="connsiteX5" fmla="*/ 445303 w 2620827"/>
              <a:gd name="connsiteY5" fmla="*/ 217553 h 1716625"/>
              <a:gd name="connsiteX6" fmla="*/ 900803 w 2620827"/>
              <a:gd name="connsiteY6" fmla="*/ 173362 h 1716625"/>
              <a:gd name="connsiteX7" fmla="*/ 1057169 w 2620827"/>
              <a:gd name="connsiteY7" fmla="*/ 156366 h 1716625"/>
              <a:gd name="connsiteX8" fmla="*/ 1461681 w 2620827"/>
              <a:gd name="connsiteY8" fmla="*/ 105377 h 1716625"/>
              <a:gd name="connsiteX9" fmla="*/ 1872991 w 2620827"/>
              <a:gd name="connsiteY9" fmla="*/ 54388 h 1716625"/>
              <a:gd name="connsiteX10" fmla="*/ 2131334 w 2620827"/>
              <a:gd name="connsiteY10" fmla="*/ 23795 h 1716625"/>
              <a:gd name="connsiteX11" fmla="*/ 2178924 w 2620827"/>
              <a:gd name="connsiteY11" fmla="*/ 13597 h 1716625"/>
              <a:gd name="connsiteX12" fmla="*/ 2219715 w 2620827"/>
              <a:gd name="connsiteY12" fmla="*/ 3399 h 1716625"/>
              <a:gd name="connsiteX13" fmla="*/ 2240110 w 2620827"/>
              <a:gd name="connsiteY13" fmla="*/ 0 h 1716625"/>
              <a:gd name="connsiteX14" fmla="*/ 2297898 w 2620827"/>
              <a:gd name="connsiteY14" fmla="*/ 10198 h 1716625"/>
              <a:gd name="connsiteX15" fmla="*/ 2467861 w 2620827"/>
              <a:gd name="connsiteY15" fmla="*/ 108776 h 1716625"/>
              <a:gd name="connsiteX16" fmla="*/ 2559640 w 2620827"/>
              <a:gd name="connsiteY16" fmla="*/ 183560 h 1716625"/>
              <a:gd name="connsiteX17" fmla="*/ 2603831 w 2620827"/>
              <a:gd name="connsiteY17" fmla="*/ 231150 h 1716625"/>
              <a:gd name="connsiteX18" fmla="*/ 2620827 w 2620827"/>
              <a:gd name="connsiteY18" fmla="*/ 275340 h 1716625"/>
              <a:gd name="connsiteX19" fmla="*/ 2617428 w 2620827"/>
              <a:gd name="connsiteY19" fmla="*/ 322930 h 1716625"/>
              <a:gd name="connsiteX20" fmla="*/ 2600432 w 2620827"/>
              <a:gd name="connsiteY20" fmla="*/ 367120 h 1716625"/>
              <a:gd name="connsiteX21" fmla="*/ 2573237 w 2620827"/>
              <a:gd name="connsiteY21" fmla="*/ 397713 h 1716625"/>
              <a:gd name="connsiteX22" fmla="*/ 2522249 w 2620827"/>
              <a:gd name="connsiteY22" fmla="*/ 642460 h 1716625"/>
              <a:gd name="connsiteX23" fmla="*/ 2416872 w 2620827"/>
              <a:gd name="connsiteY23" fmla="*/ 1084363 h 1716625"/>
              <a:gd name="connsiteX24" fmla="*/ 2331890 w 2620827"/>
              <a:gd name="connsiteY24" fmla="*/ 1363102 h 1716625"/>
              <a:gd name="connsiteX25" fmla="*/ 2270704 w 2620827"/>
              <a:gd name="connsiteY25" fmla="*/ 1601050 h 1716625"/>
              <a:gd name="connsiteX26" fmla="*/ 2240110 w 2620827"/>
              <a:gd name="connsiteY26" fmla="*/ 1669035 h 1716625"/>
              <a:gd name="connsiteX27" fmla="*/ 2206118 w 2620827"/>
              <a:gd name="connsiteY27" fmla="*/ 1706427 h 1716625"/>
              <a:gd name="connsiteX28" fmla="*/ 2165327 w 2620827"/>
              <a:gd name="connsiteY28" fmla="*/ 1716625 h 1716625"/>
              <a:gd name="connsiteX29" fmla="*/ 2117737 w 2620827"/>
              <a:gd name="connsiteY29" fmla="*/ 1713225 h 1716625"/>
              <a:gd name="connsiteX30" fmla="*/ 2070148 w 2620827"/>
              <a:gd name="connsiteY30" fmla="*/ 1686031 h 1716625"/>
              <a:gd name="connsiteX31" fmla="*/ 2005562 w 2620827"/>
              <a:gd name="connsiteY31" fmla="*/ 1658837 h 1716625"/>
              <a:gd name="connsiteX32" fmla="*/ 2059950 w 2620827"/>
              <a:gd name="connsiteY32" fmla="*/ 1424289 h 1716625"/>
              <a:gd name="connsiteX33" fmla="*/ 2117737 w 2620827"/>
              <a:gd name="connsiteY33" fmla="*/ 1189740 h 1716625"/>
              <a:gd name="connsiteX34" fmla="*/ 2161927 w 2620827"/>
              <a:gd name="connsiteY34" fmla="*/ 982385 h 1716625"/>
              <a:gd name="connsiteX35" fmla="*/ 2219715 w 2620827"/>
              <a:gd name="connsiteY35" fmla="*/ 605068 h 1716625"/>
              <a:gd name="connsiteX36" fmla="*/ 2243510 w 2620827"/>
              <a:gd name="connsiteY36" fmla="*/ 380717 h 1716625"/>
              <a:gd name="connsiteX37" fmla="*/ 2236711 w 2620827"/>
              <a:gd name="connsiteY37" fmla="*/ 305933 h 1716625"/>
              <a:gd name="connsiteX38" fmla="*/ 2216316 w 2620827"/>
              <a:gd name="connsiteY38" fmla="*/ 268541 h 1716625"/>
              <a:gd name="connsiteX39" fmla="*/ 2178924 w 2620827"/>
              <a:gd name="connsiteY39" fmla="*/ 237948 h 1716625"/>
              <a:gd name="connsiteX40" fmla="*/ 2107539 w 2620827"/>
              <a:gd name="connsiteY40" fmla="*/ 217553 h 1716625"/>
              <a:gd name="connsiteX41" fmla="*/ 1893386 w 2620827"/>
              <a:gd name="connsiteY41" fmla="*/ 231150 h 1716625"/>
              <a:gd name="connsiteX42" fmla="*/ 1631643 w 2620827"/>
              <a:gd name="connsiteY42" fmla="*/ 248146 h 1716625"/>
              <a:gd name="connsiteX43" fmla="*/ 1383498 w 2620827"/>
              <a:gd name="connsiteY43" fmla="*/ 285538 h 1716625"/>
              <a:gd name="connsiteX44" fmla="*/ 1128553 w 2620827"/>
              <a:gd name="connsiteY44" fmla="*/ 309332 h 1716625"/>
              <a:gd name="connsiteX45" fmla="*/ 921199 w 2620827"/>
              <a:gd name="connsiteY45" fmla="*/ 333127 h 171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20827" h="1716625">
                <a:moveTo>
                  <a:pt x="921199" y="333127"/>
                </a:moveTo>
                <a:lnTo>
                  <a:pt x="526885" y="373918"/>
                </a:lnTo>
                <a:lnTo>
                  <a:pt x="132571" y="424907"/>
                </a:lnTo>
                <a:lnTo>
                  <a:pt x="0" y="224351"/>
                </a:lnTo>
                <a:lnTo>
                  <a:pt x="139370" y="241347"/>
                </a:lnTo>
                <a:lnTo>
                  <a:pt x="445303" y="217553"/>
                </a:lnTo>
                <a:lnTo>
                  <a:pt x="900803" y="173362"/>
                </a:lnTo>
                <a:lnTo>
                  <a:pt x="1057169" y="156366"/>
                </a:lnTo>
                <a:lnTo>
                  <a:pt x="1461681" y="105377"/>
                </a:lnTo>
                <a:lnTo>
                  <a:pt x="1872991" y="54388"/>
                </a:lnTo>
                <a:lnTo>
                  <a:pt x="2131334" y="23795"/>
                </a:lnTo>
                <a:lnTo>
                  <a:pt x="2178924" y="13597"/>
                </a:lnTo>
                <a:lnTo>
                  <a:pt x="2219715" y="3399"/>
                </a:lnTo>
                <a:lnTo>
                  <a:pt x="2240110" y="0"/>
                </a:lnTo>
                <a:lnTo>
                  <a:pt x="2297898" y="10198"/>
                </a:lnTo>
                <a:lnTo>
                  <a:pt x="2467861" y="108776"/>
                </a:lnTo>
                <a:lnTo>
                  <a:pt x="2559640" y="183560"/>
                </a:lnTo>
                <a:lnTo>
                  <a:pt x="2603831" y="231150"/>
                </a:lnTo>
                <a:lnTo>
                  <a:pt x="2620827" y="275340"/>
                </a:lnTo>
                <a:lnTo>
                  <a:pt x="2617428" y="322930"/>
                </a:lnTo>
                <a:lnTo>
                  <a:pt x="2600432" y="367120"/>
                </a:lnTo>
                <a:lnTo>
                  <a:pt x="2573237" y="397713"/>
                </a:lnTo>
                <a:lnTo>
                  <a:pt x="2522249" y="642460"/>
                </a:lnTo>
                <a:lnTo>
                  <a:pt x="2416872" y="1084363"/>
                </a:lnTo>
                <a:lnTo>
                  <a:pt x="2331890" y="1363102"/>
                </a:lnTo>
                <a:lnTo>
                  <a:pt x="2270704" y="1601050"/>
                </a:lnTo>
                <a:lnTo>
                  <a:pt x="2240110" y="1669035"/>
                </a:lnTo>
                <a:lnTo>
                  <a:pt x="2206118" y="1706427"/>
                </a:lnTo>
                <a:lnTo>
                  <a:pt x="2165327" y="1716625"/>
                </a:lnTo>
                <a:lnTo>
                  <a:pt x="2117737" y="1713225"/>
                </a:lnTo>
                <a:lnTo>
                  <a:pt x="2070148" y="1686031"/>
                </a:lnTo>
                <a:lnTo>
                  <a:pt x="2005562" y="1658837"/>
                </a:lnTo>
                <a:lnTo>
                  <a:pt x="2059950" y="1424289"/>
                </a:lnTo>
                <a:lnTo>
                  <a:pt x="2117737" y="1189740"/>
                </a:lnTo>
                <a:lnTo>
                  <a:pt x="2161927" y="982385"/>
                </a:lnTo>
                <a:lnTo>
                  <a:pt x="2219715" y="605068"/>
                </a:lnTo>
                <a:lnTo>
                  <a:pt x="2243510" y="380717"/>
                </a:lnTo>
                <a:lnTo>
                  <a:pt x="2236711" y="305933"/>
                </a:lnTo>
                <a:lnTo>
                  <a:pt x="2216316" y="268541"/>
                </a:lnTo>
                <a:lnTo>
                  <a:pt x="2178924" y="237948"/>
                </a:lnTo>
                <a:lnTo>
                  <a:pt x="2107539" y="217553"/>
                </a:lnTo>
                <a:lnTo>
                  <a:pt x="1893386" y="231150"/>
                </a:lnTo>
                <a:lnTo>
                  <a:pt x="1631643" y="248146"/>
                </a:lnTo>
                <a:lnTo>
                  <a:pt x="1383498" y="285538"/>
                </a:lnTo>
                <a:lnTo>
                  <a:pt x="1128553" y="309332"/>
                </a:lnTo>
                <a:lnTo>
                  <a:pt x="921199" y="33312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0DA6C4B-4987-46C0-803C-F46352E437A7}"/>
              </a:ext>
            </a:extLst>
          </p:cNvPr>
          <p:cNvSpPr/>
          <p:nvPr/>
        </p:nvSpPr>
        <p:spPr>
          <a:xfrm>
            <a:off x="5008563" y="5370514"/>
            <a:ext cx="1930400" cy="320675"/>
          </a:xfrm>
          <a:custGeom>
            <a:avLst/>
            <a:gdLst>
              <a:gd name="connsiteX0" fmla="*/ 731044 w 1931194"/>
              <a:gd name="connsiteY0" fmla="*/ 238125 h 321469"/>
              <a:gd name="connsiteX1" fmla="*/ 419100 w 1931194"/>
              <a:gd name="connsiteY1" fmla="*/ 278606 h 321469"/>
              <a:gd name="connsiteX2" fmla="*/ 138112 w 1931194"/>
              <a:gd name="connsiteY2" fmla="*/ 321469 h 321469"/>
              <a:gd name="connsiteX3" fmla="*/ 0 w 1931194"/>
              <a:gd name="connsiteY3" fmla="*/ 95250 h 321469"/>
              <a:gd name="connsiteX4" fmla="*/ 169069 w 1931194"/>
              <a:gd name="connsiteY4" fmla="*/ 109537 h 321469"/>
              <a:gd name="connsiteX5" fmla="*/ 447675 w 1931194"/>
              <a:gd name="connsiteY5" fmla="*/ 90487 h 321469"/>
              <a:gd name="connsiteX6" fmla="*/ 823912 w 1931194"/>
              <a:gd name="connsiteY6" fmla="*/ 64294 h 321469"/>
              <a:gd name="connsiteX7" fmla="*/ 1233487 w 1931194"/>
              <a:gd name="connsiteY7" fmla="*/ 30956 h 321469"/>
              <a:gd name="connsiteX8" fmla="*/ 1481137 w 1931194"/>
              <a:gd name="connsiteY8" fmla="*/ 9525 h 321469"/>
              <a:gd name="connsiteX9" fmla="*/ 1576387 w 1931194"/>
              <a:gd name="connsiteY9" fmla="*/ 0 h 321469"/>
              <a:gd name="connsiteX10" fmla="*/ 1616869 w 1931194"/>
              <a:gd name="connsiteY10" fmla="*/ 0 h 321469"/>
              <a:gd name="connsiteX11" fmla="*/ 1697831 w 1931194"/>
              <a:gd name="connsiteY11" fmla="*/ 7144 h 321469"/>
              <a:gd name="connsiteX12" fmla="*/ 1900237 w 1931194"/>
              <a:gd name="connsiteY12" fmla="*/ 45244 h 321469"/>
              <a:gd name="connsiteX13" fmla="*/ 1931194 w 1931194"/>
              <a:gd name="connsiteY13" fmla="*/ 319087 h 321469"/>
              <a:gd name="connsiteX14" fmla="*/ 1771650 w 1931194"/>
              <a:gd name="connsiteY14" fmla="*/ 261937 h 321469"/>
              <a:gd name="connsiteX15" fmla="*/ 1666875 w 1931194"/>
              <a:gd name="connsiteY15" fmla="*/ 228600 h 321469"/>
              <a:gd name="connsiteX16" fmla="*/ 1588294 w 1931194"/>
              <a:gd name="connsiteY16" fmla="*/ 211931 h 321469"/>
              <a:gd name="connsiteX17" fmla="*/ 1407319 w 1931194"/>
              <a:gd name="connsiteY17" fmla="*/ 207169 h 321469"/>
              <a:gd name="connsiteX18" fmla="*/ 1047750 w 1931194"/>
              <a:gd name="connsiteY18" fmla="*/ 216694 h 321469"/>
              <a:gd name="connsiteX19" fmla="*/ 731044 w 1931194"/>
              <a:gd name="connsiteY19" fmla="*/ 238125 h 32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31194" h="321469">
                <a:moveTo>
                  <a:pt x="731044" y="238125"/>
                </a:moveTo>
                <a:lnTo>
                  <a:pt x="419100" y="278606"/>
                </a:lnTo>
                <a:lnTo>
                  <a:pt x="138112" y="321469"/>
                </a:lnTo>
                <a:lnTo>
                  <a:pt x="0" y="95250"/>
                </a:lnTo>
                <a:lnTo>
                  <a:pt x="169069" y="109537"/>
                </a:lnTo>
                <a:lnTo>
                  <a:pt x="447675" y="90487"/>
                </a:lnTo>
                <a:lnTo>
                  <a:pt x="823912" y="64294"/>
                </a:lnTo>
                <a:lnTo>
                  <a:pt x="1233487" y="30956"/>
                </a:lnTo>
                <a:lnTo>
                  <a:pt x="1481137" y="9525"/>
                </a:lnTo>
                <a:lnTo>
                  <a:pt x="1576387" y="0"/>
                </a:lnTo>
                <a:lnTo>
                  <a:pt x="1616869" y="0"/>
                </a:lnTo>
                <a:lnTo>
                  <a:pt x="1697831" y="7144"/>
                </a:lnTo>
                <a:lnTo>
                  <a:pt x="1900237" y="45244"/>
                </a:lnTo>
                <a:lnTo>
                  <a:pt x="1931194" y="319087"/>
                </a:lnTo>
                <a:lnTo>
                  <a:pt x="1771650" y="261937"/>
                </a:lnTo>
                <a:lnTo>
                  <a:pt x="1666875" y="228600"/>
                </a:lnTo>
                <a:lnTo>
                  <a:pt x="1588294" y="211931"/>
                </a:lnTo>
                <a:lnTo>
                  <a:pt x="1407319" y="207169"/>
                </a:lnTo>
                <a:lnTo>
                  <a:pt x="1047750" y="216694"/>
                </a:lnTo>
                <a:lnTo>
                  <a:pt x="731044" y="2381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734955-3C8B-47D7-81C3-CA450EBA0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998" y="1533526"/>
            <a:ext cx="3615241" cy="43163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7234AF-1ED9-441E-B310-1A640EF5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094" y="1527429"/>
            <a:ext cx="3621338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4DA847B-431C-4F23-879E-DC6049EFB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379" y="1270829"/>
            <a:ext cx="3615241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31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かさこじぞう</a:t>
            </a:r>
            <a:endParaRPr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買 店 原 風 雪 米 歌 止 池 里 麦 寺</a:t>
            </a:r>
          </a:p>
        </p:txBody>
      </p:sp>
    </p:spTree>
    <p:extLst>
      <p:ext uri="{BB962C8B-B14F-4D97-AF65-F5344CB8AC3E}">
        <p14:creationId xmlns:p14="http://schemas.microsoft.com/office/powerpoint/2010/main" val="7706197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BE58DDF5-F60E-4B3A-835B-0EFB4DE14178}"/>
              </a:ext>
            </a:extLst>
          </p:cNvPr>
          <p:cNvSpPr/>
          <p:nvPr/>
        </p:nvSpPr>
        <p:spPr>
          <a:xfrm>
            <a:off x="4078289" y="1668463"/>
            <a:ext cx="560387" cy="1179512"/>
          </a:xfrm>
          <a:custGeom>
            <a:avLst/>
            <a:gdLst>
              <a:gd name="connsiteX0" fmla="*/ 469107 w 559594"/>
              <a:gd name="connsiteY0" fmla="*/ 423863 h 1178719"/>
              <a:gd name="connsiteX1" fmla="*/ 445294 w 559594"/>
              <a:gd name="connsiteY1" fmla="*/ 292894 h 1178719"/>
              <a:gd name="connsiteX2" fmla="*/ 409575 w 559594"/>
              <a:gd name="connsiteY2" fmla="*/ 202407 h 1178719"/>
              <a:gd name="connsiteX3" fmla="*/ 352425 w 559594"/>
              <a:gd name="connsiteY3" fmla="*/ 109538 h 1178719"/>
              <a:gd name="connsiteX4" fmla="*/ 273844 w 559594"/>
              <a:gd name="connsiteY4" fmla="*/ 64294 h 1178719"/>
              <a:gd name="connsiteX5" fmla="*/ 207169 w 559594"/>
              <a:gd name="connsiteY5" fmla="*/ 33338 h 1178719"/>
              <a:gd name="connsiteX6" fmla="*/ 128588 w 559594"/>
              <a:gd name="connsiteY6" fmla="*/ 11907 h 1178719"/>
              <a:gd name="connsiteX7" fmla="*/ 61913 w 559594"/>
              <a:gd name="connsiteY7" fmla="*/ 0 h 1178719"/>
              <a:gd name="connsiteX8" fmla="*/ 16669 w 559594"/>
              <a:gd name="connsiteY8" fmla="*/ 0 h 1178719"/>
              <a:gd name="connsiteX9" fmla="*/ 2382 w 559594"/>
              <a:gd name="connsiteY9" fmla="*/ 9525 h 1178719"/>
              <a:gd name="connsiteX10" fmla="*/ 0 w 559594"/>
              <a:gd name="connsiteY10" fmla="*/ 30957 h 1178719"/>
              <a:gd name="connsiteX11" fmla="*/ 40482 w 559594"/>
              <a:gd name="connsiteY11" fmla="*/ 83344 h 1178719"/>
              <a:gd name="connsiteX12" fmla="*/ 102394 w 559594"/>
              <a:gd name="connsiteY12" fmla="*/ 159544 h 1178719"/>
              <a:gd name="connsiteX13" fmla="*/ 164307 w 559594"/>
              <a:gd name="connsiteY13" fmla="*/ 254794 h 1178719"/>
              <a:gd name="connsiteX14" fmla="*/ 214313 w 559594"/>
              <a:gd name="connsiteY14" fmla="*/ 345282 h 1178719"/>
              <a:gd name="connsiteX15" fmla="*/ 238125 w 559594"/>
              <a:gd name="connsiteY15" fmla="*/ 426244 h 1178719"/>
              <a:gd name="connsiteX16" fmla="*/ 261938 w 559594"/>
              <a:gd name="connsiteY16" fmla="*/ 597694 h 1178719"/>
              <a:gd name="connsiteX17" fmla="*/ 276225 w 559594"/>
              <a:gd name="connsiteY17" fmla="*/ 759619 h 1178719"/>
              <a:gd name="connsiteX18" fmla="*/ 288132 w 559594"/>
              <a:gd name="connsiteY18" fmla="*/ 947738 h 1178719"/>
              <a:gd name="connsiteX19" fmla="*/ 292894 w 559594"/>
              <a:gd name="connsiteY19" fmla="*/ 1007269 h 1178719"/>
              <a:gd name="connsiteX20" fmla="*/ 307182 w 559594"/>
              <a:gd name="connsiteY20" fmla="*/ 1045369 h 1178719"/>
              <a:gd name="connsiteX21" fmla="*/ 350044 w 559594"/>
              <a:gd name="connsiteY21" fmla="*/ 1121569 h 1178719"/>
              <a:gd name="connsiteX22" fmla="*/ 397669 w 559594"/>
              <a:gd name="connsiteY22" fmla="*/ 1176338 h 1178719"/>
              <a:gd name="connsiteX23" fmla="*/ 414338 w 559594"/>
              <a:gd name="connsiteY23" fmla="*/ 1178719 h 1178719"/>
              <a:gd name="connsiteX24" fmla="*/ 442913 w 559594"/>
              <a:gd name="connsiteY24" fmla="*/ 1176338 h 1178719"/>
              <a:gd name="connsiteX25" fmla="*/ 476250 w 559594"/>
              <a:gd name="connsiteY25" fmla="*/ 1169194 h 1178719"/>
              <a:gd name="connsiteX26" fmla="*/ 500063 w 559594"/>
              <a:gd name="connsiteY26" fmla="*/ 1152525 h 1178719"/>
              <a:gd name="connsiteX27" fmla="*/ 516732 w 559594"/>
              <a:gd name="connsiteY27" fmla="*/ 1121569 h 1178719"/>
              <a:gd name="connsiteX28" fmla="*/ 540544 w 559594"/>
              <a:gd name="connsiteY28" fmla="*/ 1045369 h 1178719"/>
              <a:gd name="connsiteX29" fmla="*/ 557213 w 559594"/>
              <a:gd name="connsiteY29" fmla="*/ 940594 h 1178719"/>
              <a:gd name="connsiteX30" fmla="*/ 559594 w 559594"/>
              <a:gd name="connsiteY30" fmla="*/ 892969 h 1178719"/>
              <a:gd name="connsiteX31" fmla="*/ 469107 w 559594"/>
              <a:gd name="connsiteY31" fmla="*/ 423863 h 117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9594" h="1178719">
                <a:moveTo>
                  <a:pt x="469107" y="423863"/>
                </a:moveTo>
                <a:lnTo>
                  <a:pt x="445294" y="292894"/>
                </a:lnTo>
                <a:lnTo>
                  <a:pt x="409575" y="202407"/>
                </a:lnTo>
                <a:lnTo>
                  <a:pt x="352425" y="109538"/>
                </a:lnTo>
                <a:lnTo>
                  <a:pt x="273844" y="64294"/>
                </a:lnTo>
                <a:lnTo>
                  <a:pt x="207169" y="33338"/>
                </a:lnTo>
                <a:lnTo>
                  <a:pt x="128588" y="11907"/>
                </a:lnTo>
                <a:lnTo>
                  <a:pt x="61913" y="0"/>
                </a:lnTo>
                <a:lnTo>
                  <a:pt x="16669" y="0"/>
                </a:lnTo>
                <a:lnTo>
                  <a:pt x="2382" y="9525"/>
                </a:lnTo>
                <a:lnTo>
                  <a:pt x="0" y="30957"/>
                </a:lnTo>
                <a:lnTo>
                  <a:pt x="40482" y="83344"/>
                </a:lnTo>
                <a:lnTo>
                  <a:pt x="102394" y="159544"/>
                </a:lnTo>
                <a:lnTo>
                  <a:pt x="164307" y="254794"/>
                </a:lnTo>
                <a:lnTo>
                  <a:pt x="214313" y="345282"/>
                </a:lnTo>
                <a:lnTo>
                  <a:pt x="238125" y="426244"/>
                </a:lnTo>
                <a:lnTo>
                  <a:pt x="261938" y="597694"/>
                </a:lnTo>
                <a:lnTo>
                  <a:pt x="276225" y="759619"/>
                </a:lnTo>
                <a:lnTo>
                  <a:pt x="288132" y="947738"/>
                </a:lnTo>
                <a:lnTo>
                  <a:pt x="292894" y="1007269"/>
                </a:lnTo>
                <a:lnTo>
                  <a:pt x="307182" y="1045369"/>
                </a:lnTo>
                <a:lnTo>
                  <a:pt x="350044" y="1121569"/>
                </a:lnTo>
                <a:lnTo>
                  <a:pt x="397669" y="1176338"/>
                </a:lnTo>
                <a:lnTo>
                  <a:pt x="414338" y="1178719"/>
                </a:lnTo>
                <a:lnTo>
                  <a:pt x="442913" y="1176338"/>
                </a:lnTo>
                <a:lnTo>
                  <a:pt x="476250" y="1169194"/>
                </a:lnTo>
                <a:lnTo>
                  <a:pt x="500063" y="1152525"/>
                </a:lnTo>
                <a:lnTo>
                  <a:pt x="516732" y="1121569"/>
                </a:lnTo>
                <a:lnTo>
                  <a:pt x="540544" y="1045369"/>
                </a:lnTo>
                <a:lnTo>
                  <a:pt x="557213" y="940594"/>
                </a:lnTo>
                <a:lnTo>
                  <a:pt x="559594" y="892969"/>
                </a:lnTo>
                <a:lnTo>
                  <a:pt x="469107" y="423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4B8E2C26-CB25-43BC-91F7-3D78BC8721C2}"/>
              </a:ext>
            </a:extLst>
          </p:cNvPr>
          <p:cNvSpPr/>
          <p:nvPr/>
        </p:nvSpPr>
        <p:spPr>
          <a:xfrm>
            <a:off x="4876800" y="2886075"/>
            <a:ext cx="342900" cy="2260600"/>
          </a:xfrm>
          <a:custGeom>
            <a:avLst/>
            <a:gdLst>
              <a:gd name="connsiteX0" fmla="*/ 101600 w 342900"/>
              <a:gd name="connsiteY0" fmla="*/ 635000 h 2260600"/>
              <a:gd name="connsiteX1" fmla="*/ 95250 w 342900"/>
              <a:gd name="connsiteY1" fmla="*/ 393700 h 2260600"/>
              <a:gd name="connsiteX2" fmla="*/ 98425 w 342900"/>
              <a:gd name="connsiteY2" fmla="*/ 292100 h 2260600"/>
              <a:gd name="connsiteX3" fmla="*/ 88900 w 342900"/>
              <a:gd name="connsiteY3" fmla="*/ 234950 h 2260600"/>
              <a:gd name="connsiteX4" fmla="*/ 66675 w 342900"/>
              <a:gd name="connsiteY4" fmla="*/ 161925 h 2260600"/>
              <a:gd name="connsiteX5" fmla="*/ 31750 w 342900"/>
              <a:gd name="connsiteY5" fmla="*/ 88900 h 2260600"/>
              <a:gd name="connsiteX6" fmla="*/ 6350 w 342900"/>
              <a:gd name="connsiteY6" fmla="*/ 47625 h 2260600"/>
              <a:gd name="connsiteX7" fmla="*/ 0 w 342900"/>
              <a:gd name="connsiteY7" fmla="*/ 25400 h 2260600"/>
              <a:gd name="connsiteX8" fmla="*/ 6350 w 342900"/>
              <a:gd name="connsiteY8" fmla="*/ 6350 h 2260600"/>
              <a:gd name="connsiteX9" fmla="*/ 38100 w 342900"/>
              <a:gd name="connsiteY9" fmla="*/ 0 h 2260600"/>
              <a:gd name="connsiteX10" fmla="*/ 200025 w 342900"/>
              <a:gd name="connsiteY10" fmla="*/ 47625 h 2260600"/>
              <a:gd name="connsiteX11" fmla="*/ 279400 w 342900"/>
              <a:gd name="connsiteY11" fmla="*/ 79375 h 2260600"/>
              <a:gd name="connsiteX12" fmla="*/ 317500 w 342900"/>
              <a:gd name="connsiteY12" fmla="*/ 107950 h 2260600"/>
              <a:gd name="connsiteX13" fmla="*/ 327025 w 342900"/>
              <a:gd name="connsiteY13" fmla="*/ 187325 h 2260600"/>
              <a:gd name="connsiteX14" fmla="*/ 323850 w 342900"/>
              <a:gd name="connsiteY14" fmla="*/ 273050 h 2260600"/>
              <a:gd name="connsiteX15" fmla="*/ 342900 w 342900"/>
              <a:gd name="connsiteY15" fmla="*/ 666750 h 2260600"/>
              <a:gd name="connsiteX16" fmla="*/ 342900 w 342900"/>
              <a:gd name="connsiteY16" fmla="*/ 1111250 h 2260600"/>
              <a:gd name="connsiteX17" fmla="*/ 342900 w 342900"/>
              <a:gd name="connsiteY17" fmla="*/ 1898650 h 2260600"/>
              <a:gd name="connsiteX18" fmla="*/ 327025 w 342900"/>
              <a:gd name="connsiteY18" fmla="*/ 2060575 h 2260600"/>
              <a:gd name="connsiteX19" fmla="*/ 301625 w 342900"/>
              <a:gd name="connsiteY19" fmla="*/ 2165350 h 2260600"/>
              <a:gd name="connsiteX20" fmla="*/ 279400 w 342900"/>
              <a:gd name="connsiteY20" fmla="*/ 2203450 h 2260600"/>
              <a:gd name="connsiteX21" fmla="*/ 234950 w 342900"/>
              <a:gd name="connsiteY21" fmla="*/ 2247900 h 2260600"/>
              <a:gd name="connsiteX22" fmla="*/ 212725 w 342900"/>
              <a:gd name="connsiteY22" fmla="*/ 2260600 h 2260600"/>
              <a:gd name="connsiteX23" fmla="*/ 196850 w 342900"/>
              <a:gd name="connsiteY23" fmla="*/ 2260600 h 2260600"/>
              <a:gd name="connsiteX24" fmla="*/ 161925 w 342900"/>
              <a:gd name="connsiteY24" fmla="*/ 2232025 h 2260600"/>
              <a:gd name="connsiteX25" fmla="*/ 130175 w 342900"/>
              <a:gd name="connsiteY25" fmla="*/ 2181225 h 2260600"/>
              <a:gd name="connsiteX26" fmla="*/ 98425 w 342900"/>
              <a:gd name="connsiteY26" fmla="*/ 2076450 h 2260600"/>
              <a:gd name="connsiteX27" fmla="*/ 79375 w 342900"/>
              <a:gd name="connsiteY27" fmla="*/ 1987550 h 2260600"/>
              <a:gd name="connsiteX28" fmla="*/ 76200 w 342900"/>
              <a:gd name="connsiteY28" fmla="*/ 1863725 h 2260600"/>
              <a:gd name="connsiteX29" fmla="*/ 85725 w 342900"/>
              <a:gd name="connsiteY29" fmla="*/ 1825625 h 2260600"/>
              <a:gd name="connsiteX30" fmla="*/ 107950 w 342900"/>
              <a:gd name="connsiteY30" fmla="*/ 1755775 h 2260600"/>
              <a:gd name="connsiteX31" fmla="*/ 114300 w 342900"/>
              <a:gd name="connsiteY31" fmla="*/ 1711325 h 2260600"/>
              <a:gd name="connsiteX32" fmla="*/ 120650 w 342900"/>
              <a:gd name="connsiteY32" fmla="*/ 1501775 h 2260600"/>
              <a:gd name="connsiteX33" fmla="*/ 111125 w 342900"/>
              <a:gd name="connsiteY33" fmla="*/ 1187450 h 2260600"/>
              <a:gd name="connsiteX34" fmla="*/ 101600 w 342900"/>
              <a:gd name="connsiteY34" fmla="*/ 635000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42900" h="2260600">
                <a:moveTo>
                  <a:pt x="101600" y="635000"/>
                </a:moveTo>
                <a:lnTo>
                  <a:pt x="95250" y="393700"/>
                </a:lnTo>
                <a:cubicBezTo>
                  <a:pt x="96308" y="359833"/>
                  <a:pt x="97367" y="325967"/>
                  <a:pt x="98425" y="292100"/>
                </a:cubicBezTo>
                <a:lnTo>
                  <a:pt x="88900" y="234950"/>
                </a:lnTo>
                <a:lnTo>
                  <a:pt x="66675" y="161925"/>
                </a:lnTo>
                <a:lnTo>
                  <a:pt x="31750" y="88900"/>
                </a:lnTo>
                <a:lnTo>
                  <a:pt x="6350" y="47625"/>
                </a:lnTo>
                <a:lnTo>
                  <a:pt x="0" y="25400"/>
                </a:lnTo>
                <a:lnTo>
                  <a:pt x="6350" y="6350"/>
                </a:lnTo>
                <a:lnTo>
                  <a:pt x="38100" y="0"/>
                </a:lnTo>
                <a:lnTo>
                  <a:pt x="200025" y="47625"/>
                </a:lnTo>
                <a:lnTo>
                  <a:pt x="279400" y="79375"/>
                </a:lnTo>
                <a:lnTo>
                  <a:pt x="317500" y="107950"/>
                </a:lnTo>
                <a:lnTo>
                  <a:pt x="327025" y="187325"/>
                </a:lnTo>
                <a:lnTo>
                  <a:pt x="323850" y="273050"/>
                </a:lnTo>
                <a:cubicBezTo>
                  <a:pt x="330252" y="404281"/>
                  <a:pt x="342900" y="535363"/>
                  <a:pt x="342900" y="666750"/>
                </a:cubicBezTo>
                <a:lnTo>
                  <a:pt x="342900" y="1111250"/>
                </a:lnTo>
                <a:lnTo>
                  <a:pt x="342900" y="1898650"/>
                </a:lnTo>
                <a:lnTo>
                  <a:pt x="327025" y="2060575"/>
                </a:lnTo>
                <a:lnTo>
                  <a:pt x="301625" y="2165350"/>
                </a:lnTo>
                <a:lnTo>
                  <a:pt x="279400" y="2203450"/>
                </a:lnTo>
                <a:lnTo>
                  <a:pt x="234950" y="2247900"/>
                </a:lnTo>
                <a:lnTo>
                  <a:pt x="212725" y="2260600"/>
                </a:lnTo>
                <a:lnTo>
                  <a:pt x="196850" y="2260600"/>
                </a:lnTo>
                <a:lnTo>
                  <a:pt x="161925" y="2232025"/>
                </a:lnTo>
                <a:lnTo>
                  <a:pt x="130175" y="2181225"/>
                </a:lnTo>
                <a:lnTo>
                  <a:pt x="98425" y="2076450"/>
                </a:lnTo>
                <a:lnTo>
                  <a:pt x="79375" y="1987550"/>
                </a:lnTo>
                <a:cubicBezTo>
                  <a:pt x="78317" y="1946275"/>
                  <a:pt x="77258" y="1905000"/>
                  <a:pt x="76200" y="1863725"/>
                </a:cubicBezTo>
                <a:lnTo>
                  <a:pt x="85725" y="1825625"/>
                </a:lnTo>
                <a:lnTo>
                  <a:pt x="107950" y="1755775"/>
                </a:lnTo>
                <a:lnTo>
                  <a:pt x="114300" y="1711325"/>
                </a:lnTo>
                <a:lnTo>
                  <a:pt x="120650" y="1501775"/>
                </a:lnTo>
                <a:lnTo>
                  <a:pt x="111125" y="1187450"/>
                </a:lnTo>
                <a:lnTo>
                  <a:pt x="101600" y="635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17F5F71C-FF10-422C-B59D-111CA229B441}"/>
              </a:ext>
            </a:extLst>
          </p:cNvPr>
          <p:cNvSpPr/>
          <p:nvPr/>
        </p:nvSpPr>
        <p:spPr>
          <a:xfrm>
            <a:off x="6408738" y="4976813"/>
            <a:ext cx="1289050" cy="984250"/>
          </a:xfrm>
          <a:custGeom>
            <a:avLst/>
            <a:gdLst>
              <a:gd name="connsiteX0" fmla="*/ 659606 w 1290637"/>
              <a:gd name="connsiteY0" fmla="*/ 252412 h 983456"/>
              <a:gd name="connsiteX1" fmla="*/ 509587 w 1290637"/>
              <a:gd name="connsiteY1" fmla="*/ 185737 h 983456"/>
              <a:gd name="connsiteX2" fmla="*/ 328612 w 1290637"/>
              <a:gd name="connsiteY2" fmla="*/ 114300 h 983456"/>
              <a:gd name="connsiteX3" fmla="*/ 142875 w 1290637"/>
              <a:gd name="connsiteY3" fmla="*/ 45243 h 983456"/>
              <a:gd name="connsiteX4" fmla="*/ 57150 w 1290637"/>
              <a:gd name="connsiteY4" fmla="*/ 14287 h 983456"/>
              <a:gd name="connsiteX5" fmla="*/ 21431 w 1290637"/>
              <a:gd name="connsiteY5" fmla="*/ 0 h 983456"/>
              <a:gd name="connsiteX6" fmla="*/ 0 w 1290637"/>
              <a:gd name="connsiteY6" fmla="*/ 7143 h 983456"/>
              <a:gd name="connsiteX7" fmla="*/ 2381 w 1290637"/>
              <a:gd name="connsiteY7" fmla="*/ 28575 h 983456"/>
              <a:gd name="connsiteX8" fmla="*/ 11906 w 1290637"/>
              <a:gd name="connsiteY8" fmla="*/ 61912 h 983456"/>
              <a:gd name="connsiteX9" fmla="*/ 64294 w 1290637"/>
              <a:gd name="connsiteY9" fmla="*/ 90487 h 983456"/>
              <a:gd name="connsiteX10" fmla="*/ 207169 w 1290637"/>
              <a:gd name="connsiteY10" fmla="*/ 185737 h 983456"/>
              <a:gd name="connsiteX11" fmla="*/ 369094 w 1290637"/>
              <a:gd name="connsiteY11" fmla="*/ 300037 h 983456"/>
              <a:gd name="connsiteX12" fmla="*/ 509587 w 1290637"/>
              <a:gd name="connsiteY12" fmla="*/ 404812 h 983456"/>
              <a:gd name="connsiteX13" fmla="*/ 659606 w 1290637"/>
              <a:gd name="connsiteY13" fmla="*/ 545306 h 983456"/>
              <a:gd name="connsiteX14" fmla="*/ 778669 w 1290637"/>
              <a:gd name="connsiteY14" fmla="*/ 661987 h 983456"/>
              <a:gd name="connsiteX15" fmla="*/ 902494 w 1290637"/>
              <a:gd name="connsiteY15" fmla="*/ 795337 h 983456"/>
              <a:gd name="connsiteX16" fmla="*/ 1014412 w 1290637"/>
              <a:gd name="connsiteY16" fmla="*/ 923925 h 983456"/>
              <a:gd name="connsiteX17" fmla="*/ 1045369 w 1290637"/>
              <a:gd name="connsiteY17" fmla="*/ 945356 h 983456"/>
              <a:gd name="connsiteX18" fmla="*/ 1092994 w 1290637"/>
              <a:gd name="connsiteY18" fmla="*/ 966787 h 983456"/>
              <a:gd name="connsiteX19" fmla="*/ 1128712 w 1290637"/>
              <a:gd name="connsiteY19" fmla="*/ 976312 h 983456"/>
              <a:gd name="connsiteX20" fmla="*/ 1162050 w 1290637"/>
              <a:gd name="connsiteY20" fmla="*/ 983456 h 983456"/>
              <a:gd name="connsiteX21" fmla="*/ 1195387 w 1290637"/>
              <a:gd name="connsiteY21" fmla="*/ 978693 h 983456"/>
              <a:gd name="connsiteX22" fmla="*/ 1233487 w 1290637"/>
              <a:gd name="connsiteY22" fmla="*/ 969168 h 983456"/>
              <a:gd name="connsiteX23" fmla="*/ 1262062 w 1290637"/>
              <a:gd name="connsiteY23" fmla="*/ 947737 h 983456"/>
              <a:gd name="connsiteX24" fmla="*/ 1281112 w 1290637"/>
              <a:gd name="connsiteY24" fmla="*/ 919162 h 983456"/>
              <a:gd name="connsiteX25" fmla="*/ 1290637 w 1290637"/>
              <a:gd name="connsiteY25" fmla="*/ 881062 h 983456"/>
              <a:gd name="connsiteX26" fmla="*/ 1290637 w 1290637"/>
              <a:gd name="connsiteY26" fmla="*/ 835818 h 983456"/>
              <a:gd name="connsiteX27" fmla="*/ 1276350 w 1290637"/>
              <a:gd name="connsiteY27" fmla="*/ 769143 h 983456"/>
              <a:gd name="connsiteX28" fmla="*/ 1250156 w 1290637"/>
              <a:gd name="connsiteY28" fmla="*/ 707231 h 983456"/>
              <a:gd name="connsiteX29" fmla="*/ 1202531 w 1290637"/>
              <a:gd name="connsiteY29" fmla="*/ 642937 h 983456"/>
              <a:gd name="connsiteX30" fmla="*/ 1150144 w 1290637"/>
              <a:gd name="connsiteY30" fmla="*/ 578643 h 983456"/>
              <a:gd name="connsiteX31" fmla="*/ 1090612 w 1290637"/>
              <a:gd name="connsiteY31" fmla="*/ 526256 h 983456"/>
              <a:gd name="connsiteX32" fmla="*/ 1009650 w 1290637"/>
              <a:gd name="connsiteY32" fmla="*/ 457200 h 983456"/>
              <a:gd name="connsiteX33" fmla="*/ 881062 w 1290637"/>
              <a:gd name="connsiteY33" fmla="*/ 369093 h 983456"/>
              <a:gd name="connsiteX34" fmla="*/ 723900 w 1290637"/>
              <a:gd name="connsiteY34" fmla="*/ 285750 h 983456"/>
              <a:gd name="connsiteX35" fmla="*/ 659606 w 1290637"/>
              <a:gd name="connsiteY35" fmla="*/ 252412 h 983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90637" h="983456">
                <a:moveTo>
                  <a:pt x="659606" y="252412"/>
                </a:moveTo>
                <a:lnTo>
                  <a:pt x="509587" y="185737"/>
                </a:lnTo>
                <a:lnTo>
                  <a:pt x="328612" y="114300"/>
                </a:lnTo>
                <a:lnTo>
                  <a:pt x="142875" y="45243"/>
                </a:lnTo>
                <a:lnTo>
                  <a:pt x="57150" y="14287"/>
                </a:lnTo>
                <a:lnTo>
                  <a:pt x="21431" y="0"/>
                </a:lnTo>
                <a:lnTo>
                  <a:pt x="0" y="7143"/>
                </a:lnTo>
                <a:lnTo>
                  <a:pt x="2381" y="28575"/>
                </a:lnTo>
                <a:lnTo>
                  <a:pt x="11906" y="61912"/>
                </a:lnTo>
                <a:lnTo>
                  <a:pt x="64294" y="90487"/>
                </a:lnTo>
                <a:lnTo>
                  <a:pt x="207169" y="185737"/>
                </a:lnTo>
                <a:lnTo>
                  <a:pt x="369094" y="300037"/>
                </a:lnTo>
                <a:lnTo>
                  <a:pt x="509587" y="404812"/>
                </a:lnTo>
                <a:lnTo>
                  <a:pt x="659606" y="545306"/>
                </a:lnTo>
                <a:lnTo>
                  <a:pt x="778669" y="661987"/>
                </a:lnTo>
                <a:lnTo>
                  <a:pt x="902494" y="795337"/>
                </a:lnTo>
                <a:lnTo>
                  <a:pt x="1014412" y="923925"/>
                </a:lnTo>
                <a:lnTo>
                  <a:pt x="1045369" y="945356"/>
                </a:lnTo>
                <a:lnTo>
                  <a:pt x="1092994" y="966787"/>
                </a:lnTo>
                <a:lnTo>
                  <a:pt x="1128712" y="976312"/>
                </a:lnTo>
                <a:lnTo>
                  <a:pt x="1162050" y="983456"/>
                </a:lnTo>
                <a:lnTo>
                  <a:pt x="1195387" y="978693"/>
                </a:lnTo>
                <a:lnTo>
                  <a:pt x="1233487" y="969168"/>
                </a:lnTo>
                <a:lnTo>
                  <a:pt x="1262062" y="947737"/>
                </a:lnTo>
                <a:lnTo>
                  <a:pt x="1281112" y="919162"/>
                </a:lnTo>
                <a:lnTo>
                  <a:pt x="1290637" y="881062"/>
                </a:lnTo>
                <a:lnTo>
                  <a:pt x="1290637" y="835818"/>
                </a:lnTo>
                <a:lnTo>
                  <a:pt x="1276350" y="769143"/>
                </a:lnTo>
                <a:lnTo>
                  <a:pt x="1250156" y="707231"/>
                </a:lnTo>
                <a:lnTo>
                  <a:pt x="1202531" y="642937"/>
                </a:lnTo>
                <a:lnTo>
                  <a:pt x="1150144" y="578643"/>
                </a:lnTo>
                <a:lnTo>
                  <a:pt x="1090612" y="526256"/>
                </a:lnTo>
                <a:lnTo>
                  <a:pt x="1009650" y="457200"/>
                </a:lnTo>
                <a:lnTo>
                  <a:pt x="881062" y="369093"/>
                </a:lnTo>
                <a:lnTo>
                  <a:pt x="723900" y="285750"/>
                </a:lnTo>
                <a:lnTo>
                  <a:pt x="659606" y="2524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3F1C48D6-F7E8-4366-9FDB-0867DFF49ECB}"/>
              </a:ext>
            </a:extLst>
          </p:cNvPr>
          <p:cNvSpPr/>
          <p:nvPr/>
        </p:nvSpPr>
        <p:spPr>
          <a:xfrm>
            <a:off x="4365626" y="1552576"/>
            <a:ext cx="3648075" cy="962025"/>
          </a:xfrm>
          <a:custGeom>
            <a:avLst/>
            <a:gdLst>
              <a:gd name="connsiteX0" fmla="*/ 1609725 w 3648075"/>
              <a:gd name="connsiteY0" fmla="*/ 127000 h 962025"/>
              <a:gd name="connsiteX1" fmla="*/ 974725 w 3648075"/>
              <a:gd name="connsiteY1" fmla="*/ 180975 h 962025"/>
              <a:gd name="connsiteX2" fmla="*/ 403225 w 3648075"/>
              <a:gd name="connsiteY2" fmla="*/ 234950 h 962025"/>
              <a:gd name="connsiteX3" fmla="*/ 257175 w 3648075"/>
              <a:gd name="connsiteY3" fmla="*/ 247650 h 962025"/>
              <a:gd name="connsiteX4" fmla="*/ 203200 w 3648075"/>
              <a:gd name="connsiteY4" fmla="*/ 247650 h 962025"/>
              <a:gd name="connsiteX5" fmla="*/ 95250 w 3648075"/>
              <a:gd name="connsiteY5" fmla="*/ 234950 h 962025"/>
              <a:gd name="connsiteX6" fmla="*/ 0 w 3648075"/>
              <a:gd name="connsiteY6" fmla="*/ 206375 h 962025"/>
              <a:gd name="connsiteX7" fmla="*/ 155575 w 3648075"/>
              <a:gd name="connsiteY7" fmla="*/ 428625 h 962025"/>
              <a:gd name="connsiteX8" fmla="*/ 301625 w 3648075"/>
              <a:gd name="connsiteY8" fmla="*/ 428625 h 962025"/>
              <a:gd name="connsiteX9" fmla="*/ 533400 w 3648075"/>
              <a:gd name="connsiteY9" fmla="*/ 406400 h 962025"/>
              <a:gd name="connsiteX10" fmla="*/ 857250 w 3648075"/>
              <a:gd name="connsiteY10" fmla="*/ 361950 h 962025"/>
              <a:gd name="connsiteX11" fmla="*/ 898525 w 3648075"/>
              <a:gd name="connsiteY11" fmla="*/ 355600 h 962025"/>
              <a:gd name="connsiteX12" fmla="*/ 1187450 w 3648075"/>
              <a:gd name="connsiteY12" fmla="*/ 333375 h 962025"/>
              <a:gd name="connsiteX13" fmla="*/ 1609725 w 3648075"/>
              <a:gd name="connsiteY13" fmla="*/ 288925 h 962025"/>
              <a:gd name="connsiteX14" fmla="*/ 2038350 w 3648075"/>
              <a:gd name="connsiteY14" fmla="*/ 244475 h 962025"/>
              <a:gd name="connsiteX15" fmla="*/ 2289175 w 3648075"/>
              <a:gd name="connsiteY15" fmla="*/ 225425 h 962025"/>
              <a:gd name="connsiteX16" fmla="*/ 2632075 w 3648075"/>
              <a:gd name="connsiteY16" fmla="*/ 219075 h 962025"/>
              <a:gd name="connsiteX17" fmla="*/ 2924175 w 3648075"/>
              <a:gd name="connsiteY17" fmla="*/ 212725 h 962025"/>
              <a:gd name="connsiteX18" fmla="*/ 3155950 w 3648075"/>
              <a:gd name="connsiteY18" fmla="*/ 206375 h 962025"/>
              <a:gd name="connsiteX19" fmla="*/ 3225800 w 3648075"/>
              <a:gd name="connsiteY19" fmla="*/ 203200 h 962025"/>
              <a:gd name="connsiteX20" fmla="*/ 3244850 w 3648075"/>
              <a:gd name="connsiteY20" fmla="*/ 209550 h 962025"/>
              <a:gd name="connsiteX21" fmla="*/ 3260725 w 3648075"/>
              <a:gd name="connsiteY21" fmla="*/ 225425 h 962025"/>
              <a:gd name="connsiteX22" fmla="*/ 3270250 w 3648075"/>
              <a:gd name="connsiteY22" fmla="*/ 247650 h 962025"/>
              <a:gd name="connsiteX23" fmla="*/ 3282950 w 3648075"/>
              <a:gd name="connsiteY23" fmla="*/ 279400 h 962025"/>
              <a:gd name="connsiteX24" fmla="*/ 3286125 w 3648075"/>
              <a:gd name="connsiteY24" fmla="*/ 311150 h 962025"/>
              <a:gd name="connsiteX25" fmla="*/ 3216275 w 3648075"/>
              <a:gd name="connsiteY25" fmla="*/ 622300 h 962025"/>
              <a:gd name="connsiteX26" fmla="*/ 3190875 w 3648075"/>
              <a:gd name="connsiteY26" fmla="*/ 720725 h 962025"/>
              <a:gd name="connsiteX27" fmla="*/ 3162300 w 3648075"/>
              <a:gd name="connsiteY27" fmla="*/ 901700 h 962025"/>
              <a:gd name="connsiteX28" fmla="*/ 3168650 w 3648075"/>
              <a:gd name="connsiteY28" fmla="*/ 923925 h 962025"/>
              <a:gd name="connsiteX29" fmla="*/ 3200400 w 3648075"/>
              <a:gd name="connsiteY29" fmla="*/ 942975 h 962025"/>
              <a:gd name="connsiteX30" fmla="*/ 3244850 w 3648075"/>
              <a:gd name="connsiteY30" fmla="*/ 962025 h 962025"/>
              <a:gd name="connsiteX31" fmla="*/ 3286125 w 3648075"/>
              <a:gd name="connsiteY31" fmla="*/ 958850 h 962025"/>
              <a:gd name="connsiteX32" fmla="*/ 3324225 w 3648075"/>
              <a:gd name="connsiteY32" fmla="*/ 942975 h 962025"/>
              <a:gd name="connsiteX33" fmla="*/ 3359150 w 3648075"/>
              <a:gd name="connsiteY33" fmla="*/ 914400 h 962025"/>
              <a:gd name="connsiteX34" fmla="*/ 3384550 w 3648075"/>
              <a:gd name="connsiteY34" fmla="*/ 879475 h 962025"/>
              <a:gd name="connsiteX35" fmla="*/ 3400425 w 3648075"/>
              <a:gd name="connsiteY35" fmla="*/ 841375 h 962025"/>
              <a:gd name="connsiteX36" fmla="*/ 3517900 w 3648075"/>
              <a:gd name="connsiteY36" fmla="*/ 508000 h 962025"/>
              <a:gd name="connsiteX37" fmla="*/ 3556000 w 3648075"/>
              <a:gd name="connsiteY37" fmla="*/ 403225 h 962025"/>
              <a:gd name="connsiteX38" fmla="*/ 3581400 w 3648075"/>
              <a:gd name="connsiteY38" fmla="*/ 374650 h 962025"/>
              <a:gd name="connsiteX39" fmla="*/ 3619500 w 3648075"/>
              <a:gd name="connsiteY39" fmla="*/ 330200 h 962025"/>
              <a:gd name="connsiteX40" fmla="*/ 3638550 w 3648075"/>
              <a:gd name="connsiteY40" fmla="*/ 298450 h 962025"/>
              <a:gd name="connsiteX41" fmla="*/ 3648075 w 3648075"/>
              <a:gd name="connsiteY41" fmla="*/ 266700 h 962025"/>
              <a:gd name="connsiteX42" fmla="*/ 3644900 w 3648075"/>
              <a:gd name="connsiteY42" fmla="*/ 241300 h 962025"/>
              <a:gd name="connsiteX43" fmla="*/ 3629025 w 3648075"/>
              <a:gd name="connsiteY43" fmla="*/ 215900 h 962025"/>
              <a:gd name="connsiteX44" fmla="*/ 3571875 w 3648075"/>
              <a:gd name="connsiteY44" fmla="*/ 168275 h 962025"/>
              <a:gd name="connsiteX45" fmla="*/ 3552825 w 3648075"/>
              <a:gd name="connsiteY45" fmla="*/ 152400 h 962025"/>
              <a:gd name="connsiteX46" fmla="*/ 3463925 w 3648075"/>
              <a:gd name="connsiteY46" fmla="*/ 85725 h 962025"/>
              <a:gd name="connsiteX47" fmla="*/ 3368675 w 3648075"/>
              <a:gd name="connsiteY47" fmla="*/ 31750 h 962025"/>
              <a:gd name="connsiteX48" fmla="*/ 3311525 w 3648075"/>
              <a:gd name="connsiteY48" fmla="*/ 9525 h 962025"/>
              <a:gd name="connsiteX49" fmla="*/ 3270250 w 3648075"/>
              <a:gd name="connsiteY49" fmla="*/ 0 h 962025"/>
              <a:gd name="connsiteX50" fmla="*/ 3213100 w 3648075"/>
              <a:gd name="connsiteY50" fmla="*/ 3175 h 962025"/>
              <a:gd name="connsiteX51" fmla="*/ 3159125 w 3648075"/>
              <a:gd name="connsiteY51" fmla="*/ 15875 h 962025"/>
              <a:gd name="connsiteX52" fmla="*/ 3124200 w 3648075"/>
              <a:gd name="connsiteY52" fmla="*/ 25400 h 962025"/>
              <a:gd name="connsiteX53" fmla="*/ 2797175 w 3648075"/>
              <a:gd name="connsiteY53" fmla="*/ 44450 h 962025"/>
              <a:gd name="connsiteX54" fmla="*/ 2146300 w 3648075"/>
              <a:gd name="connsiteY54" fmla="*/ 85725 h 962025"/>
              <a:gd name="connsiteX55" fmla="*/ 1609725 w 3648075"/>
              <a:gd name="connsiteY55" fmla="*/ 12700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48075" h="962025">
                <a:moveTo>
                  <a:pt x="1609725" y="127000"/>
                </a:moveTo>
                <a:lnTo>
                  <a:pt x="974725" y="180975"/>
                </a:lnTo>
                <a:lnTo>
                  <a:pt x="403225" y="234950"/>
                </a:lnTo>
                <a:lnTo>
                  <a:pt x="257175" y="247650"/>
                </a:lnTo>
                <a:lnTo>
                  <a:pt x="203200" y="247650"/>
                </a:lnTo>
                <a:lnTo>
                  <a:pt x="95250" y="234950"/>
                </a:lnTo>
                <a:lnTo>
                  <a:pt x="0" y="206375"/>
                </a:lnTo>
                <a:lnTo>
                  <a:pt x="155575" y="428625"/>
                </a:lnTo>
                <a:lnTo>
                  <a:pt x="301625" y="428625"/>
                </a:lnTo>
                <a:lnTo>
                  <a:pt x="533400" y="406400"/>
                </a:lnTo>
                <a:lnTo>
                  <a:pt x="857250" y="361950"/>
                </a:lnTo>
                <a:lnTo>
                  <a:pt x="898525" y="355600"/>
                </a:lnTo>
                <a:lnTo>
                  <a:pt x="1187450" y="333375"/>
                </a:lnTo>
                <a:lnTo>
                  <a:pt x="1609725" y="288925"/>
                </a:lnTo>
                <a:lnTo>
                  <a:pt x="2038350" y="244475"/>
                </a:lnTo>
                <a:lnTo>
                  <a:pt x="2289175" y="225425"/>
                </a:lnTo>
                <a:lnTo>
                  <a:pt x="2632075" y="219075"/>
                </a:lnTo>
                <a:lnTo>
                  <a:pt x="2924175" y="212725"/>
                </a:lnTo>
                <a:lnTo>
                  <a:pt x="3155950" y="206375"/>
                </a:lnTo>
                <a:lnTo>
                  <a:pt x="3225800" y="203200"/>
                </a:lnTo>
                <a:lnTo>
                  <a:pt x="3244850" y="209550"/>
                </a:lnTo>
                <a:lnTo>
                  <a:pt x="3260725" y="225425"/>
                </a:lnTo>
                <a:lnTo>
                  <a:pt x="3270250" y="247650"/>
                </a:lnTo>
                <a:lnTo>
                  <a:pt x="3282950" y="279400"/>
                </a:lnTo>
                <a:lnTo>
                  <a:pt x="3286125" y="311150"/>
                </a:lnTo>
                <a:lnTo>
                  <a:pt x="3216275" y="622300"/>
                </a:lnTo>
                <a:lnTo>
                  <a:pt x="3190875" y="720725"/>
                </a:lnTo>
                <a:lnTo>
                  <a:pt x="3162300" y="901700"/>
                </a:lnTo>
                <a:lnTo>
                  <a:pt x="3168650" y="923925"/>
                </a:lnTo>
                <a:lnTo>
                  <a:pt x="3200400" y="942975"/>
                </a:lnTo>
                <a:lnTo>
                  <a:pt x="3244850" y="962025"/>
                </a:lnTo>
                <a:lnTo>
                  <a:pt x="3286125" y="958850"/>
                </a:lnTo>
                <a:lnTo>
                  <a:pt x="3324225" y="942975"/>
                </a:lnTo>
                <a:lnTo>
                  <a:pt x="3359150" y="914400"/>
                </a:lnTo>
                <a:lnTo>
                  <a:pt x="3384550" y="879475"/>
                </a:lnTo>
                <a:lnTo>
                  <a:pt x="3400425" y="841375"/>
                </a:lnTo>
                <a:lnTo>
                  <a:pt x="3517900" y="508000"/>
                </a:lnTo>
                <a:lnTo>
                  <a:pt x="3556000" y="403225"/>
                </a:lnTo>
                <a:lnTo>
                  <a:pt x="3581400" y="374650"/>
                </a:lnTo>
                <a:lnTo>
                  <a:pt x="3619500" y="330200"/>
                </a:lnTo>
                <a:lnTo>
                  <a:pt x="3638550" y="298450"/>
                </a:lnTo>
                <a:lnTo>
                  <a:pt x="3648075" y="266700"/>
                </a:lnTo>
                <a:lnTo>
                  <a:pt x="3644900" y="241300"/>
                </a:lnTo>
                <a:lnTo>
                  <a:pt x="3629025" y="215900"/>
                </a:lnTo>
                <a:lnTo>
                  <a:pt x="3571875" y="168275"/>
                </a:lnTo>
                <a:lnTo>
                  <a:pt x="3552825" y="152400"/>
                </a:lnTo>
                <a:lnTo>
                  <a:pt x="3463925" y="85725"/>
                </a:lnTo>
                <a:lnTo>
                  <a:pt x="3368675" y="31750"/>
                </a:lnTo>
                <a:lnTo>
                  <a:pt x="3311525" y="9525"/>
                </a:lnTo>
                <a:lnTo>
                  <a:pt x="3270250" y="0"/>
                </a:lnTo>
                <a:lnTo>
                  <a:pt x="3213100" y="3175"/>
                </a:lnTo>
                <a:lnTo>
                  <a:pt x="3159125" y="15875"/>
                </a:lnTo>
                <a:lnTo>
                  <a:pt x="3124200" y="25400"/>
                </a:lnTo>
                <a:lnTo>
                  <a:pt x="2797175" y="44450"/>
                </a:lnTo>
                <a:lnTo>
                  <a:pt x="2146300" y="85725"/>
                </a:lnTo>
                <a:lnTo>
                  <a:pt x="1609725" y="127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A2F8C1B-BC00-4ACD-A0CE-061BD281EB3B}"/>
              </a:ext>
            </a:extLst>
          </p:cNvPr>
          <p:cNvSpPr/>
          <p:nvPr/>
        </p:nvSpPr>
        <p:spPr>
          <a:xfrm>
            <a:off x="5238750" y="1778001"/>
            <a:ext cx="361950" cy="669925"/>
          </a:xfrm>
          <a:custGeom>
            <a:avLst/>
            <a:gdLst>
              <a:gd name="connsiteX0" fmla="*/ 298450 w 361950"/>
              <a:gd name="connsiteY0" fmla="*/ 228600 h 669925"/>
              <a:gd name="connsiteX1" fmla="*/ 273050 w 361950"/>
              <a:gd name="connsiteY1" fmla="*/ 152400 h 669925"/>
              <a:gd name="connsiteX2" fmla="*/ 241300 w 361950"/>
              <a:gd name="connsiteY2" fmla="*/ 92075 h 669925"/>
              <a:gd name="connsiteX3" fmla="*/ 9525 w 361950"/>
              <a:gd name="connsiteY3" fmla="*/ 0 h 669925"/>
              <a:gd name="connsiteX4" fmla="*/ 0 w 361950"/>
              <a:gd name="connsiteY4" fmla="*/ 127000 h 669925"/>
              <a:gd name="connsiteX5" fmla="*/ 31750 w 361950"/>
              <a:gd name="connsiteY5" fmla="*/ 196850 h 669925"/>
              <a:gd name="connsiteX6" fmla="*/ 63500 w 361950"/>
              <a:gd name="connsiteY6" fmla="*/ 279400 h 669925"/>
              <a:gd name="connsiteX7" fmla="*/ 82550 w 361950"/>
              <a:gd name="connsiteY7" fmla="*/ 355600 h 669925"/>
              <a:gd name="connsiteX8" fmla="*/ 104775 w 361950"/>
              <a:gd name="connsiteY8" fmla="*/ 504825 h 669925"/>
              <a:gd name="connsiteX9" fmla="*/ 114300 w 361950"/>
              <a:gd name="connsiteY9" fmla="*/ 587375 h 669925"/>
              <a:gd name="connsiteX10" fmla="*/ 123825 w 361950"/>
              <a:gd name="connsiteY10" fmla="*/ 603250 h 669925"/>
              <a:gd name="connsiteX11" fmla="*/ 250825 w 361950"/>
              <a:gd name="connsiteY11" fmla="*/ 669925 h 669925"/>
              <a:gd name="connsiteX12" fmla="*/ 361950 w 361950"/>
              <a:gd name="connsiteY12" fmla="*/ 577850 h 669925"/>
              <a:gd name="connsiteX13" fmla="*/ 349250 w 361950"/>
              <a:gd name="connsiteY13" fmla="*/ 454025 h 669925"/>
              <a:gd name="connsiteX14" fmla="*/ 333375 w 361950"/>
              <a:gd name="connsiteY14" fmla="*/ 349250 h 669925"/>
              <a:gd name="connsiteX15" fmla="*/ 298450 w 361950"/>
              <a:gd name="connsiteY15" fmla="*/ 22860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1950" h="669925">
                <a:moveTo>
                  <a:pt x="298450" y="228600"/>
                </a:moveTo>
                <a:lnTo>
                  <a:pt x="273050" y="152400"/>
                </a:lnTo>
                <a:lnTo>
                  <a:pt x="241300" y="92075"/>
                </a:lnTo>
                <a:lnTo>
                  <a:pt x="9525" y="0"/>
                </a:lnTo>
                <a:lnTo>
                  <a:pt x="0" y="127000"/>
                </a:lnTo>
                <a:lnTo>
                  <a:pt x="31750" y="196850"/>
                </a:lnTo>
                <a:lnTo>
                  <a:pt x="63500" y="279400"/>
                </a:lnTo>
                <a:lnTo>
                  <a:pt x="82550" y="355600"/>
                </a:lnTo>
                <a:lnTo>
                  <a:pt x="104775" y="504825"/>
                </a:lnTo>
                <a:lnTo>
                  <a:pt x="114300" y="587375"/>
                </a:lnTo>
                <a:lnTo>
                  <a:pt x="123825" y="603250"/>
                </a:lnTo>
                <a:lnTo>
                  <a:pt x="250825" y="669925"/>
                </a:lnTo>
                <a:lnTo>
                  <a:pt x="361950" y="577850"/>
                </a:lnTo>
                <a:lnTo>
                  <a:pt x="349250" y="454025"/>
                </a:lnTo>
                <a:lnTo>
                  <a:pt x="333375" y="349250"/>
                </a:lnTo>
                <a:lnTo>
                  <a:pt x="298450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2860F29-E80E-4BCE-8892-2E6358857C43}"/>
              </a:ext>
            </a:extLst>
          </p:cNvPr>
          <p:cNvSpPr/>
          <p:nvPr/>
        </p:nvSpPr>
        <p:spPr>
          <a:xfrm>
            <a:off x="6353175" y="1692275"/>
            <a:ext cx="330200" cy="692150"/>
          </a:xfrm>
          <a:custGeom>
            <a:avLst/>
            <a:gdLst>
              <a:gd name="connsiteX0" fmla="*/ 22225 w 330200"/>
              <a:gd name="connsiteY0" fmla="*/ 415925 h 692150"/>
              <a:gd name="connsiteX1" fmla="*/ 31750 w 330200"/>
              <a:gd name="connsiteY1" fmla="*/ 257175 h 692150"/>
              <a:gd name="connsiteX2" fmla="*/ 31750 w 330200"/>
              <a:gd name="connsiteY2" fmla="*/ 171450 h 692150"/>
              <a:gd name="connsiteX3" fmla="*/ 25400 w 330200"/>
              <a:gd name="connsiteY3" fmla="*/ 82550 h 692150"/>
              <a:gd name="connsiteX4" fmla="*/ 22225 w 330200"/>
              <a:gd name="connsiteY4" fmla="*/ 0 h 692150"/>
              <a:gd name="connsiteX5" fmla="*/ 320675 w 330200"/>
              <a:gd name="connsiteY5" fmla="*/ 79375 h 692150"/>
              <a:gd name="connsiteX6" fmla="*/ 330200 w 330200"/>
              <a:gd name="connsiteY6" fmla="*/ 139700 h 692150"/>
              <a:gd name="connsiteX7" fmla="*/ 323850 w 330200"/>
              <a:gd name="connsiteY7" fmla="*/ 190500 h 692150"/>
              <a:gd name="connsiteX8" fmla="*/ 263525 w 330200"/>
              <a:gd name="connsiteY8" fmla="*/ 400050 h 692150"/>
              <a:gd name="connsiteX9" fmla="*/ 196850 w 330200"/>
              <a:gd name="connsiteY9" fmla="*/ 590550 h 692150"/>
              <a:gd name="connsiteX10" fmla="*/ 50800 w 330200"/>
              <a:gd name="connsiteY10" fmla="*/ 692150 h 692150"/>
              <a:gd name="connsiteX11" fmla="*/ 0 w 330200"/>
              <a:gd name="connsiteY11" fmla="*/ 615950 h 692150"/>
              <a:gd name="connsiteX12" fmla="*/ 22225 w 330200"/>
              <a:gd name="connsiteY12" fmla="*/ 415925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0200" h="692150">
                <a:moveTo>
                  <a:pt x="22225" y="415925"/>
                </a:moveTo>
                <a:lnTo>
                  <a:pt x="31750" y="257175"/>
                </a:lnTo>
                <a:lnTo>
                  <a:pt x="31750" y="171450"/>
                </a:lnTo>
                <a:lnTo>
                  <a:pt x="25400" y="82550"/>
                </a:lnTo>
                <a:lnTo>
                  <a:pt x="22225" y="0"/>
                </a:lnTo>
                <a:lnTo>
                  <a:pt x="320675" y="79375"/>
                </a:lnTo>
                <a:lnTo>
                  <a:pt x="330200" y="139700"/>
                </a:lnTo>
                <a:lnTo>
                  <a:pt x="323850" y="190500"/>
                </a:lnTo>
                <a:lnTo>
                  <a:pt x="263525" y="400050"/>
                </a:lnTo>
                <a:lnTo>
                  <a:pt x="196850" y="590550"/>
                </a:lnTo>
                <a:lnTo>
                  <a:pt x="50800" y="692150"/>
                </a:lnTo>
                <a:lnTo>
                  <a:pt x="0" y="615950"/>
                </a:lnTo>
                <a:lnTo>
                  <a:pt x="22225" y="415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C45B90DC-1D7A-45F6-A41A-37D564ACD3F6}"/>
              </a:ext>
            </a:extLst>
          </p:cNvPr>
          <p:cNvSpPr/>
          <p:nvPr/>
        </p:nvSpPr>
        <p:spPr>
          <a:xfrm>
            <a:off x="4413251" y="2247901"/>
            <a:ext cx="3165475" cy="358775"/>
          </a:xfrm>
          <a:custGeom>
            <a:avLst/>
            <a:gdLst>
              <a:gd name="connsiteX0" fmla="*/ 1393825 w 3165475"/>
              <a:gd name="connsiteY0" fmla="*/ 76200 h 358775"/>
              <a:gd name="connsiteX1" fmla="*/ 1206500 w 3165475"/>
              <a:gd name="connsiteY1" fmla="*/ 85725 h 358775"/>
              <a:gd name="connsiteX2" fmla="*/ 1098550 w 3165475"/>
              <a:gd name="connsiteY2" fmla="*/ 88900 h 358775"/>
              <a:gd name="connsiteX3" fmla="*/ 879475 w 3165475"/>
              <a:gd name="connsiteY3" fmla="*/ 120650 h 358775"/>
              <a:gd name="connsiteX4" fmla="*/ 644525 w 3165475"/>
              <a:gd name="connsiteY4" fmla="*/ 155575 h 358775"/>
              <a:gd name="connsiteX5" fmla="*/ 476250 w 3165475"/>
              <a:gd name="connsiteY5" fmla="*/ 174625 h 358775"/>
              <a:gd name="connsiteX6" fmla="*/ 304800 w 3165475"/>
              <a:gd name="connsiteY6" fmla="*/ 184150 h 358775"/>
              <a:gd name="connsiteX7" fmla="*/ 136525 w 3165475"/>
              <a:gd name="connsiteY7" fmla="*/ 171450 h 358775"/>
              <a:gd name="connsiteX8" fmla="*/ 0 w 3165475"/>
              <a:gd name="connsiteY8" fmla="*/ 244475 h 358775"/>
              <a:gd name="connsiteX9" fmla="*/ 215900 w 3165475"/>
              <a:gd name="connsiteY9" fmla="*/ 333375 h 358775"/>
              <a:gd name="connsiteX10" fmla="*/ 304800 w 3165475"/>
              <a:gd name="connsiteY10" fmla="*/ 352425 h 358775"/>
              <a:gd name="connsiteX11" fmla="*/ 377825 w 3165475"/>
              <a:gd name="connsiteY11" fmla="*/ 358775 h 358775"/>
              <a:gd name="connsiteX12" fmla="*/ 527050 w 3165475"/>
              <a:gd name="connsiteY12" fmla="*/ 333375 h 358775"/>
              <a:gd name="connsiteX13" fmla="*/ 796925 w 3165475"/>
              <a:gd name="connsiteY13" fmla="*/ 295275 h 358775"/>
              <a:gd name="connsiteX14" fmla="*/ 1044575 w 3165475"/>
              <a:gd name="connsiteY14" fmla="*/ 263525 h 358775"/>
              <a:gd name="connsiteX15" fmla="*/ 1352550 w 3165475"/>
              <a:gd name="connsiteY15" fmla="*/ 225425 h 358775"/>
              <a:gd name="connsiteX16" fmla="*/ 1625600 w 3165475"/>
              <a:gd name="connsiteY16" fmla="*/ 196850 h 358775"/>
              <a:gd name="connsiteX17" fmla="*/ 1892300 w 3165475"/>
              <a:gd name="connsiteY17" fmla="*/ 187325 h 358775"/>
              <a:gd name="connsiteX18" fmla="*/ 2301875 w 3165475"/>
              <a:gd name="connsiteY18" fmla="*/ 174625 h 358775"/>
              <a:gd name="connsiteX19" fmla="*/ 2593975 w 3165475"/>
              <a:gd name="connsiteY19" fmla="*/ 174625 h 358775"/>
              <a:gd name="connsiteX20" fmla="*/ 2889250 w 3165475"/>
              <a:gd name="connsiteY20" fmla="*/ 174625 h 358775"/>
              <a:gd name="connsiteX21" fmla="*/ 2994025 w 3165475"/>
              <a:gd name="connsiteY21" fmla="*/ 174625 h 358775"/>
              <a:gd name="connsiteX22" fmla="*/ 3028950 w 3165475"/>
              <a:gd name="connsiteY22" fmla="*/ 180975 h 358775"/>
              <a:gd name="connsiteX23" fmla="*/ 3076575 w 3165475"/>
              <a:gd name="connsiteY23" fmla="*/ 203200 h 358775"/>
              <a:gd name="connsiteX24" fmla="*/ 3152775 w 3165475"/>
              <a:gd name="connsiteY24" fmla="*/ 244475 h 358775"/>
              <a:gd name="connsiteX25" fmla="*/ 3165475 w 3165475"/>
              <a:gd name="connsiteY25" fmla="*/ 0 h 358775"/>
              <a:gd name="connsiteX26" fmla="*/ 3028950 w 3165475"/>
              <a:gd name="connsiteY26" fmla="*/ 0 h 358775"/>
              <a:gd name="connsiteX27" fmla="*/ 2451100 w 3165475"/>
              <a:gd name="connsiteY27" fmla="*/ 3175 h 358775"/>
              <a:gd name="connsiteX28" fmla="*/ 2044700 w 3165475"/>
              <a:gd name="connsiteY28" fmla="*/ 25400 h 358775"/>
              <a:gd name="connsiteX29" fmla="*/ 1946275 w 3165475"/>
              <a:gd name="connsiteY29" fmla="*/ 44450 h 358775"/>
              <a:gd name="connsiteX30" fmla="*/ 1778000 w 3165475"/>
              <a:gd name="connsiteY30" fmla="*/ 53975 h 358775"/>
              <a:gd name="connsiteX31" fmla="*/ 1393825 w 3165475"/>
              <a:gd name="connsiteY31" fmla="*/ 76200 h 35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65475" h="358775">
                <a:moveTo>
                  <a:pt x="1393825" y="76200"/>
                </a:moveTo>
                <a:lnTo>
                  <a:pt x="1206500" y="85725"/>
                </a:lnTo>
                <a:lnTo>
                  <a:pt x="1098550" y="88900"/>
                </a:lnTo>
                <a:lnTo>
                  <a:pt x="879475" y="120650"/>
                </a:lnTo>
                <a:lnTo>
                  <a:pt x="644525" y="155575"/>
                </a:lnTo>
                <a:lnTo>
                  <a:pt x="476250" y="174625"/>
                </a:lnTo>
                <a:lnTo>
                  <a:pt x="304800" y="184150"/>
                </a:lnTo>
                <a:lnTo>
                  <a:pt x="136525" y="171450"/>
                </a:lnTo>
                <a:lnTo>
                  <a:pt x="0" y="244475"/>
                </a:lnTo>
                <a:lnTo>
                  <a:pt x="215900" y="333375"/>
                </a:lnTo>
                <a:lnTo>
                  <a:pt x="304800" y="352425"/>
                </a:lnTo>
                <a:lnTo>
                  <a:pt x="377825" y="358775"/>
                </a:lnTo>
                <a:lnTo>
                  <a:pt x="527050" y="333375"/>
                </a:lnTo>
                <a:lnTo>
                  <a:pt x="796925" y="295275"/>
                </a:lnTo>
                <a:lnTo>
                  <a:pt x="1044575" y="263525"/>
                </a:lnTo>
                <a:lnTo>
                  <a:pt x="1352550" y="225425"/>
                </a:lnTo>
                <a:lnTo>
                  <a:pt x="1625600" y="196850"/>
                </a:lnTo>
                <a:lnTo>
                  <a:pt x="1892300" y="187325"/>
                </a:lnTo>
                <a:lnTo>
                  <a:pt x="2301875" y="174625"/>
                </a:lnTo>
                <a:lnTo>
                  <a:pt x="2593975" y="174625"/>
                </a:lnTo>
                <a:lnTo>
                  <a:pt x="2889250" y="174625"/>
                </a:lnTo>
                <a:lnTo>
                  <a:pt x="2994025" y="174625"/>
                </a:lnTo>
                <a:lnTo>
                  <a:pt x="3028950" y="180975"/>
                </a:lnTo>
                <a:lnTo>
                  <a:pt x="3076575" y="203200"/>
                </a:lnTo>
                <a:lnTo>
                  <a:pt x="3152775" y="244475"/>
                </a:lnTo>
                <a:lnTo>
                  <a:pt x="3165475" y="0"/>
                </a:lnTo>
                <a:lnTo>
                  <a:pt x="3028950" y="0"/>
                </a:lnTo>
                <a:lnTo>
                  <a:pt x="2451100" y="3175"/>
                </a:lnTo>
                <a:lnTo>
                  <a:pt x="2044700" y="25400"/>
                </a:lnTo>
                <a:lnTo>
                  <a:pt x="1946275" y="44450"/>
                </a:lnTo>
                <a:lnTo>
                  <a:pt x="1778000" y="53975"/>
                </a:lnTo>
                <a:lnTo>
                  <a:pt x="1393825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B0A6704-D2BE-4B34-B401-30867D488CEC}"/>
              </a:ext>
            </a:extLst>
          </p:cNvPr>
          <p:cNvSpPr/>
          <p:nvPr/>
        </p:nvSpPr>
        <p:spPr>
          <a:xfrm>
            <a:off x="5022850" y="2752725"/>
            <a:ext cx="2254250" cy="2305050"/>
          </a:xfrm>
          <a:custGeom>
            <a:avLst/>
            <a:gdLst>
              <a:gd name="connsiteX0" fmla="*/ 704850 w 2254250"/>
              <a:gd name="connsiteY0" fmla="*/ 180975 h 2305050"/>
              <a:gd name="connsiteX1" fmla="*/ 460375 w 2254250"/>
              <a:gd name="connsiteY1" fmla="*/ 206375 h 2305050"/>
              <a:gd name="connsiteX2" fmla="*/ 250825 w 2254250"/>
              <a:gd name="connsiteY2" fmla="*/ 228600 h 2305050"/>
              <a:gd name="connsiteX3" fmla="*/ 130175 w 2254250"/>
              <a:gd name="connsiteY3" fmla="*/ 228600 h 2305050"/>
              <a:gd name="connsiteX4" fmla="*/ 0 w 2254250"/>
              <a:gd name="connsiteY4" fmla="*/ 247650 h 2305050"/>
              <a:gd name="connsiteX5" fmla="*/ 171450 w 2254250"/>
              <a:gd name="connsiteY5" fmla="*/ 406400 h 2305050"/>
              <a:gd name="connsiteX6" fmla="*/ 393700 w 2254250"/>
              <a:gd name="connsiteY6" fmla="*/ 384175 h 2305050"/>
              <a:gd name="connsiteX7" fmla="*/ 828675 w 2254250"/>
              <a:gd name="connsiteY7" fmla="*/ 339725 h 2305050"/>
              <a:gd name="connsiteX8" fmla="*/ 1190625 w 2254250"/>
              <a:gd name="connsiteY8" fmla="*/ 298450 h 2305050"/>
              <a:gd name="connsiteX9" fmla="*/ 1511300 w 2254250"/>
              <a:gd name="connsiteY9" fmla="*/ 266700 h 2305050"/>
              <a:gd name="connsiteX10" fmla="*/ 1781175 w 2254250"/>
              <a:gd name="connsiteY10" fmla="*/ 234950 h 2305050"/>
              <a:gd name="connsiteX11" fmla="*/ 1835150 w 2254250"/>
              <a:gd name="connsiteY11" fmla="*/ 234950 h 2305050"/>
              <a:gd name="connsiteX12" fmla="*/ 1863725 w 2254250"/>
              <a:gd name="connsiteY12" fmla="*/ 244475 h 2305050"/>
              <a:gd name="connsiteX13" fmla="*/ 1879600 w 2254250"/>
              <a:gd name="connsiteY13" fmla="*/ 260350 h 2305050"/>
              <a:gd name="connsiteX14" fmla="*/ 1889125 w 2254250"/>
              <a:gd name="connsiteY14" fmla="*/ 288925 h 2305050"/>
              <a:gd name="connsiteX15" fmla="*/ 1892300 w 2254250"/>
              <a:gd name="connsiteY15" fmla="*/ 711200 h 2305050"/>
              <a:gd name="connsiteX16" fmla="*/ 1895475 w 2254250"/>
              <a:gd name="connsiteY16" fmla="*/ 1285875 h 2305050"/>
              <a:gd name="connsiteX17" fmla="*/ 1889125 w 2254250"/>
              <a:gd name="connsiteY17" fmla="*/ 1768475 h 2305050"/>
              <a:gd name="connsiteX18" fmla="*/ 1889125 w 2254250"/>
              <a:gd name="connsiteY18" fmla="*/ 1892300 h 2305050"/>
              <a:gd name="connsiteX19" fmla="*/ 1866900 w 2254250"/>
              <a:gd name="connsiteY19" fmla="*/ 2063750 h 2305050"/>
              <a:gd name="connsiteX20" fmla="*/ 1870075 w 2254250"/>
              <a:gd name="connsiteY20" fmla="*/ 2136775 h 2305050"/>
              <a:gd name="connsiteX21" fmla="*/ 1879600 w 2254250"/>
              <a:gd name="connsiteY21" fmla="*/ 2203450 h 2305050"/>
              <a:gd name="connsiteX22" fmla="*/ 1898650 w 2254250"/>
              <a:gd name="connsiteY22" fmla="*/ 2254250 h 2305050"/>
              <a:gd name="connsiteX23" fmla="*/ 1917700 w 2254250"/>
              <a:gd name="connsiteY23" fmla="*/ 2282825 h 2305050"/>
              <a:gd name="connsiteX24" fmla="*/ 1939925 w 2254250"/>
              <a:gd name="connsiteY24" fmla="*/ 2295525 h 2305050"/>
              <a:gd name="connsiteX25" fmla="*/ 1968500 w 2254250"/>
              <a:gd name="connsiteY25" fmla="*/ 2305050 h 2305050"/>
              <a:gd name="connsiteX26" fmla="*/ 2000250 w 2254250"/>
              <a:gd name="connsiteY26" fmla="*/ 2305050 h 2305050"/>
              <a:gd name="connsiteX27" fmla="*/ 2035175 w 2254250"/>
              <a:gd name="connsiteY27" fmla="*/ 2295525 h 2305050"/>
              <a:gd name="connsiteX28" fmla="*/ 2073275 w 2254250"/>
              <a:gd name="connsiteY28" fmla="*/ 2270125 h 2305050"/>
              <a:gd name="connsiteX29" fmla="*/ 2101850 w 2254250"/>
              <a:gd name="connsiteY29" fmla="*/ 2235200 h 2305050"/>
              <a:gd name="connsiteX30" fmla="*/ 2127250 w 2254250"/>
              <a:gd name="connsiteY30" fmla="*/ 2174875 h 2305050"/>
              <a:gd name="connsiteX31" fmla="*/ 2149475 w 2254250"/>
              <a:gd name="connsiteY31" fmla="*/ 2108200 h 2305050"/>
              <a:gd name="connsiteX32" fmla="*/ 2159000 w 2254250"/>
              <a:gd name="connsiteY32" fmla="*/ 2051050 h 2305050"/>
              <a:gd name="connsiteX33" fmla="*/ 2174875 w 2254250"/>
              <a:gd name="connsiteY33" fmla="*/ 1933575 h 2305050"/>
              <a:gd name="connsiteX34" fmla="*/ 2181225 w 2254250"/>
              <a:gd name="connsiteY34" fmla="*/ 1854200 h 2305050"/>
              <a:gd name="connsiteX35" fmla="*/ 2178050 w 2254250"/>
              <a:gd name="connsiteY35" fmla="*/ 1831975 h 2305050"/>
              <a:gd name="connsiteX36" fmla="*/ 2168525 w 2254250"/>
              <a:gd name="connsiteY36" fmla="*/ 1758950 h 2305050"/>
              <a:gd name="connsiteX37" fmla="*/ 2162175 w 2254250"/>
              <a:gd name="connsiteY37" fmla="*/ 1685925 h 2305050"/>
              <a:gd name="connsiteX38" fmla="*/ 2162175 w 2254250"/>
              <a:gd name="connsiteY38" fmla="*/ 1457325 h 2305050"/>
              <a:gd name="connsiteX39" fmla="*/ 2168525 w 2254250"/>
              <a:gd name="connsiteY39" fmla="*/ 1139825 h 2305050"/>
              <a:gd name="connsiteX40" fmla="*/ 2178050 w 2254250"/>
              <a:gd name="connsiteY40" fmla="*/ 733425 h 2305050"/>
              <a:gd name="connsiteX41" fmla="*/ 2184400 w 2254250"/>
              <a:gd name="connsiteY41" fmla="*/ 501650 h 2305050"/>
              <a:gd name="connsiteX42" fmla="*/ 2187575 w 2254250"/>
              <a:gd name="connsiteY42" fmla="*/ 454025 h 2305050"/>
              <a:gd name="connsiteX43" fmla="*/ 2203450 w 2254250"/>
              <a:gd name="connsiteY43" fmla="*/ 412750 h 2305050"/>
              <a:gd name="connsiteX44" fmla="*/ 2228850 w 2254250"/>
              <a:gd name="connsiteY44" fmla="*/ 358775 h 2305050"/>
              <a:gd name="connsiteX45" fmla="*/ 2244725 w 2254250"/>
              <a:gd name="connsiteY45" fmla="*/ 311150 h 2305050"/>
              <a:gd name="connsiteX46" fmla="*/ 2254250 w 2254250"/>
              <a:gd name="connsiteY46" fmla="*/ 250825 h 2305050"/>
              <a:gd name="connsiteX47" fmla="*/ 2247900 w 2254250"/>
              <a:gd name="connsiteY47" fmla="*/ 209550 h 2305050"/>
              <a:gd name="connsiteX48" fmla="*/ 2225675 w 2254250"/>
              <a:gd name="connsiteY48" fmla="*/ 180975 h 2305050"/>
              <a:gd name="connsiteX49" fmla="*/ 2079625 w 2254250"/>
              <a:gd name="connsiteY49" fmla="*/ 66675 h 2305050"/>
              <a:gd name="connsiteX50" fmla="*/ 2000250 w 2254250"/>
              <a:gd name="connsiteY50" fmla="*/ 15875 h 2305050"/>
              <a:gd name="connsiteX51" fmla="*/ 1958975 w 2254250"/>
              <a:gd name="connsiteY51" fmla="*/ 0 h 2305050"/>
              <a:gd name="connsiteX52" fmla="*/ 1927225 w 2254250"/>
              <a:gd name="connsiteY52" fmla="*/ 9525 h 2305050"/>
              <a:gd name="connsiteX53" fmla="*/ 1873250 w 2254250"/>
              <a:gd name="connsiteY53" fmla="*/ 38100 h 2305050"/>
              <a:gd name="connsiteX54" fmla="*/ 1816100 w 2254250"/>
              <a:gd name="connsiteY54" fmla="*/ 53975 h 2305050"/>
              <a:gd name="connsiteX55" fmla="*/ 1473200 w 2254250"/>
              <a:gd name="connsiteY55" fmla="*/ 95250 h 2305050"/>
              <a:gd name="connsiteX56" fmla="*/ 866775 w 2254250"/>
              <a:gd name="connsiteY56" fmla="*/ 165100 h 2305050"/>
              <a:gd name="connsiteX57" fmla="*/ 704850 w 2254250"/>
              <a:gd name="connsiteY57" fmla="*/ 180975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254250" h="2305050">
                <a:moveTo>
                  <a:pt x="704850" y="180975"/>
                </a:moveTo>
                <a:lnTo>
                  <a:pt x="460375" y="206375"/>
                </a:lnTo>
                <a:lnTo>
                  <a:pt x="250825" y="228600"/>
                </a:lnTo>
                <a:lnTo>
                  <a:pt x="130175" y="228600"/>
                </a:lnTo>
                <a:lnTo>
                  <a:pt x="0" y="247650"/>
                </a:lnTo>
                <a:lnTo>
                  <a:pt x="171450" y="406400"/>
                </a:lnTo>
                <a:lnTo>
                  <a:pt x="393700" y="384175"/>
                </a:lnTo>
                <a:lnTo>
                  <a:pt x="828675" y="339725"/>
                </a:lnTo>
                <a:lnTo>
                  <a:pt x="1190625" y="298450"/>
                </a:lnTo>
                <a:lnTo>
                  <a:pt x="1511300" y="266700"/>
                </a:lnTo>
                <a:lnTo>
                  <a:pt x="1781175" y="234950"/>
                </a:lnTo>
                <a:lnTo>
                  <a:pt x="1835150" y="234950"/>
                </a:lnTo>
                <a:lnTo>
                  <a:pt x="1863725" y="244475"/>
                </a:lnTo>
                <a:lnTo>
                  <a:pt x="1879600" y="260350"/>
                </a:lnTo>
                <a:lnTo>
                  <a:pt x="1889125" y="288925"/>
                </a:lnTo>
                <a:cubicBezTo>
                  <a:pt x="1890183" y="429683"/>
                  <a:pt x="1891242" y="570442"/>
                  <a:pt x="1892300" y="711200"/>
                </a:cubicBezTo>
                <a:cubicBezTo>
                  <a:pt x="1893358" y="902758"/>
                  <a:pt x="1894417" y="1094317"/>
                  <a:pt x="1895475" y="1285875"/>
                </a:cubicBezTo>
                <a:cubicBezTo>
                  <a:pt x="1893358" y="1446742"/>
                  <a:pt x="1891242" y="1607608"/>
                  <a:pt x="1889125" y="1768475"/>
                </a:cubicBezTo>
                <a:lnTo>
                  <a:pt x="1889125" y="1892300"/>
                </a:lnTo>
                <a:lnTo>
                  <a:pt x="1866900" y="2063750"/>
                </a:lnTo>
                <a:lnTo>
                  <a:pt x="1870075" y="2136775"/>
                </a:lnTo>
                <a:lnTo>
                  <a:pt x="1879600" y="2203450"/>
                </a:lnTo>
                <a:lnTo>
                  <a:pt x="1898650" y="2254250"/>
                </a:lnTo>
                <a:lnTo>
                  <a:pt x="1917700" y="2282825"/>
                </a:lnTo>
                <a:lnTo>
                  <a:pt x="1939925" y="2295525"/>
                </a:lnTo>
                <a:lnTo>
                  <a:pt x="1968500" y="2305050"/>
                </a:lnTo>
                <a:lnTo>
                  <a:pt x="2000250" y="2305050"/>
                </a:lnTo>
                <a:lnTo>
                  <a:pt x="2035175" y="2295525"/>
                </a:lnTo>
                <a:lnTo>
                  <a:pt x="2073275" y="2270125"/>
                </a:lnTo>
                <a:lnTo>
                  <a:pt x="2101850" y="2235200"/>
                </a:lnTo>
                <a:lnTo>
                  <a:pt x="2127250" y="2174875"/>
                </a:lnTo>
                <a:lnTo>
                  <a:pt x="2149475" y="2108200"/>
                </a:lnTo>
                <a:lnTo>
                  <a:pt x="2159000" y="2051050"/>
                </a:lnTo>
                <a:lnTo>
                  <a:pt x="2174875" y="1933575"/>
                </a:lnTo>
                <a:lnTo>
                  <a:pt x="2181225" y="1854200"/>
                </a:lnTo>
                <a:lnTo>
                  <a:pt x="2178050" y="1831975"/>
                </a:lnTo>
                <a:lnTo>
                  <a:pt x="2168525" y="1758950"/>
                </a:lnTo>
                <a:lnTo>
                  <a:pt x="2162175" y="1685925"/>
                </a:lnTo>
                <a:lnTo>
                  <a:pt x="2162175" y="1457325"/>
                </a:lnTo>
                <a:lnTo>
                  <a:pt x="2168525" y="1139825"/>
                </a:lnTo>
                <a:lnTo>
                  <a:pt x="2178050" y="733425"/>
                </a:lnTo>
                <a:lnTo>
                  <a:pt x="2184400" y="501650"/>
                </a:lnTo>
                <a:lnTo>
                  <a:pt x="2187575" y="454025"/>
                </a:lnTo>
                <a:lnTo>
                  <a:pt x="2203450" y="412750"/>
                </a:lnTo>
                <a:lnTo>
                  <a:pt x="2228850" y="358775"/>
                </a:lnTo>
                <a:lnTo>
                  <a:pt x="2244725" y="311150"/>
                </a:lnTo>
                <a:lnTo>
                  <a:pt x="2254250" y="250825"/>
                </a:lnTo>
                <a:lnTo>
                  <a:pt x="2247900" y="209550"/>
                </a:lnTo>
                <a:lnTo>
                  <a:pt x="2225675" y="180975"/>
                </a:lnTo>
                <a:lnTo>
                  <a:pt x="2079625" y="66675"/>
                </a:lnTo>
                <a:lnTo>
                  <a:pt x="2000250" y="15875"/>
                </a:lnTo>
                <a:lnTo>
                  <a:pt x="1958975" y="0"/>
                </a:lnTo>
                <a:lnTo>
                  <a:pt x="1927225" y="9525"/>
                </a:lnTo>
                <a:lnTo>
                  <a:pt x="1873250" y="38100"/>
                </a:lnTo>
                <a:lnTo>
                  <a:pt x="1816100" y="53975"/>
                </a:lnTo>
                <a:lnTo>
                  <a:pt x="1473200" y="95250"/>
                </a:lnTo>
                <a:lnTo>
                  <a:pt x="866775" y="165100"/>
                </a:lnTo>
                <a:lnTo>
                  <a:pt x="704850" y="1809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78C748F-E934-416B-B596-427E86AE46D2}"/>
              </a:ext>
            </a:extLst>
          </p:cNvPr>
          <p:cNvSpPr/>
          <p:nvPr/>
        </p:nvSpPr>
        <p:spPr>
          <a:xfrm>
            <a:off x="5068888" y="3419475"/>
            <a:ext cx="2012950" cy="280988"/>
          </a:xfrm>
          <a:custGeom>
            <a:avLst/>
            <a:gdLst>
              <a:gd name="connsiteX0" fmla="*/ 892969 w 2012157"/>
              <a:gd name="connsiteY0" fmla="*/ 78581 h 280988"/>
              <a:gd name="connsiteX1" fmla="*/ 550069 w 2012157"/>
              <a:gd name="connsiteY1" fmla="*/ 109538 h 280988"/>
              <a:gd name="connsiteX2" fmla="*/ 242888 w 2012157"/>
              <a:gd name="connsiteY2" fmla="*/ 126206 h 280988"/>
              <a:gd name="connsiteX3" fmla="*/ 135732 w 2012157"/>
              <a:gd name="connsiteY3" fmla="*/ 123825 h 280988"/>
              <a:gd name="connsiteX4" fmla="*/ 0 w 2012157"/>
              <a:gd name="connsiteY4" fmla="*/ 152400 h 280988"/>
              <a:gd name="connsiteX5" fmla="*/ 142875 w 2012157"/>
              <a:gd name="connsiteY5" fmla="*/ 280988 h 280988"/>
              <a:gd name="connsiteX6" fmla="*/ 302419 w 2012157"/>
              <a:gd name="connsiteY6" fmla="*/ 276225 h 280988"/>
              <a:gd name="connsiteX7" fmla="*/ 659607 w 2012157"/>
              <a:gd name="connsiteY7" fmla="*/ 252413 h 280988"/>
              <a:gd name="connsiteX8" fmla="*/ 966788 w 2012157"/>
              <a:gd name="connsiteY8" fmla="*/ 226219 h 280988"/>
              <a:gd name="connsiteX9" fmla="*/ 1266825 w 2012157"/>
              <a:gd name="connsiteY9" fmla="*/ 202406 h 280988"/>
              <a:gd name="connsiteX10" fmla="*/ 1535907 w 2012157"/>
              <a:gd name="connsiteY10" fmla="*/ 183356 h 280988"/>
              <a:gd name="connsiteX11" fmla="*/ 1804988 w 2012157"/>
              <a:gd name="connsiteY11" fmla="*/ 164306 h 280988"/>
              <a:gd name="connsiteX12" fmla="*/ 1871663 w 2012157"/>
              <a:gd name="connsiteY12" fmla="*/ 164306 h 280988"/>
              <a:gd name="connsiteX13" fmla="*/ 2012157 w 2012157"/>
              <a:gd name="connsiteY13" fmla="*/ 107156 h 280988"/>
              <a:gd name="connsiteX14" fmla="*/ 1847850 w 2012157"/>
              <a:gd name="connsiteY14" fmla="*/ 14288 h 280988"/>
              <a:gd name="connsiteX15" fmla="*/ 1790700 w 2012157"/>
              <a:gd name="connsiteY15" fmla="*/ 4763 h 280988"/>
              <a:gd name="connsiteX16" fmla="*/ 1716882 w 2012157"/>
              <a:gd name="connsiteY16" fmla="*/ 0 h 280988"/>
              <a:gd name="connsiteX17" fmla="*/ 1578769 w 2012157"/>
              <a:gd name="connsiteY17" fmla="*/ 11906 h 280988"/>
              <a:gd name="connsiteX18" fmla="*/ 1159669 w 2012157"/>
              <a:gd name="connsiteY18" fmla="*/ 54769 h 280988"/>
              <a:gd name="connsiteX19" fmla="*/ 892969 w 2012157"/>
              <a:gd name="connsiteY19" fmla="*/ 78581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12157" h="280988">
                <a:moveTo>
                  <a:pt x="892969" y="78581"/>
                </a:moveTo>
                <a:lnTo>
                  <a:pt x="550069" y="109538"/>
                </a:lnTo>
                <a:lnTo>
                  <a:pt x="242888" y="126206"/>
                </a:lnTo>
                <a:lnTo>
                  <a:pt x="135732" y="123825"/>
                </a:lnTo>
                <a:lnTo>
                  <a:pt x="0" y="152400"/>
                </a:lnTo>
                <a:lnTo>
                  <a:pt x="142875" y="280988"/>
                </a:lnTo>
                <a:lnTo>
                  <a:pt x="302419" y="276225"/>
                </a:lnTo>
                <a:lnTo>
                  <a:pt x="659607" y="252413"/>
                </a:lnTo>
                <a:lnTo>
                  <a:pt x="966788" y="226219"/>
                </a:lnTo>
                <a:lnTo>
                  <a:pt x="1266825" y="202406"/>
                </a:lnTo>
                <a:lnTo>
                  <a:pt x="1535907" y="183356"/>
                </a:lnTo>
                <a:lnTo>
                  <a:pt x="1804988" y="164306"/>
                </a:lnTo>
                <a:lnTo>
                  <a:pt x="1871663" y="164306"/>
                </a:lnTo>
                <a:lnTo>
                  <a:pt x="2012157" y="107156"/>
                </a:lnTo>
                <a:lnTo>
                  <a:pt x="1847850" y="14288"/>
                </a:lnTo>
                <a:lnTo>
                  <a:pt x="1790700" y="4763"/>
                </a:lnTo>
                <a:lnTo>
                  <a:pt x="1716882" y="0"/>
                </a:lnTo>
                <a:lnTo>
                  <a:pt x="1578769" y="11906"/>
                </a:lnTo>
                <a:lnTo>
                  <a:pt x="1159669" y="54769"/>
                </a:lnTo>
                <a:lnTo>
                  <a:pt x="892969" y="785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6F720909-E7F1-4DA7-AD6F-AB86AA49DF99}"/>
              </a:ext>
            </a:extLst>
          </p:cNvPr>
          <p:cNvSpPr/>
          <p:nvPr/>
        </p:nvSpPr>
        <p:spPr>
          <a:xfrm>
            <a:off x="5059363" y="4014789"/>
            <a:ext cx="2036762" cy="307975"/>
          </a:xfrm>
          <a:custGeom>
            <a:avLst/>
            <a:gdLst>
              <a:gd name="connsiteX0" fmla="*/ 757238 w 2035969"/>
              <a:gd name="connsiteY0" fmla="*/ 83343 h 307181"/>
              <a:gd name="connsiteX1" fmla="*/ 519113 w 2035969"/>
              <a:gd name="connsiteY1" fmla="*/ 102393 h 307181"/>
              <a:gd name="connsiteX2" fmla="*/ 226219 w 2035969"/>
              <a:gd name="connsiteY2" fmla="*/ 126206 h 307181"/>
              <a:gd name="connsiteX3" fmla="*/ 133350 w 2035969"/>
              <a:gd name="connsiteY3" fmla="*/ 130968 h 307181"/>
              <a:gd name="connsiteX4" fmla="*/ 0 w 2035969"/>
              <a:gd name="connsiteY4" fmla="*/ 185737 h 307181"/>
              <a:gd name="connsiteX5" fmla="*/ 152400 w 2035969"/>
              <a:gd name="connsiteY5" fmla="*/ 307181 h 307181"/>
              <a:gd name="connsiteX6" fmla="*/ 323850 w 2035969"/>
              <a:gd name="connsiteY6" fmla="*/ 290512 h 307181"/>
              <a:gd name="connsiteX7" fmla="*/ 647700 w 2035969"/>
              <a:gd name="connsiteY7" fmla="*/ 259556 h 307181"/>
              <a:gd name="connsiteX8" fmla="*/ 931069 w 2035969"/>
              <a:gd name="connsiteY8" fmla="*/ 235743 h 307181"/>
              <a:gd name="connsiteX9" fmla="*/ 1176338 w 2035969"/>
              <a:gd name="connsiteY9" fmla="*/ 216693 h 307181"/>
              <a:gd name="connsiteX10" fmla="*/ 1395413 w 2035969"/>
              <a:gd name="connsiteY10" fmla="*/ 202406 h 307181"/>
              <a:gd name="connsiteX11" fmla="*/ 1612107 w 2035969"/>
              <a:gd name="connsiteY11" fmla="*/ 185737 h 307181"/>
              <a:gd name="connsiteX12" fmla="*/ 1819275 w 2035969"/>
              <a:gd name="connsiteY12" fmla="*/ 173831 h 307181"/>
              <a:gd name="connsiteX13" fmla="*/ 1874044 w 2035969"/>
              <a:gd name="connsiteY13" fmla="*/ 171450 h 307181"/>
              <a:gd name="connsiteX14" fmla="*/ 2035969 w 2035969"/>
              <a:gd name="connsiteY14" fmla="*/ 100012 h 307181"/>
              <a:gd name="connsiteX15" fmla="*/ 1862138 w 2035969"/>
              <a:gd name="connsiteY15" fmla="*/ 0 h 307181"/>
              <a:gd name="connsiteX16" fmla="*/ 1714500 w 2035969"/>
              <a:gd name="connsiteY16" fmla="*/ 9525 h 307181"/>
              <a:gd name="connsiteX17" fmla="*/ 1340644 w 2035969"/>
              <a:gd name="connsiteY17" fmla="*/ 38100 h 307181"/>
              <a:gd name="connsiteX18" fmla="*/ 959644 w 2035969"/>
              <a:gd name="connsiteY18" fmla="*/ 66675 h 307181"/>
              <a:gd name="connsiteX19" fmla="*/ 757238 w 2035969"/>
              <a:gd name="connsiteY19" fmla="*/ 83343 h 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35969" h="307181">
                <a:moveTo>
                  <a:pt x="757238" y="83343"/>
                </a:moveTo>
                <a:lnTo>
                  <a:pt x="519113" y="102393"/>
                </a:lnTo>
                <a:lnTo>
                  <a:pt x="226219" y="126206"/>
                </a:lnTo>
                <a:lnTo>
                  <a:pt x="133350" y="130968"/>
                </a:lnTo>
                <a:lnTo>
                  <a:pt x="0" y="185737"/>
                </a:lnTo>
                <a:lnTo>
                  <a:pt x="152400" y="307181"/>
                </a:lnTo>
                <a:lnTo>
                  <a:pt x="323850" y="290512"/>
                </a:lnTo>
                <a:lnTo>
                  <a:pt x="647700" y="259556"/>
                </a:lnTo>
                <a:lnTo>
                  <a:pt x="931069" y="235743"/>
                </a:lnTo>
                <a:lnTo>
                  <a:pt x="1176338" y="216693"/>
                </a:lnTo>
                <a:lnTo>
                  <a:pt x="1395413" y="202406"/>
                </a:lnTo>
                <a:lnTo>
                  <a:pt x="1612107" y="185737"/>
                </a:lnTo>
                <a:lnTo>
                  <a:pt x="1819275" y="173831"/>
                </a:lnTo>
                <a:lnTo>
                  <a:pt x="1874044" y="171450"/>
                </a:lnTo>
                <a:lnTo>
                  <a:pt x="2035969" y="100012"/>
                </a:lnTo>
                <a:lnTo>
                  <a:pt x="1862138" y="0"/>
                </a:lnTo>
                <a:lnTo>
                  <a:pt x="1714500" y="9525"/>
                </a:lnTo>
                <a:lnTo>
                  <a:pt x="1340644" y="38100"/>
                </a:lnTo>
                <a:lnTo>
                  <a:pt x="959644" y="66675"/>
                </a:lnTo>
                <a:lnTo>
                  <a:pt x="757238" y="833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8CCB581E-8455-4CDA-B44C-84F875764491}"/>
              </a:ext>
            </a:extLst>
          </p:cNvPr>
          <p:cNvSpPr/>
          <p:nvPr/>
        </p:nvSpPr>
        <p:spPr>
          <a:xfrm>
            <a:off x="5030789" y="4614863"/>
            <a:ext cx="2066925" cy="330200"/>
          </a:xfrm>
          <a:custGeom>
            <a:avLst/>
            <a:gdLst>
              <a:gd name="connsiteX0" fmla="*/ 676275 w 2066925"/>
              <a:gd name="connsiteY0" fmla="*/ 88106 h 330993"/>
              <a:gd name="connsiteX1" fmla="*/ 421482 w 2066925"/>
              <a:gd name="connsiteY1" fmla="*/ 109537 h 330993"/>
              <a:gd name="connsiteX2" fmla="*/ 235744 w 2066925"/>
              <a:gd name="connsiteY2" fmla="*/ 128587 h 330993"/>
              <a:gd name="connsiteX3" fmla="*/ 171450 w 2066925"/>
              <a:gd name="connsiteY3" fmla="*/ 133350 h 330993"/>
              <a:gd name="connsiteX4" fmla="*/ 0 w 2066925"/>
              <a:gd name="connsiteY4" fmla="*/ 180975 h 330993"/>
              <a:gd name="connsiteX5" fmla="*/ 164307 w 2066925"/>
              <a:gd name="connsiteY5" fmla="*/ 330993 h 330993"/>
              <a:gd name="connsiteX6" fmla="*/ 257175 w 2066925"/>
              <a:gd name="connsiteY6" fmla="*/ 311943 h 330993"/>
              <a:gd name="connsiteX7" fmla="*/ 433388 w 2066925"/>
              <a:gd name="connsiteY7" fmla="*/ 278606 h 330993"/>
              <a:gd name="connsiteX8" fmla="*/ 657225 w 2066925"/>
              <a:gd name="connsiteY8" fmla="*/ 250031 h 330993"/>
              <a:gd name="connsiteX9" fmla="*/ 933450 w 2066925"/>
              <a:gd name="connsiteY9" fmla="*/ 226218 h 330993"/>
              <a:gd name="connsiteX10" fmla="*/ 1193007 w 2066925"/>
              <a:gd name="connsiteY10" fmla="*/ 214312 h 330993"/>
              <a:gd name="connsiteX11" fmla="*/ 1440657 w 2066925"/>
              <a:gd name="connsiteY11" fmla="*/ 202406 h 330993"/>
              <a:gd name="connsiteX12" fmla="*/ 1690688 w 2066925"/>
              <a:gd name="connsiteY12" fmla="*/ 202406 h 330993"/>
              <a:gd name="connsiteX13" fmla="*/ 1890713 w 2066925"/>
              <a:gd name="connsiteY13" fmla="*/ 197643 h 330993"/>
              <a:gd name="connsiteX14" fmla="*/ 2066925 w 2066925"/>
              <a:gd name="connsiteY14" fmla="*/ 145256 h 330993"/>
              <a:gd name="connsiteX15" fmla="*/ 1883569 w 2066925"/>
              <a:gd name="connsiteY15" fmla="*/ 0 h 330993"/>
              <a:gd name="connsiteX16" fmla="*/ 1707357 w 2066925"/>
              <a:gd name="connsiteY16" fmla="*/ 16668 h 330993"/>
              <a:gd name="connsiteX17" fmla="*/ 1373982 w 2066925"/>
              <a:gd name="connsiteY17" fmla="*/ 38100 h 330993"/>
              <a:gd name="connsiteX18" fmla="*/ 1019175 w 2066925"/>
              <a:gd name="connsiteY18" fmla="*/ 61912 h 330993"/>
              <a:gd name="connsiteX19" fmla="*/ 728663 w 2066925"/>
              <a:gd name="connsiteY19" fmla="*/ 83343 h 330993"/>
              <a:gd name="connsiteX20" fmla="*/ 676275 w 2066925"/>
              <a:gd name="connsiteY20" fmla="*/ 88106 h 33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66925" h="330993">
                <a:moveTo>
                  <a:pt x="676275" y="88106"/>
                </a:moveTo>
                <a:lnTo>
                  <a:pt x="421482" y="109537"/>
                </a:lnTo>
                <a:lnTo>
                  <a:pt x="235744" y="128587"/>
                </a:lnTo>
                <a:lnTo>
                  <a:pt x="171450" y="133350"/>
                </a:lnTo>
                <a:lnTo>
                  <a:pt x="0" y="180975"/>
                </a:lnTo>
                <a:lnTo>
                  <a:pt x="164307" y="330993"/>
                </a:lnTo>
                <a:lnTo>
                  <a:pt x="257175" y="311943"/>
                </a:lnTo>
                <a:lnTo>
                  <a:pt x="433388" y="278606"/>
                </a:lnTo>
                <a:lnTo>
                  <a:pt x="657225" y="250031"/>
                </a:lnTo>
                <a:lnTo>
                  <a:pt x="933450" y="226218"/>
                </a:lnTo>
                <a:lnTo>
                  <a:pt x="1193007" y="214312"/>
                </a:lnTo>
                <a:lnTo>
                  <a:pt x="1440657" y="202406"/>
                </a:lnTo>
                <a:lnTo>
                  <a:pt x="1690688" y="202406"/>
                </a:lnTo>
                <a:lnTo>
                  <a:pt x="1890713" y="197643"/>
                </a:lnTo>
                <a:lnTo>
                  <a:pt x="2066925" y="145256"/>
                </a:lnTo>
                <a:lnTo>
                  <a:pt x="1883569" y="0"/>
                </a:lnTo>
                <a:lnTo>
                  <a:pt x="1707357" y="16668"/>
                </a:lnTo>
                <a:lnTo>
                  <a:pt x="1373982" y="38100"/>
                </a:lnTo>
                <a:lnTo>
                  <a:pt x="1019175" y="61912"/>
                </a:lnTo>
                <a:lnTo>
                  <a:pt x="728663" y="83343"/>
                </a:lnTo>
                <a:lnTo>
                  <a:pt x="676275" y="881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B22EC562-0E03-4618-BEF5-BC37A38C6914}"/>
              </a:ext>
            </a:extLst>
          </p:cNvPr>
          <p:cNvSpPr/>
          <p:nvPr/>
        </p:nvSpPr>
        <p:spPr>
          <a:xfrm>
            <a:off x="4227513" y="4960938"/>
            <a:ext cx="1543050" cy="977900"/>
          </a:xfrm>
          <a:custGeom>
            <a:avLst/>
            <a:gdLst>
              <a:gd name="connsiteX0" fmla="*/ 978694 w 1543050"/>
              <a:gd name="connsiteY0" fmla="*/ 609600 h 978694"/>
              <a:gd name="connsiteX1" fmla="*/ 1102519 w 1543050"/>
              <a:gd name="connsiteY1" fmla="*/ 540544 h 978694"/>
              <a:gd name="connsiteX2" fmla="*/ 1240631 w 1543050"/>
              <a:gd name="connsiteY2" fmla="*/ 452437 h 978694"/>
              <a:gd name="connsiteX3" fmla="*/ 1359694 w 1543050"/>
              <a:gd name="connsiteY3" fmla="*/ 371475 h 978694"/>
              <a:gd name="connsiteX4" fmla="*/ 1393031 w 1543050"/>
              <a:gd name="connsiteY4" fmla="*/ 350044 h 978694"/>
              <a:gd name="connsiteX5" fmla="*/ 1452562 w 1543050"/>
              <a:gd name="connsiteY5" fmla="*/ 316706 h 978694"/>
              <a:gd name="connsiteX6" fmla="*/ 1516856 w 1543050"/>
              <a:gd name="connsiteY6" fmla="*/ 288131 h 978694"/>
              <a:gd name="connsiteX7" fmla="*/ 1533525 w 1543050"/>
              <a:gd name="connsiteY7" fmla="*/ 276225 h 978694"/>
              <a:gd name="connsiteX8" fmla="*/ 1543050 w 1543050"/>
              <a:gd name="connsiteY8" fmla="*/ 257175 h 978694"/>
              <a:gd name="connsiteX9" fmla="*/ 1535906 w 1543050"/>
              <a:gd name="connsiteY9" fmla="*/ 240506 h 978694"/>
              <a:gd name="connsiteX10" fmla="*/ 1516856 w 1543050"/>
              <a:gd name="connsiteY10" fmla="*/ 219075 h 978694"/>
              <a:gd name="connsiteX11" fmla="*/ 1466850 w 1543050"/>
              <a:gd name="connsiteY11" fmla="*/ 180975 h 978694"/>
              <a:gd name="connsiteX12" fmla="*/ 1321594 w 1543050"/>
              <a:gd name="connsiteY12" fmla="*/ 104775 h 978694"/>
              <a:gd name="connsiteX13" fmla="*/ 1152525 w 1543050"/>
              <a:gd name="connsiteY13" fmla="*/ 38100 h 978694"/>
              <a:gd name="connsiteX14" fmla="*/ 1059656 w 1543050"/>
              <a:gd name="connsiteY14" fmla="*/ 2381 h 978694"/>
              <a:gd name="connsiteX15" fmla="*/ 1026319 w 1543050"/>
              <a:gd name="connsiteY15" fmla="*/ 0 h 978694"/>
              <a:gd name="connsiteX16" fmla="*/ 1021556 w 1543050"/>
              <a:gd name="connsiteY16" fmla="*/ 14287 h 978694"/>
              <a:gd name="connsiteX17" fmla="*/ 1035844 w 1543050"/>
              <a:gd name="connsiteY17" fmla="*/ 52387 h 978694"/>
              <a:gd name="connsiteX18" fmla="*/ 1057275 w 1543050"/>
              <a:gd name="connsiteY18" fmla="*/ 80962 h 978694"/>
              <a:gd name="connsiteX19" fmla="*/ 1076325 w 1543050"/>
              <a:gd name="connsiteY19" fmla="*/ 114300 h 978694"/>
              <a:gd name="connsiteX20" fmla="*/ 1085850 w 1543050"/>
              <a:gd name="connsiteY20" fmla="*/ 147637 h 978694"/>
              <a:gd name="connsiteX21" fmla="*/ 1081087 w 1543050"/>
              <a:gd name="connsiteY21" fmla="*/ 190500 h 978694"/>
              <a:gd name="connsiteX22" fmla="*/ 1073944 w 1543050"/>
              <a:gd name="connsiteY22" fmla="*/ 219075 h 978694"/>
              <a:gd name="connsiteX23" fmla="*/ 969169 w 1543050"/>
              <a:gd name="connsiteY23" fmla="*/ 333375 h 978694"/>
              <a:gd name="connsiteX24" fmla="*/ 716756 w 1543050"/>
              <a:gd name="connsiteY24" fmla="*/ 523875 h 978694"/>
              <a:gd name="connsiteX25" fmla="*/ 464344 w 1543050"/>
              <a:gd name="connsiteY25" fmla="*/ 681037 h 978694"/>
              <a:gd name="connsiteX26" fmla="*/ 207169 w 1543050"/>
              <a:gd name="connsiteY26" fmla="*/ 823912 h 978694"/>
              <a:gd name="connsiteX27" fmla="*/ 30956 w 1543050"/>
              <a:gd name="connsiteY27" fmla="*/ 914400 h 978694"/>
              <a:gd name="connsiteX28" fmla="*/ 9525 w 1543050"/>
              <a:gd name="connsiteY28" fmla="*/ 928687 h 978694"/>
              <a:gd name="connsiteX29" fmla="*/ 2381 w 1543050"/>
              <a:gd name="connsiteY29" fmla="*/ 945356 h 978694"/>
              <a:gd name="connsiteX30" fmla="*/ 0 w 1543050"/>
              <a:gd name="connsiteY30" fmla="*/ 962025 h 978694"/>
              <a:gd name="connsiteX31" fmla="*/ 7144 w 1543050"/>
              <a:gd name="connsiteY31" fmla="*/ 976312 h 978694"/>
              <a:gd name="connsiteX32" fmla="*/ 35719 w 1543050"/>
              <a:gd name="connsiteY32" fmla="*/ 978694 h 978694"/>
              <a:gd name="connsiteX33" fmla="*/ 173831 w 1543050"/>
              <a:gd name="connsiteY33" fmla="*/ 942975 h 978694"/>
              <a:gd name="connsiteX34" fmla="*/ 447675 w 1543050"/>
              <a:gd name="connsiteY34" fmla="*/ 857250 h 978694"/>
              <a:gd name="connsiteX35" fmla="*/ 652462 w 1543050"/>
              <a:gd name="connsiteY35" fmla="*/ 773906 h 978694"/>
              <a:gd name="connsiteX36" fmla="*/ 862012 w 1543050"/>
              <a:gd name="connsiteY36" fmla="*/ 673894 h 978694"/>
              <a:gd name="connsiteX37" fmla="*/ 978694 w 1543050"/>
              <a:gd name="connsiteY37" fmla="*/ 609600 h 97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43050" h="978694">
                <a:moveTo>
                  <a:pt x="978694" y="609600"/>
                </a:moveTo>
                <a:lnTo>
                  <a:pt x="1102519" y="540544"/>
                </a:lnTo>
                <a:lnTo>
                  <a:pt x="1240631" y="452437"/>
                </a:lnTo>
                <a:lnTo>
                  <a:pt x="1359694" y="371475"/>
                </a:lnTo>
                <a:lnTo>
                  <a:pt x="1393031" y="350044"/>
                </a:lnTo>
                <a:lnTo>
                  <a:pt x="1452562" y="316706"/>
                </a:lnTo>
                <a:lnTo>
                  <a:pt x="1516856" y="288131"/>
                </a:lnTo>
                <a:lnTo>
                  <a:pt x="1533525" y="276225"/>
                </a:lnTo>
                <a:lnTo>
                  <a:pt x="1543050" y="257175"/>
                </a:lnTo>
                <a:lnTo>
                  <a:pt x="1535906" y="240506"/>
                </a:lnTo>
                <a:lnTo>
                  <a:pt x="1516856" y="219075"/>
                </a:lnTo>
                <a:lnTo>
                  <a:pt x="1466850" y="180975"/>
                </a:lnTo>
                <a:lnTo>
                  <a:pt x="1321594" y="104775"/>
                </a:lnTo>
                <a:lnTo>
                  <a:pt x="1152525" y="38100"/>
                </a:lnTo>
                <a:lnTo>
                  <a:pt x="1059656" y="2381"/>
                </a:lnTo>
                <a:lnTo>
                  <a:pt x="1026319" y="0"/>
                </a:lnTo>
                <a:lnTo>
                  <a:pt x="1021556" y="14287"/>
                </a:lnTo>
                <a:lnTo>
                  <a:pt x="1035844" y="52387"/>
                </a:lnTo>
                <a:lnTo>
                  <a:pt x="1057275" y="80962"/>
                </a:lnTo>
                <a:lnTo>
                  <a:pt x="1076325" y="114300"/>
                </a:lnTo>
                <a:lnTo>
                  <a:pt x="1085850" y="147637"/>
                </a:lnTo>
                <a:lnTo>
                  <a:pt x="1081087" y="190500"/>
                </a:lnTo>
                <a:lnTo>
                  <a:pt x="1073944" y="219075"/>
                </a:lnTo>
                <a:lnTo>
                  <a:pt x="969169" y="333375"/>
                </a:lnTo>
                <a:lnTo>
                  <a:pt x="716756" y="523875"/>
                </a:lnTo>
                <a:lnTo>
                  <a:pt x="464344" y="681037"/>
                </a:lnTo>
                <a:lnTo>
                  <a:pt x="207169" y="823912"/>
                </a:lnTo>
                <a:lnTo>
                  <a:pt x="30956" y="914400"/>
                </a:lnTo>
                <a:lnTo>
                  <a:pt x="9525" y="928687"/>
                </a:lnTo>
                <a:lnTo>
                  <a:pt x="2381" y="945356"/>
                </a:lnTo>
                <a:lnTo>
                  <a:pt x="0" y="962025"/>
                </a:lnTo>
                <a:lnTo>
                  <a:pt x="7144" y="976312"/>
                </a:lnTo>
                <a:lnTo>
                  <a:pt x="35719" y="978694"/>
                </a:lnTo>
                <a:lnTo>
                  <a:pt x="173831" y="942975"/>
                </a:lnTo>
                <a:lnTo>
                  <a:pt x="447675" y="857250"/>
                </a:lnTo>
                <a:lnTo>
                  <a:pt x="652462" y="773906"/>
                </a:lnTo>
                <a:lnTo>
                  <a:pt x="862012" y="673894"/>
                </a:lnTo>
                <a:lnTo>
                  <a:pt x="978694" y="609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951760-2698-4A78-B104-8ABEDF3B9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21" y="1553273"/>
            <a:ext cx="3938357" cy="440779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62CD855-F09A-45A8-8CF3-7F9309118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523" y="1535396"/>
            <a:ext cx="3938357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5" grpId="0" animBg="1"/>
      <p:bldP spid="161" grpId="0" animBg="1"/>
      <p:bldP spid="151" grpId="0" animBg="1"/>
      <p:bldP spid="152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E66105-D845-42B2-9585-9248C8F6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21" y="1225105"/>
            <a:ext cx="3938357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00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5E3A1AE-02D4-4490-AB5A-7C0DB50EAC4A}"/>
              </a:ext>
            </a:extLst>
          </p:cNvPr>
          <p:cNvSpPr/>
          <p:nvPr/>
        </p:nvSpPr>
        <p:spPr>
          <a:xfrm>
            <a:off x="5853114" y="1443038"/>
            <a:ext cx="574675" cy="728662"/>
          </a:xfrm>
          <a:custGeom>
            <a:avLst/>
            <a:gdLst>
              <a:gd name="connsiteX0" fmla="*/ 269081 w 573881"/>
              <a:gd name="connsiteY0" fmla="*/ 516731 h 728662"/>
              <a:gd name="connsiteX1" fmla="*/ 271462 w 573881"/>
              <a:gd name="connsiteY1" fmla="*/ 431006 h 728662"/>
              <a:gd name="connsiteX2" fmla="*/ 264318 w 573881"/>
              <a:gd name="connsiteY2" fmla="*/ 369093 h 728662"/>
              <a:gd name="connsiteX3" fmla="*/ 238125 w 573881"/>
              <a:gd name="connsiteY3" fmla="*/ 252412 h 728662"/>
              <a:gd name="connsiteX4" fmla="*/ 209550 w 573881"/>
              <a:gd name="connsiteY4" fmla="*/ 195262 h 728662"/>
              <a:gd name="connsiteX5" fmla="*/ 88106 w 573881"/>
              <a:gd name="connsiteY5" fmla="*/ 107156 h 728662"/>
              <a:gd name="connsiteX6" fmla="*/ 9525 w 573881"/>
              <a:gd name="connsiteY6" fmla="*/ 59531 h 728662"/>
              <a:gd name="connsiteX7" fmla="*/ 0 w 573881"/>
              <a:gd name="connsiteY7" fmla="*/ 45243 h 728662"/>
              <a:gd name="connsiteX8" fmla="*/ 0 w 573881"/>
              <a:gd name="connsiteY8" fmla="*/ 28575 h 728662"/>
              <a:gd name="connsiteX9" fmla="*/ 7143 w 573881"/>
              <a:gd name="connsiteY9" fmla="*/ 14287 h 728662"/>
              <a:gd name="connsiteX10" fmla="*/ 21431 w 573881"/>
              <a:gd name="connsiteY10" fmla="*/ 9525 h 728662"/>
              <a:gd name="connsiteX11" fmla="*/ 85725 w 573881"/>
              <a:gd name="connsiteY11" fmla="*/ 0 h 728662"/>
              <a:gd name="connsiteX12" fmla="*/ 223837 w 573881"/>
              <a:gd name="connsiteY12" fmla="*/ 2381 h 728662"/>
              <a:gd name="connsiteX13" fmla="*/ 307181 w 573881"/>
              <a:gd name="connsiteY13" fmla="*/ 16668 h 728662"/>
              <a:gd name="connsiteX14" fmla="*/ 376237 w 573881"/>
              <a:gd name="connsiteY14" fmla="*/ 38100 h 728662"/>
              <a:gd name="connsiteX15" fmla="*/ 433387 w 573881"/>
              <a:gd name="connsiteY15" fmla="*/ 69056 h 728662"/>
              <a:gd name="connsiteX16" fmla="*/ 500062 w 573881"/>
              <a:gd name="connsiteY16" fmla="*/ 111918 h 728662"/>
              <a:gd name="connsiteX17" fmla="*/ 545306 w 573881"/>
              <a:gd name="connsiteY17" fmla="*/ 152400 h 728662"/>
              <a:gd name="connsiteX18" fmla="*/ 571500 w 573881"/>
              <a:gd name="connsiteY18" fmla="*/ 183356 h 728662"/>
              <a:gd name="connsiteX19" fmla="*/ 573881 w 573881"/>
              <a:gd name="connsiteY19" fmla="*/ 204787 h 728662"/>
              <a:gd name="connsiteX20" fmla="*/ 564356 w 573881"/>
              <a:gd name="connsiteY20" fmla="*/ 226218 h 728662"/>
              <a:gd name="connsiteX21" fmla="*/ 528637 w 573881"/>
              <a:gd name="connsiteY21" fmla="*/ 307181 h 728662"/>
              <a:gd name="connsiteX22" fmla="*/ 526256 w 573881"/>
              <a:gd name="connsiteY22" fmla="*/ 354806 h 728662"/>
              <a:gd name="connsiteX23" fmla="*/ 526256 w 573881"/>
              <a:gd name="connsiteY23" fmla="*/ 688181 h 728662"/>
              <a:gd name="connsiteX24" fmla="*/ 247650 w 573881"/>
              <a:gd name="connsiteY24" fmla="*/ 728662 h 728662"/>
              <a:gd name="connsiteX25" fmla="*/ 259556 w 573881"/>
              <a:gd name="connsiteY25" fmla="*/ 642937 h 728662"/>
              <a:gd name="connsiteX26" fmla="*/ 269081 w 573881"/>
              <a:gd name="connsiteY26" fmla="*/ 516731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881" h="728662">
                <a:moveTo>
                  <a:pt x="269081" y="516731"/>
                </a:moveTo>
                <a:cubicBezTo>
                  <a:pt x="269875" y="488156"/>
                  <a:pt x="270668" y="459581"/>
                  <a:pt x="271462" y="431006"/>
                </a:cubicBezTo>
                <a:lnTo>
                  <a:pt x="264318" y="369093"/>
                </a:lnTo>
                <a:lnTo>
                  <a:pt x="238125" y="252412"/>
                </a:lnTo>
                <a:lnTo>
                  <a:pt x="209550" y="195262"/>
                </a:lnTo>
                <a:lnTo>
                  <a:pt x="88106" y="107156"/>
                </a:lnTo>
                <a:lnTo>
                  <a:pt x="9525" y="59531"/>
                </a:lnTo>
                <a:lnTo>
                  <a:pt x="0" y="45243"/>
                </a:lnTo>
                <a:lnTo>
                  <a:pt x="0" y="28575"/>
                </a:lnTo>
                <a:lnTo>
                  <a:pt x="7143" y="14287"/>
                </a:lnTo>
                <a:lnTo>
                  <a:pt x="21431" y="9525"/>
                </a:lnTo>
                <a:lnTo>
                  <a:pt x="85725" y="0"/>
                </a:lnTo>
                <a:lnTo>
                  <a:pt x="223837" y="2381"/>
                </a:lnTo>
                <a:lnTo>
                  <a:pt x="307181" y="16668"/>
                </a:lnTo>
                <a:lnTo>
                  <a:pt x="376237" y="38100"/>
                </a:lnTo>
                <a:lnTo>
                  <a:pt x="433387" y="69056"/>
                </a:lnTo>
                <a:lnTo>
                  <a:pt x="500062" y="111918"/>
                </a:lnTo>
                <a:lnTo>
                  <a:pt x="545306" y="152400"/>
                </a:lnTo>
                <a:lnTo>
                  <a:pt x="571500" y="183356"/>
                </a:lnTo>
                <a:lnTo>
                  <a:pt x="573881" y="204787"/>
                </a:lnTo>
                <a:lnTo>
                  <a:pt x="564356" y="226218"/>
                </a:lnTo>
                <a:lnTo>
                  <a:pt x="528637" y="307181"/>
                </a:lnTo>
                <a:lnTo>
                  <a:pt x="526256" y="354806"/>
                </a:lnTo>
                <a:lnTo>
                  <a:pt x="526256" y="688181"/>
                </a:lnTo>
                <a:lnTo>
                  <a:pt x="247650" y="728662"/>
                </a:lnTo>
                <a:lnTo>
                  <a:pt x="259556" y="642937"/>
                </a:lnTo>
                <a:lnTo>
                  <a:pt x="269081" y="5167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BB38B56-7075-4140-B896-381B3B017EEB}"/>
              </a:ext>
            </a:extLst>
          </p:cNvPr>
          <p:cNvSpPr/>
          <p:nvPr/>
        </p:nvSpPr>
        <p:spPr>
          <a:xfrm>
            <a:off x="5037139" y="4422775"/>
            <a:ext cx="561975" cy="1447800"/>
          </a:xfrm>
          <a:custGeom>
            <a:avLst/>
            <a:gdLst>
              <a:gd name="connsiteX0" fmla="*/ 250956 w 562486"/>
              <a:gd name="connsiteY0" fmla="*/ 925938 h 1448040"/>
              <a:gd name="connsiteX1" fmla="*/ 222110 w 562486"/>
              <a:gd name="connsiteY1" fmla="*/ 666329 h 1448040"/>
              <a:gd name="connsiteX2" fmla="*/ 184611 w 562486"/>
              <a:gd name="connsiteY2" fmla="*/ 438450 h 1448040"/>
              <a:gd name="connsiteX3" fmla="*/ 135574 w 562486"/>
              <a:gd name="connsiteY3" fmla="*/ 259609 h 1448040"/>
              <a:gd name="connsiteX4" fmla="*/ 63460 w 562486"/>
              <a:gd name="connsiteY4" fmla="*/ 126920 h 1448040"/>
              <a:gd name="connsiteX5" fmla="*/ 2885 w 562486"/>
              <a:gd name="connsiteY5" fmla="*/ 34614 h 1448040"/>
              <a:gd name="connsiteX6" fmla="*/ 0 w 562486"/>
              <a:gd name="connsiteY6" fmla="*/ 14422 h 1448040"/>
              <a:gd name="connsiteX7" fmla="*/ 14423 w 562486"/>
              <a:gd name="connsiteY7" fmla="*/ 0 h 1448040"/>
              <a:gd name="connsiteX8" fmla="*/ 51922 w 562486"/>
              <a:gd name="connsiteY8" fmla="*/ 2884 h 1448040"/>
              <a:gd name="connsiteX9" fmla="*/ 149997 w 562486"/>
              <a:gd name="connsiteY9" fmla="*/ 25961 h 1448040"/>
              <a:gd name="connsiteX10" fmla="*/ 210572 w 562486"/>
              <a:gd name="connsiteY10" fmla="*/ 46152 h 1448040"/>
              <a:gd name="connsiteX11" fmla="*/ 276917 w 562486"/>
              <a:gd name="connsiteY11" fmla="*/ 80767 h 1448040"/>
              <a:gd name="connsiteX12" fmla="*/ 346146 w 562486"/>
              <a:gd name="connsiteY12" fmla="*/ 118266 h 1448040"/>
              <a:gd name="connsiteX13" fmla="*/ 409606 w 562486"/>
              <a:gd name="connsiteY13" fmla="*/ 314415 h 1448040"/>
              <a:gd name="connsiteX14" fmla="*/ 522103 w 562486"/>
              <a:gd name="connsiteY14" fmla="*/ 1127856 h 1448040"/>
              <a:gd name="connsiteX15" fmla="*/ 562486 w 562486"/>
              <a:gd name="connsiteY15" fmla="*/ 1329774 h 1448040"/>
              <a:gd name="connsiteX16" fmla="*/ 550948 w 562486"/>
              <a:gd name="connsiteY16" fmla="*/ 1358619 h 1448040"/>
              <a:gd name="connsiteX17" fmla="*/ 513449 w 562486"/>
              <a:gd name="connsiteY17" fmla="*/ 1407657 h 1448040"/>
              <a:gd name="connsiteX18" fmla="*/ 475950 w 562486"/>
              <a:gd name="connsiteY18" fmla="*/ 1436502 h 1448040"/>
              <a:gd name="connsiteX19" fmla="*/ 432682 w 562486"/>
              <a:gd name="connsiteY19" fmla="*/ 1448040 h 1448040"/>
              <a:gd name="connsiteX20" fmla="*/ 386529 w 562486"/>
              <a:gd name="connsiteY20" fmla="*/ 1442271 h 1448040"/>
              <a:gd name="connsiteX21" fmla="*/ 354799 w 562486"/>
              <a:gd name="connsiteY21" fmla="*/ 1424964 h 1448040"/>
              <a:gd name="connsiteX22" fmla="*/ 331723 w 562486"/>
              <a:gd name="connsiteY22" fmla="*/ 1396118 h 1448040"/>
              <a:gd name="connsiteX23" fmla="*/ 285570 w 562486"/>
              <a:gd name="connsiteY23" fmla="*/ 1266314 h 1448040"/>
              <a:gd name="connsiteX24" fmla="*/ 271147 w 562486"/>
              <a:gd name="connsiteY24" fmla="*/ 1223046 h 1448040"/>
              <a:gd name="connsiteX25" fmla="*/ 250956 w 562486"/>
              <a:gd name="connsiteY25" fmla="*/ 925938 h 144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2486" h="1448040">
                <a:moveTo>
                  <a:pt x="250956" y="925938"/>
                </a:moveTo>
                <a:lnTo>
                  <a:pt x="222110" y="666329"/>
                </a:lnTo>
                <a:lnTo>
                  <a:pt x="184611" y="438450"/>
                </a:lnTo>
                <a:lnTo>
                  <a:pt x="135574" y="259609"/>
                </a:lnTo>
                <a:lnTo>
                  <a:pt x="63460" y="126920"/>
                </a:lnTo>
                <a:lnTo>
                  <a:pt x="2885" y="34614"/>
                </a:lnTo>
                <a:lnTo>
                  <a:pt x="0" y="14422"/>
                </a:lnTo>
                <a:lnTo>
                  <a:pt x="14423" y="0"/>
                </a:lnTo>
                <a:lnTo>
                  <a:pt x="51922" y="2884"/>
                </a:lnTo>
                <a:lnTo>
                  <a:pt x="149997" y="25961"/>
                </a:lnTo>
                <a:lnTo>
                  <a:pt x="210572" y="46152"/>
                </a:lnTo>
                <a:lnTo>
                  <a:pt x="276917" y="80767"/>
                </a:lnTo>
                <a:lnTo>
                  <a:pt x="346146" y="118266"/>
                </a:lnTo>
                <a:lnTo>
                  <a:pt x="409606" y="314415"/>
                </a:lnTo>
                <a:lnTo>
                  <a:pt x="522103" y="1127856"/>
                </a:lnTo>
                <a:lnTo>
                  <a:pt x="562486" y="1329774"/>
                </a:lnTo>
                <a:lnTo>
                  <a:pt x="550948" y="1358619"/>
                </a:lnTo>
                <a:lnTo>
                  <a:pt x="513449" y="1407657"/>
                </a:lnTo>
                <a:lnTo>
                  <a:pt x="475950" y="1436502"/>
                </a:lnTo>
                <a:lnTo>
                  <a:pt x="432682" y="1448040"/>
                </a:lnTo>
                <a:lnTo>
                  <a:pt x="386529" y="1442271"/>
                </a:lnTo>
                <a:lnTo>
                  <a:pt x="354799" y="1424964"/>
                </a:lnTo>
                <a:lnTo>
                  <a:pt x="331723" y="1396118"/>
                </a:lnTo>
                <a:lnTo>
                  <a:pt x="285570" y="1266314"/>
                </a:lnTo>
                <a:lnTo>
                  <a:pt x="271147" y="1223046"/>
                </a:lnTo>
                <a:lnTo>
                  <a:pt x="250956" y="9259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4ED1245-5257-4ABF-9F77-3BB6FD66C6FD}"/>
              </a:ext>
            </a:extLst>
          </p:cNvPr>
          <p:cNvSpPr/>
          <p:nvPr/>
        </p:nvSpPr>
        <p:spPr>
          <a:xfrm rot="16200000">
            <a:off x="5221288" y="3276601"/>
            <a:ext cx="1978025" cy="527050"/>
          </a:xfrm>
          <a:custGeom>
            <a:avLst/>
            <a:gdLst>
              <a:gd name="connsiteX0" fmla="*/ 466725 w 1978819"/>
              <a:gd name="connsiteY0" fmla="*/ 431006 h 526256"/>
              <a:gd name="connsiteX1" fmla="*/ 26194 w 1978819"/>
              <a:gd name="connsiteY1" fmla="*/ 433387 h 526256"/>
              <a:gd name="connsiteX2" fmla="*/ 0 w 1978819"/>
              <a:gd name="connsiteY2" fmla="*/ 211931 h 526256"/>
              <a:gd name="connsiteX3" fmla="*/ 292894 w 1978819"/>
              <a:gd name="connsiteY3" fmla="*/ 190500 h 526256"/>
              <a:gd name="connsiteX4" fmla="*/ 628650 w 1978819"/>
              <a:gd name="connsiteY4" fmla="*/ 183356 h 526256"/>
              <a:gd name="connsiteX5" fmla="*/ 1250156 w 1978819"/>
              <a:gd name="connsiteY5" fmla="*/ 185737 h 526256"/>
              <a:gd name="connsiteX6" fmla="*/ 1728788 w 1978819"/>
              <a:gd name="connsiteY6" fmla="*/ 188118 h 526256"/>
              <a:gd name="connsiteX7" fmla="*/ 1785938 w 1978819"/>
              <a:gd name="connsiteY7" fmla="*/ 180975 h 526256"/>
              <a:gd name="connsiteX8" fmla="*/ 1821656 w 1978819"/>
              <a:gd name="connsiteY8" fmla="*/ 150018 h 526256"/>
              <a:gd name="connsiteX9" fmla="*/ 1874044 w 1978819"/>
              <a:gd name="connsiteY9" fmla="*/ 61912 h 526256"/>
              <a:gd name="connsiteX10" fmla="*/ 1912144 w 1978819"/>
              <a:gd name="connsiteY10" fmla="*/ 7143 h 526256"/>
              <a:gd name="connsiteX11" fmla="*/ 1926431 w 1978819"/>
              <a:gd name="connsiteY11" fmla="*/ 0 h 526256"/>
              <a:gd name="connsiteX12" fmla="*/ 1945481 w 1978819"/>
              <a:gd name="connsiteY12" fmla="*/ 0 h 526256"/>
              <a:gd name="connsiteX13" fmla="*/ 1962150 w 1978819"/>
              <a:gd name="connsiteY13" fmla="*/ 9525 h 526256"/>
              <a:gd name="connsiteX14" fmla="*/ 1974056 w 1978819"/>
              <a:gd name="connsiteY14" fmla="*/ 42862 h 526256"/>
              <a:gd name="connsiteX15" fmla="*/ 1978819 w 1978819"/>
              <a:gd name="connsiteY15" fmla="*/ 111918 h 526256"/>
              <a:gd name="connsiteX16" fmla="*/ 1962150 w 1978819"/>
              <a:gd name="connsiteY16" fmla="*/ 250031 h 526256"/>
              <a:gd name="connsiteX17" fmla="*/ 1921669 w 1978819"/>
              <a:gd name="connsiteY17" fmla="*/ 388143 h 526256"/>
              <a:gd name="connsiteX18" fmla="*/ 1897856 w 1978819"/>
              <a:gd name="connsiteY18" fmla="*/ 438150 h 526256"/>
              <a:gd name="connsiteX19" fmla="*/ 1857375 w 1978819"/>
              <a:gd name="connsiteY19" fmla="*/ 497681 h 526256"/>
              <a:gd name="connsiteX20" fmla="*/ 1831181 w 1978819"/>
              <a:gd name="connsiteY20" fmla="*/ 514350 h 526256"/>
              <a:gd name="connsiteX21" fmla="*/ 1797844 w 1978819"/>
              <a:gd name="connsiteY21" fmla="*/ 526256 h 526256"/>
              <a:gd name="connsiteX22" fmla="*/ 1757363 w 1978819"/>
              <a:gd name="connsiteY22" fmla="*/ 526256 h 526256"/>
              <a:gd name="connsiteX23" fmla="*/ 1714500 w 1978819"/>
              <a:gd name="connsiteY23" fmla="*/ 509587 h 526256"/>
              <a:gd name="connsiteX24" fmla="*/ 1662113 w 1978819"/>
              <a:gd name="connsiteY24" fmla="*/ 488156 h 526256"/>
              <a:gd name="connsiteX25" fmla="*/ 1454944 w 1978819"/>
              <a:gd name="connsiteY25" fmla="*/ 442912 h 526256"/>
              <a:gd name="connsiteX26" fmla="*/ 1366838 w 1978819"/>
              <a:gd name="connsiteY26" fmla="*/ 433387 h 526256"/>
              <a:gd name="connsiteX27" fmla="*/ 1121569 w 1978819"/>
              <a:gd name="connsiteY27" fmla="*/ 431006 h 526256"/>
              <a:gd name="connsiteX28" fmla="*/ 945356 w 1978819"/>
              <a:gd name="connsiteY28" fmla="*/ 426243 h 526256"/>
              <a:gd name="connsiteX29" fmla="*/ 466725 w 1978819"/>
              <a:gd name="connsiteY29" fmla="*/ 431006 h 5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78819" h="526256">
                <a:moveTo>
                  <a:pt x="466725" y="431006"/>
                </a:moveTo>
                <a:lnTo>
                  <a:pt x="26194" y="433387"/>
                </a:lnTo>
                <a:lnTo>
                  <a:pt x="0" y="211931"/>
                </a:lnTo>
                <a:lnTo>
                  <a:pt x="292894" y="190500"/>
                </a:lnTo>
                <a:lnTo>
                  <a:pt x="628650" y="183356"/>
                </a:lnTo>
                <a:lnTo>
                  <a:pt x="1250156" y="185737"/>
                </a:lnTo>
                <a:lnTo>
                  <a:pt x="1728788" y="188118"/>
                </a:lnTo>
                <a:lnTo>
                  <a:pt x="1785938" y="180975"/>
                </a:lnTo>
                <a:lnTo>
                  <a:pt x="1821656" y="150018"/>
                </a:lnTo>
                <a:lnTo>
                  <a:pt x="1874044" y="61912"/>
                </a:lnTo>
                <a:lnTo>
                  <a:pt x="1912144" y="7143"/>
                </a:lnTo>
                <a:lnTo>
                  <a:pt x="1926431" y="0"/>
                </a:lnTo>
                <a:lnTo>
                  <a:pt x="1945481" y="0"/>
                </a:lnTo>
                <a:lnTo>
                  <a:pt x="1962150" y="9525"/>
                </a:lnTo>
                <a:lnTo>
                  <a:pt x="1974056" y="42862"/>
                </a:lnTo>
                <a:lnTo>
                  <a:pt x="1978819" y="111918"/>
                </a:lnTo>
                <a:lnTo>
                  <a:pt x="1962150" y="250031"/>
                </a:lnTo>
                <a:lnTo>
                  <a:pt x="1921669" y="388143"/>
                </a:lnTo>
                <a:lnTo>
                  <a:pt x="1897856" y="438150"/>
                </a:lnTo>
                <a:lnTo>
                  <a:pt x="1857375" y="497681"/>
                </a:lnTo>
                <a:lnTo>
                  <a:pt x="1831181" y="514350"/>
                </a:lnTo>
                <a:lnTo>
                  <a:pt x="1797844" y="526256"/>
                </a:lnTo>
                <a:lnTo>
                  <a:pt x="1757363" y="526256"/>
                </a:lnTo>
                <a:lnTo>
                  <a:pt x="1714500" y="509587"/>
                </a:lnTo>
                <a:lnTo>
                  <a:pt x="1662113" y="488156"/>
                </a:lnTo>
                <a:lnTo>
                  <a:pt x="1454944" y="442912"/>
                </a:lnTo>
                <a:lnTo>
                  <a:pt x="1366838" y="433387"/>
                </a:lnTo>
                <a:lnTo>
                  <a:pt x="1121569" y="431006"/>
                </a:lnTo>
                <a:lnTo>
                  <a:pt x="945356" y="426243"/>
                </a:lnTo>
                <a:lnTo>
                  <a:pt x="466725" y="4310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0131F4A-D6DF-486D-9432-6185EA55DBA3}"/>
              </a:ext>
            </a:extLst>
          </p:cNvPr>
          <p:cNvSpPr/>
          <p:nvPr/>
        </p:nvSpPr>
        <p:spPr>
          <a:xfrm>
            <a:off x="4651376" y="1908176"/>
            <a:ext cx="3395663" cy="549275"/>
          </a:xfrm>
          <a:custGeom>
            <a:avLst/>
            <a:gdLst>
              <a:gd name="connsiteX0" fmla="*/ 1192530 w 3394710"/>
              <a:gd name="connsiteY0" fmla="*/ 381000 h 548640"/>
              <a:gd name="connsiteX1" fmla="*/ 693420 w 3394710"/>
              <a:gd name="connsiteY1" fmla="*/ 449580 h 548640"/>
              <a:gd name="connsiteX2" fmla="*/ 95250 w 3394710"/>
              <a:gd name="connsiteY2" fmla="*/ 548640 h 548640"/>
              <a:gd name="connsiteX3" fmla="*/ 0 w 3394710"/>
              <a:gd name="connsiteY3" fmla="*/ 407670 h 548640"/>
              <a:gd name="connsiteX4" fmla="*/ 140970 w 3394710"/>
              <a:gd name="connsiteY4" fmla="*/ 384810 h 548640"/>
              <a:gd name="connsiteX5" fmla="*/ 457200 w 3394710"/>
              <a:gd name="connsiteY5" fmla="*/ 327660 h 548640"/>
              <a:gd name="connsiteX6" fmla="*/ 982980 w 3394710"/>
              <a:gd name="connsiteY6" fmla="*/ 251460 h 548640"/>
              <a:gd name="connsiteX7" fmla="*/ 1459230 w 3394710"/>
              <a:gd name="connsiteY7" fmla="*/ 179070 h 548640"/>
              <a:gd name="connsiteX8" fmla="*/ 1741170 w 3394710"/>
              <a:gd name="connsiteY8" fmla="*/ 160020 h 548640"/>
              <a:gd name="connsiteX9" fmla="*/ 2084070 w 3394710"/>
              <a:gd name="connsiteY9" fmla="*/ 110490 h 548640"/>
              <a:gd name="connsiteX10" fmla="*/ 2609850 w 3394710"/>
              <a:gd name="connsiteY10" fmla="*/ 49530 h 548640"/>
              <a:gd name="connsiteX11" fmla="*/ 2849880 w 3394710"/>
              <a:gd name="connsiteY11" fmla="*/ 11430 h 548640"/>
              <a:gd name="connsiteX12" fmla="*/ 2918460 w 3394710"/>
              <a:gd name="connsiteY12" fmla="*/ 0 h 548640"/>
              <a:gd name="connsiteX13" fmla="*/ 3002280 w 3394710"/>
              <a:gd name="connsiteY13" fmla="*/ 11430 h 548640"/>
              <a:gd name="connsiteX14" fmla="*/ 3108960 w 3394710"/>
              <a:gd name="connsiteY14" fmla="*/ 34290 h 548640"/>
              <a:gd name="connsiteX15" fmla="*/ 3223260 w 3394710"/>
              <a:gd name="connsiteY15" fmla="*/ 76200 h 548640"/>
              <a:gd name="connsiteX16" fmla="*/ 3288030 w 3394710"/>
              <a:gd name="connsiteY16" fmla="*/ 102870 h 548640"/>
              <a:gd name="connsiteX17" fmla="*/ 3356610 w 3394710"/>
              <a:gd name="connsiteY17" fmla="*/ 148590 h 548640"/>
              <a:gd name="connsiteX18" fmla="*/ 3387090 w 3394710"/>
              <a:gd name="connsiteY18" fmla="*/ 179070 h 548640"/>
              <a:gd name="connsiteX19" fmla="*/ 3394710 w 3394710"/>
              <a:gd name="connsiteY19" fmla="*/ 205740 h 548640"/>
              <a:gd name="connsiteX20" fmla="*/ 3379470 w 3394710"/>
              <a:gd name="connsiteY20" fmla="*/ 228600 h 548640"/>
              <a:gd name="connsiteX21" fmla="*/ 3341370 w 3394710"/>
              <a:gd name="connsiteY21" fmla="*/ 251460 h 548640"/>
              <a:gd name="connsiteX22" fmla="*/ 3276600 w 3394710"/>
              <a:gd name="connsiteY22" fmla="*/ 266700 h 548640"/>
              <a:gd name="connsiteX23" fmla="*/ 3150870 w 3394710"/>
              <a:gd name="connsiteY23" fmla="*/ 270510 h 548640"/>
              <a:gd name="connsiteX24" fmla="*/ 2670810 w 3394710"/>
              <a:gd name="connsiteY24" fmla="*/ 274320 h 548640"/>
              <a:gd name="connsiteX25" fmla="*/ 2023110 w 3394710"/>
              <a:gd name="connsiteY25" fmla="*/ 304800 h 548640"/>
              <a:gd name="connsiteX26" fmla="*/ 1192530 w 3394710"/>
              <a:gd name="connsiteY26" fmla="*/ 38100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4710" h="548640">
                <a:moveTo>
                  <a:pt x="1192530" y="381000"/>
                </a:moveTo>
                <a:lnTo>
                  <a:pt x="693420" y="449580"/>
                </a:lnTo>
                <a:lnTo>
                  <a:pt x="95250" y="548640"/>
                </a:lnTo>
                <a:lnTo>
                  <a:pt x="0" y="407670"/>
                </a:lnTo>
                <a:lnTo>
                  <a:pt x="140970" y="384810"/>
                </a:lnTo>
                <a:lnTo>
                  <a:pt x="457200" y="327660"/>
                </a:lnTo>
                <a:lnTo>
                  <a:pt x="982980" y="251460"/>
                </a:lnTo>
                <a:lnTo>
                  <a:pt x="1459230" y="179070"/>
                </a:lnTo>
                <a:lnTo>
                  <a:pt x="1741170" y="160020"/>
                </a:lnTo>
                <a:lnTo>
                  <a:pt x="2084070" y="110490"/>
                </a:lnTo>
                <a:lnTo>
                  <a:pt x="2609850" y="49530"/>
                </a:lnTo>
                <a:lnTo>
                  <a:pt x="2849880" y="11430"/>
                </a:lnTo>
                <a:lnTo>
                  <a:pt x="2918460" y="0"/>
                </a:lnTo>
                <a:lnTo>
                  <a:pt x="3002280" y="11430"/>
                </a:lnTo>
                <a:lnTo>
                  <a:pt x="3108960" y="34290"/>
                </a:lnTo>
                <a:lnTo>
                  <a:pt x="3223260" y="76200"/>
                </a:lnTo>
                <a:lnTo>
                  <a:pt x="3288030" y="102870"/>
                </a:lnTo>
                <a:lnTo>
                  <a:pt x="3356610" y="148590"/>
                </a:lnTo>
                <a:lnTo>
                  <a:pt x="3387090" y="179070"/>
                </a:lnTo>
                <a:lnTo>
                  <a:pt x="3394710" y="205740"/>
                </a:lnTo>
                <a:lnTo>
                  <a:pt x="3379470" y="228600"/>
                </a:lnTo>
                <a:lnTo>
                  <a:pt x="3341370" y="251460"/>
                </a:lnTo>
                <a:lnTo>
                  <a:pt x="3276600" y="266700"/>
                </a:lnTo>
                <a:lnTo>
                  <a:pt x="3150870" y="270510"/>
                </a:lnTo>
                <a:lnTo>
                  <a:pt x="2670810" y="274320"/>
                </a:lnTo>
                <a:lnTo>
                  <a:pt x="2023110" y="304800"/>
                </a:lnTo>
                <a:lnTo>
                  <a:pt x="1192530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3344DE6-54A7-4563-B01D-AB9F0FC48E23}"/>
              </a:ext>
            </a:extLst>
          </p:cNvPr>
          <p:cNvSpPr/>
          <p:nvPr/>
        </p:nvSpPr>
        <p:spPr>
          <a:xfrm rot="16200000">
            <a:off x="2531270" y="3336132"/>
            <a:ext cx="3495675" cy="1027113"/>
          </a:xfrm>
          <a:custGeom>
            <a:avLst/>
            <a:gdLst>
              <a:gd name="connsiteX0" fmla="*/ 2061814 w 3495197"/>
              <a:gd name="connsiteY0" fmla="*/ 734344 h 1027376"/>
              <a:gd name="connsiteX1" fmla="*/ 2284235 w 3495197"/>
              <a:gd name="connsiteY1" fmla="*/ 755527 h 1027376"/>
              <a:gd name="connsiteX2" fmla="*/ 2760853 w 3495197"/>
              <a:gd name="connsiteY2" fmla="*/ 780240 h 1027376"/>
              <a:gd name="connsiteX3" fmla="*/ 3015049 w 3495197"/>
              <a:gd name="connsiteY3" fmla="*/ 783771 h 1027376"/>
              <a:gd name="connsiteX4" fmla="*/ 3184513 w 3495197"/>
              <a:gd name="connsiteY4" fmla="*/ 766118 h 1027376"/>
              <a:gd name="connsiteX5" fmla="*/ 3279837 w 3495197"/>
              <a:gd name="connsiteY5" fmla="*/ 741405 h 1027376"/>
              <a:gd name="connsiteX6" fmla="*/ 3410465 w 3495197"/>
              <a:gd name="connsiteY6" fmla="*/ 674325 h 1027376"/>
              <a:gd name="connsiteX7" fmla="*/ 3459892 w 3495197"/>
              <a:gd name="connsiteY7" fmla="*/ 642551 h 1027376"/>
              <a:gd name="connsiteX8" fmla="*/ 3470484 w 3495197"/>
              <a:gd name="connsiteY8" fmla="*/ 639020 h 1027376"/>
              <a:gd name="connsiteX9" fmla="*/ 3488136 w 3495197"/>
              <a:gd name="connsiteY9" fmla="*/ 639020 h 1027376"/>
              <a:gd name="connsiteX10" fmla="*/ 3495197 w 3495197"/>
              <a:gd name="connsiteY10" fmla="*/ 646081 h 1027376"/>
              <a:gd name="connsiteX11" fmla="*/ 3495197 w 3495197"/>
              <a:gd name="connsiteY11" fmla="*/ 670795 h 1027376"/>
              <a:gd name="connsiteX12" fmla="*/ 3484606 w 3495197"/>
              <a:gd name="connsiteY12" fmla="*/ 713161 h 1027376"/>
              <a:gd name="connsiteX13" fmla="*/ 3438709 w 3495197"/>
              <a:gd name="connsiteY13" fmla="*/ 819076 h 1027376"/>
              <a:gd name="connsiteX14" fmla="*/ 3385752 w 3495197"/>
              <a:gd name="connsiteY14" fmla="*/ 903808 h 1027376"/>
              <a:gd name="connsiteX15" fmla="*/ 3311611 w 3495197"/>
              <a:gd name="connsiteY15" fmla="*/ 999132 h 1027376"/>
              <a:gd name="connsiteX16" fmla="*/ 3131556 w 3495197"/>
              <a:gd name="connsiteY16" fmla="*/ 1027376 h 1027376"/>
              <a:gd name="connsiteX17" fmla="*/ 2937378 w 3495197"/>
              <a:gd name="connsiteY17" fmla="*/ 1023845 h 1027376"/>
              <a:gd name="connsiteX18" fmla="*/ 2729078 w 3495197"/>
              <a:gd name="connsiteY18" fmla="*/ 1023845 h 1027376"/>
              <a:gd name="connsiteX19" fmla="*/ 2474882 w 3495197"/>
              <a:gd name="connsiteY19" fmla="*/ 1013254 h 1027376"/>
              <a:gd name="connsiteX20" fmla="*/ 2181851 w 3495197"/>
              <a:gd name="connsiteY20" fmla="*/ 988540 h 1027376"/>
              <a:gd name="connsiteX21" fmla="*/ 1977082 w 3495197"/>
              <a:gd name="connsiteY21" fmla="*/ 967357 h 1027376"/>
              <a:gd name="connsiteX22" fmla="*/ 1634623 w 3495197"/>
              <a:gd name="connsiteY22" fmla="*/ 914400 h 1027376"/>
              <a:gd name="connsiteX23" fmla="*/ 1475750 w 3495197"/>
              <a:gd name="connsiteY23" fmla="*/ 879095 h 1027376"/>
              <a:gd name="connsiteX24" fmla="*/ 1256859 w 3495197"/>
              <a:gd name="connsiteY24" fmla="*/ 819076 h 1027376"/>
              <a:gd name="connsiteX25" fmla="*/ 953236 w 3495197"/>
              <a:gd name="connsiteY25" fmla="*/ 699039 h 1027376"/>
              <a:gd name="connsiteX26" fmla="*/ 730814 w 3495197"/>
              <a:gd name="connsiteY26" fmla="*/ 579002 h 1027376"/>
              <a:gd name="connsiteX27" fmla="*/ 543698 w 3495197"/>
              <a:gd name="connsiteY27" fmla="*/ 466026 h 1027376"/>
              <a:gd name="connsiteX28" fmla="*/ 328337 w 3495197"/>
              <a:gd name="connsiteY28" fmla="*/ 321275 h 1027376"/>
              <a:gd name="connsiteX29" fmla="*/ 42367 w 3495197"/>
              <a:gd name="connsiteY29" fmla="*/ 88262 h 1027376"/>
              <a:gd name="connsiteX30" fmla="*/ 10592 w 3495197"/>
              <a:gd name="connsiteY30" fmla="*/ 60018 h 1027376"/>
              <a:gd name="connsiteX31" fmla="*/ 0 w 3495197"/>
              <a:gd name="connsiteY31" fmla="*/ 38835 h 1027376"/>
              <a:gd name="connsiteX32" fmla="*/ 0 w 3495197"/>
              <a:gd name="connsiteY32" fmla="*/ 21183 h 1027376"/>
              <a:gd name="connsiteX33" fmla="*/ 14123 w 3495197"/>
              <a:gd name="connsiteY33" fmla="*/ 3530 h 1027376"/>
              <a:gd name="connsiteX34" fmla="*/ 42367 w 3495197"/>
              <a:gd name="connsiteY34" fmla="*/ 0 h 1027376"/>
              <a:gd name="connsiteX35" fmla="*/ 77672 w 3495197"/>
              <a:gd name="connsiteY35" fmla="*/ 24713 h 1027376"/>
              <a:gd name="connsiteX36" fmla="*/ 229483 w 3495197"/>
              <a:gd name="connsiteY36" fmla="*/ 141220 h 1027376"/>
              <a:gd name="connsiteX37" fmla="*/ 402478 w 3495197"/>
              <a:gd name="connsiteY37" fmla="*/ 247135 h 1027376"/>
              <a:gd name="connsiteX38" fmla="*/ 663735 w 3495197"/>
              <a:gd name="connsiteY38" fmla="*/ 391885 h 1027376"/>
              <a:gd name="connsiteX39" fmla="*/ 833199 w 3495197"/>
              <a:gd name="connsiteY39" fmla="*/ 466026 h 1027376"/>
              <a:gd name="connsiteX40" fmla="*/ 1108578 w 3495197"/>
              <a:gd name="connsiteY40" fmla="*/ 564880 h 1027376"/>
              <a:gd name="connsiteX41" fmla="*/ 1366305 w 3495197"/>
              <a:gd name="connsiteY41" fmla="*/ 631959 h 1027376"/>
              <a:gd name="connsiteX42" fmla="*/ 1676989 w 3495197"/>
              <a:gd name="connsiteY42" fmla="*/ 688447 h 1027376"/>
              <a:gd name="connsiteX43" fmla="*/ 2061814 w 3495197"/>
              <a:gd name="connsiteY43" fmla="*/ 734344 h 102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95197" h="1027376">
                <a:moveTo>
                  <a:pt x="2061814" y="734344"/>
                </a:moveTo>
                <a:lnTo>
                  <a:pt x="2284235" y="755527"/>
                </a:lnTo>
                <a:lnTo>
                  <a:pt x="2760853" y="780240"/>
                </a:lnTo>
                <a:lnTo>
                  <a:pt x="3015049" y="783771"/>
                </a:lnTo>
                <a:lnTo>
                  <a:pt x="3184513" y="766118"/>
                </a:lnTo>
                <a:lnTo>
                  <a:pt x="3279837" y="741405"/>
                </a:lnTo>
                <a:lnTo>
                  <a:pt x="3410465" y="674325"/>
                </a:lnTo>
                <a:lnTo>
                  <a:pt x="3459892" y="642551"/>
                </a:lnTo>
                <a:lnTo>
                  <a:pt x="3470484" y="639020"/>
                </a:lnTo>
                <a:lnTo>
                  <a:pt x="3488136" y="639020"/>
                </a:lnTo>
                <a:lnTo>
                  <a:pt x="3495197" y="646081"/>
                </a:lnTo>
                <a:lnTo>
                  <a:pt x="3495197" y="670795"/>
                </a:lnTo>
                <a:lnTo>
                  <a:pt x="3484606" y="713161"/>
                </a:lnTo>
                <a:lnTo>
                  <a:pt x="3438709" y="819076"/>
                </a:lnTo>
                <a:lnTo>
                  <a:pt x="3385752" y="903808"/>
                </a:lnTo>
                <a:lnTo>
                  <a:pt x="3311611" y="999132"/>
                </a:lnTo>
                <a:lnTo>
                  <a:pt x="3131556" y="1027376"/>
                </a:lnTo>
                <a:lnTo>
                  <a:pt x="2937378" y="1023845"/>
                </a:lnTo>
                <a:lnTo>
                  <a:pt x="2729078" y="1023845"/>
                </a:lnTo>
                <a:lnTo>
                  <a:pt x="2474882" y="1013254"/>
                </a:lnTo>
                <a:lnTo>
                  <a:pt x="2181851" y="988540"/>
                </a:lnTo>
                <a:lnTo>
                  <a:pt x="1977082" y="967357"/>
                </a:lnTo>
                <a:lnTo>
                  <a:pt x="1634623" y="914400"/>
                </a:lnTo>
                <a:lnTo>
                  <a:pt x="1475750" y="879095"/>
                </a:lnTo>
                <a:lnTo>
                  <a:pt x="1256859" y="819076"/>
                </a:lnTo>
                <a:lnTo>
                  <a:pt x="953236" y="699039"/>
                </a:lnTo>
                <a:lnTo>
                  <a:pt x="730814" y="579002"/>
                </a:lnTo>
                <a:lnTo>
                  <a:pt x="543698" y="466026"/>
                </a:lnTo>
                <a:lnTo>
                  <a:pt x="328337" y="321275"/>
                </a:lnTo>
                <a:lnTo>
                  <a:pt x="42367" y="88262"/>
                </a:lnTo>
                <a:lnTo>
                  <a:pt x="10592" y="60018"/>
                </a:lnTo>
                <a:lnTo>
                  <a:pt x="0" y="38835"/>
                </a:lnTo>
                <a:lnTo>
                  <a:pt x="0" y="21183"/>
                </a:lnTo>
                <a:lnTo>
                  <a:pt x="14123" y="3530"/>
                </a:lnTo>
                <a:lnTo>
                  <a:pt x="42367" y="0"/>
                </a:lnTo>
                <a:lnTo>
                  <a:pt x="77672" y="24713"/>
                </a:lnTo>
                <a:lnTo>
                  <a:pt x="229483" y="141220"/>
                </a:lnTo>
                <a:lnTo>
                  <a:pt x="402478" y="247135"/>
                </a:lnTo>
                <a:lnTo>
                  <a:pt x="663735" y="391885"/>
                </a:lnTo>
                <a:lnTo>
                  <a:pt x="833199" y="466026"/>
                </a:lnTo>
                <a:lnTo>
                  <a:pt x="1108578" y="564880"/>
                </a:lnTo>
                <a:lnTo>
                  <a:pt x="1366305" y="631959"/>
                </a:lnTo>
                <a:lnTo>
                  <a:pt x="1676989" y="688447"/>
                </a:lnTo>
                <a:lnTo>
                  <a:pt x="2061814" y="7343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5041E0B-DE23-4D64-A668-892F3B13A2FF}"/>
              </a:ext>
            </a:extLst>
          </p:cNvPr>
          <p:cNvSpPr/>
          <p:nvPr/>
        </p:nvSpPr>
        <p:spPr>
          <a:xfrm>
            <a:off x="6270625" y="3224214"/>
            <a:ext cx="1301750" cy="346075"/>
          </a:xfrm>
          <a:custGeom>
            <a:avLst/>
            <a:gdLst>
              <a:gd name="connsiteX0" fmla="*/ 747713 w 1302544"/>
              <a:gd name="connsiteY0" fmla="*/ 295275 h 345281"/>
              <a:gd name="connsiteX1" fmla="*/ 592932 w 1302544"/>
              <a:gd name="connsiteY1" fmla="*/ 316706 h 345281"/>
              <a:gd name="connsiteX2" fmla="*/ 450057 w 1302544"/>
              <a:gd name="connsiteY2" fmla="*/ 333375 h 345281"/>
              <a:gd name="connsiteX3" fmla="*/ 257175 w 1302544"/>
              <a:gd name="connsiteY3" fmla="*/ 338137 h 345281"/>
              <a:gd name="connsiteX4" fmla="*/ 66675 w 1302544"/>
              <a:gd name="connsiteY4" fmla="*/ 345281 h 345281"/>
              <a:gd name="connsiteX5" fmla="*/ 0 w 1302544"/>
              <a:gd name="connsiteY5" fmla="*/ 173831 h 345281"/>
              <a:gd name="connsiteX6" fmla="*/ 111919 w 1302544"/>
              <a:gd name="connsiteY6" fmla="*/ 180975 h 345281"/>
              <a:gd name="connsiteX7" fmla="*/ 278607 w 1302544"/>
              <a:gd name="connsiteY7" fmla="*/ 171450 h 345281"/>
              <a:gd name="connsiteX8" fmla="*/ 466725 w 1302544"/>
              <a:gd name="connsiteY8" fmla="*/ 142875 h 345281"/>
              <a:gd name="connsiteX9" fmla="*/ 671513 w 1302544"/>
              <a:gd name="connsiteY9" fmla="*/ 83343 h 345281"/>
              <a:gd name="connsiteX10" fmla="*/ 859632 w 1302544"/>
              <a:gd name="connsiteY10" fmla="*/ 23812 h 345281"/>
              <a:gd name="connsiteX11" fmla="*/ 950119 w 1302544"/>
              <a:gd name="connsiteY11" fmla="*/ 2381 h 345281"/>
              <a:gd name="connsiteX12" fmla="*/ 997744 w 1302544"/>
              <a:gd name="connsiteY12" fmla="*/ 0 h 345281"/>
              <a:gd name="connsiteX13" fmla="*/ 1097757 w 1302544"/>
              <a:gd name="connsiteY13" fmla="*/ 16668 h 345281"/>
              <a:gd name="connsiteX14" fmla="*/ 1231107 w 1302544"/>
              <a:gd name="connsiteY14" fmla="*/ 71437 h 345281"/>
              <a:gd name="connsiteX15" fmla="*/ 1276350 w 1302544"/>
              <a:gd name="connsiteY15" fmla="*/ 95250 h 345281"/>
              <a:gd name="connsiteX16" fmla="*/ 1293019 w 1302544"/>
              <a:gd name="connsiteY16" fmla="*/ 114300 h 345281"/>
              <a:gd name="connsiteX17" fmla="*/ 1302544 w 1302544"/>
              <a:gd name="connsiteY17" fmla="*/ 138112 h 345281"/>
              <a:gd name="connsiteX18" fmla="*/ 1302544 w 1302544"/>
              <a:gd name="connsiteY18" fmla="*/ 166687 h 345281"/>
              <a:gd name="connsiteX19" fmla="*/ 1290638 w 1302544"/>
              <a:gd name="connsiteY19" fmla="*/ 185737 h 345281"/>
              <a:gd name="connsiteX20" fmla="*/ 1254919 w 1302544"/>
              <a:gd name="connsiteY20" fmla="*/ 204787 h 345281"/>
              <a:gd name="connsiteX21" fmla="*/ 1185863 w 1302544"/>
              <a:gd name="connsiteY21" fmla="*/ 230981 h 345281"/>
              <a:gd name="connsiteX22" fmla="*/ 747713 w 1302544"/>
              <a:gd name="connsiteY22" fmla="*/ 295275 h 3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02544" h="345281">
                <a:moveTo>
                  <a:pt x="747713" y="295275"/>
                </a:moveTo>
                <a:lnTo>
                  <a:pt x="592932" y="316706"/>
                </a:lnTo>
                <a:lnTo>
                  <a:pt x="450057" y="333375"/>
                </a:lnTo>
                <a:lnTo>
                  <a:pt x="257175" y="338137"/>
                </a:lnTo>
                <a:lnTo>
                  <a:pt x="66675" y="345281"/>
                </a:lnTo>
                <a:lnTo>
                  <a:pt x="0" y="173831"/>
                </a:lnTo>
                <a:lnTo>
                  <a:pt x="111919" y="180975"/>
                </a:lnTo>
                <a:lnTo>
                  <a:pt x="278607" y="171450"/>
                </a:lnTo>
                <a:lnTo>
                  <a:pt x="466725" y="142875"/>
                </a:lnTo>
                <a:lnTo>
                  <a:pt x="671513" y="83343"/>
                </a:lnTo>
                <a:lnTo>
                  <a:pt x="859632" y="23812"/>
                </a:lnTo>
                <a:lnTo>
                  <a:pt x="950119" y="2381"/>
                </a:lnTo>
                <a:lnTo>
                  <a:pt x="997744" y="0"/>
                </a:lnTo>
                <a:lnTo>
                  <a:pt x="1097757" y="16668"/>
                </a:lnTo>
                <a:lnTo>
                  <a:pt x="1231107" y="71437"/>
                </a:lnTo>
                <a:lnTo>
                  <a:pt x="1276350" y="95250"/>
                </a:lnTo>
                <a:lnTo>
                  <a:pt x="1293019" y="114300"/>
                </a:lnTo>
                <a:lnTo>
                  <a:pt x="1302544" y="138112"/>
                </a:lnTo>
                <a:lnTo>
                  <a:pt x="1302544" y="166687"/>
                </a:lnTo>
                <a:lnTo>
                  <a:pt x="1290638" y="185737"/>
                </a:lnTo>
                <a:lnTo>
                  <a:pt x="1254919" y="204787"/>
                </a:lnTo>
                <a:lnTo>
                  <a:pt x="1185863" y="230981"/>
                </a:lnTo>
                <a:lnTo>
                  <a:pt x="747713" y="2952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1240E8F3-11D9-4A85-B64C-3624BDB00CD7}"/>
              </a:ext>
            </a:extLst>
          </p:cNvPr>
          <p:cNvSpPr/>
          <p:nvPr/>
        </p:nvSpPr>
        <p:spPr>
          <a:xfrm>
            <a:off x="5324475" y="4344989"/>
            <a:ext cx="2336800" cy="1411287"/>
          </a:xfrm>
          <a:custGeom>
            <a:avLst/>
            <a:gdLst>
              <a:gd name="connsiteX0" fmla="*/ 628299 w 2336488"/>
              <a:gd name="connsiteY0" fmla="*/ 345004 h 1410869"/>
              <a:gd name="connsiteX1" fmla="*/ 356223 w 2336488"/>
              <a:gd name="connsiteY1" fmla="*/ 375858 h 1410869"/>
              <a:gd name="connsiteX2" fmla="*/ 100976 w 2336488"/>
              <a:gd name="connsiteY2" fmla="*/ 384273 h 1410869"/>
              <a:gd name="connsiteX3" fmla="*/ 0 w 2336488"/>
              <a:gd name="connsiteY3" fmla="*/ 199149 h 1410869"/>
              <a:gd name="connsiteX4" fmla="*/ 109391 w 2336488"/>
              <a:gd name="connsiteY4" fmla="*/ 199149 h 1410869"/>
              <a:gd name="connsiteX5" fmla="*/ 373053 w 2336488"/>
              <a:gd name="connsiteY5" fmla="*/ 196344 h 1410869"/>
              <a:gd name="connsiteX6" fmla="*/ 821838 w 2336488"/>
              <a:gd name="connsiteY6" fmla="*/ 154270 h 1410869"/>
              <a:gd name="connsiteX7" fmla="*/ 1060255 w 2336488"/>
              <a:gd name="connsiteY7" fmla="*/ 129026 h 1410869"/>
              <a:gd name="connsiteX8" fmla="*/ 1405259 w 2336488"/>
              <a:gd name="connsiteY8" fmla="*/ 89758 h 1410869"/>
              <a:gd name="connsiteX9" fmla="*/ 1716603 w 2336488"/>
              <a:gd name="connsiteY9" fmla="*/ 67318 h 1410869"/>
              <a:gd name="connsiteX10" fmla="*/ 1834410 w 2336488"/>
              <a:gd name="connsiteY10" fmla="*/ 47684 h 1410869"/>
              <a:gd name="connsiteX11" fmla="*/ 1969045 w 2336488"/>
              <a:gd name="connsiteY11" fmla="*/ 0 h 1410869"/>
              <a:gd name="connsiteX12" fmla="*/ 1997094 w 2336488"/>
              <a:gd name="connsiteY12" fmla="*/ 0 h 1410869"/>
              <a:gd name="connsiteX13" fmla="*/ 2016729 w 2336488"/>
              <a:gd name="connsiteY13" fmla="*/ 5610 h 1410869"/>
              <a:gd name="connsiteX14" fmla="*/ 2182218 w 2336488"/>
              <a:gd name="connsiteY14" fmla="*/ 123416 h 1410869"/>
              <a:gd name="connsiteX15" fmla="*/ 2288805 w 2336488"/>
              <a:gd name="connsiteY15" fmla="*/ 218783 h 1410869"/>
              <a:gd name="connsiteX16" fmla="*/ 2316854 w 2336488"/>
              <a:gd name="connsiteY16" fmla="*/ 252442 h 1410869"/>
              <a:gd name="connsiteX17" fmla="*/ 2330878 w 2336488"/>
              <a:gd name="connsiteY17" fmla="*/ 280491 h 1410869"/>
              <a:gd name="connsiteX18" fmla="*/ 2336488 w 2336488"/>
              <a:gd name="connsiteY18" fmla="*/ 305735 h 1410869"/>
              <a:gd name="connsiteX19" fmla="*/ 2330878 w 2336488"/>
              <a:gd name="connsiteY19" fmla="*/ 336589 h 1410869"/>
              <a:gd name="connsiteX20" fmla="*/ 2305634 w 2336488"/>
              <a:gd name="connsiteY20" fmla="*/ 361834 h 1410869"/>
              <a:gd name="connsiteX21" fmla="*/ 2221487 w 2336488"/>
              <a:gd name="connsiteY21" fmla="*/ 552567 h 1410869"/>
              <a:gd name="connsiteX22" fmla="*/ 2084046 w 2336488"/>
              <a:gd name="connsiteY22" fmla="*/ 1152818 h 1410869"/>
              <a:gd name="connsiteX23" fmla="*/ 2055997 w 2336488"/>
              <a:gd name="connsiteY23" fmla="*/ 1262209 h 1410869"/>
              <a:gd name="connsiteX24" fmla="*/ 2011119 w 2336488"/>
              <a:gd name="connsiteY24" fmla="*/ 1368796 h 1410869"/>
              <a:gd name="connsiteX25" fmla="*/ 1991484 w 2336488"/>
              <a:gd name="connsiteY25" fmla="*/ 1394040 h 1410869"/>
              <a:gd name="connsiteX26" fmla="*/ 1974655 w 2336488"/>
              <a:gd name="connsiteY26" fmla="*/ 1402454 h 1410869"/>
              <a:gd name="connsiteX27" fmla="*/ 1940996 w 2336488"/>
              <a:gd name="connsiteY27" fmla="*/ 1410869 h 1410869"/>
              <a:gd name="connsiteX28" fmla="*/ 1901727 w 2336488"/>
              <a:gd name="connsiteY28" fmla="*/ 1402454 h 1410869"/>
              <a:gd name="connsiteX29" fmla="*/ 1876483 w 2336488"/>
              <a:gd name="connsiteY29" fmla="*/ 1382820 h 1410869"/>
              <a:gd name="connsiteX30" fmla="*/ 1870873 w 2336488"/>
              <a:gd name="connsiteY30" fmla="*/ 1349161 h 1410869"/>
              <a:gd name="connsiteX31" fmla="*/ 1837215 w 2336488"/>
              <a:gd name="connsiteY31" fmla="*/ 1077085 h 1410869"/>
              <a:gd name="connsiteX32" fmla="*/ 1918557 w 2336488"/>
              <a:gd name="connsiteY32" fmla="*/ 558177 h 1410869"/>
              <a:gd name="connsiteX33" fmla="*/ 1946606 w 2336488"/>
              <a:gd name="connsiteY33" fmla="*/ 325370 h 1410869"/>
              <a:gd name="connsiteX34" fmla="*/ 1940996 w 2336488"/>
              <a:gd name="connsiteY34" fmla="*/ 291711 h 1410869"/>
              <a:gd name="connsiteX35" fmla="*/ 1926972 w 2336488"/>
              <a:gd name="connsiteY35" fmla="*/ 263662 h 1410869"/>
              <a:gd name="connsiteX36" fmla="*/ 1901727 w 2336488"/>
              <a:gd name="connsiteY36" fmla="*/ 238418 h 1410869"/>
              <a:gd name="connsiteX37" fmla="*/ 1862459 w 2336488"/>
              <a:gd name="connsiteY37" fmla="*/ 230003 h 1410869"/>
              <a:gd name="connsiteX38" fmla="*/ 1750262 w 2336488"/>
              <a:gd name="connsiteY38" fmla="*/ 227198 h 1410869"/>
              <a:gd name="connsiteX39" fmla="*/ 1438918 w 2336488"/>
              <a:gd name="connsiteY39" fmla="*/ 244027 h 1410869"/>
              <a:gd name="connsiteX40" fmla="*/ 628299 w 2336488"/>
              <a:gd name="connsiteY40" fmla="*/ 345004 h 141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336488" h="1410869">
                <a:moveTo>
                  <a:pt x="628299" y="345004"/>
                </a:moveTo>
                <a:lnTo>
                  <a:pt x="356223" y="375858"/>
                </a:lnTo>
                <a:lnTo>
                  <a:pt x="100976" y="384273"/>
                </a:lnTo>
                <a:lnTo>
                  <a:pt x="0" y="199149"/>
                </a:lnTo>
                <a:lnTo>
                  <a:pt x="109391" y="199149"/>
                </a:lnTo>
                <a:lnTo>
                  <a:pt x="373053" y="196344"/>
                </a:lnTo>
                <a:lnTo>
                  <a:pt x="821838" y="154270"/>
                </a:lnTo>
                <a:lnTo>
                  <a:pt x="1060255" y="129026"/>
                </a:lnTo>
                <a:lnTo>
                  <a:pt x="1405259" y="89758"/>
                </a:lnTo>
                <a:lnTo>
                  <a:pt x="1716603" y="67318"/>
                </a:lnTo>
                <a:lnTo>
                  <a:pt x="1834410" y="47684"/>
                </a:lnTo>
                <a:lnTo>
                  <a:pt x="1969045" y="0"/>
                </a:lnTo>
                <a:lnTo>
                  <a:pt x="1997094" y="0"/>
                </a:lnTo>
                <a:lnTo>
                  <a:pt x="2016729" y="5610"/>
                </a:lnTo>
                <a:lnTo>
                  <a:pt x="2182218" y="123416"/>
                </a:lnTo>
                <a:lnTo>
                  <a:pt x="2288805" y="218783"/>
                </a:lnTo>
                <a:lnTo>
                  <a:pt x="2316854" y="252442"/>
                </a:lnTo>
                <a:lnTo>
                  <a:pt x="2330878" y="280491"/>
                </a:lnTo>
                <a:lnTo>
                  <a:pt x="2336488" y="305735"/>
                </a:lnTo>
                <a:lnTo>
                  <a:pt x="2330878" y="336589"/>
                </a:lnTo>
                <a:lnTo>
                  <a:pt x="2305634" y="361834"/>
                </a:lnTo>
                <a:lnTo>
                  <a:pt x="2221487" y="552567"/>
                </a:lnTo>
                <a:lnTo>
                  <a:pt x="2084046" y="1152818"/>
                </a:lnTo>
                <a:lnTo>
                  <a:pt x="2055997" y="1262209"/>
                </a:lnTo>
                <a:lnTo>
                  <a:pt x="2011119" y="1368796"/>
                </a:lnTo>
                <a:lnTo>
                  <a:pt x="1991484" y="1394040"/>
                </a:lnTo>
                <a:lnTo>
                  <a:pt x="1974655" y="1402454"/>
                </a:lnTo>
                <a:lnTo>
                  <a:pt x="1940996" y="1410869"/>
                </a:lnTo>
                <a:lnTo>
                  <a:pt x="1901727" y="1402454"/>
                </a:lnTo>
                <a:lnTo>
                  <a:pt x="1876483" y="1382820"/>
                </a:lnTo>
                <a:lnTo>
                  <a:pt x="1870873" y="1349161"/>
                </a:lnTo>
                <a:lnTo>
                  <a:pt x="1837215" y="1077085"/>
                </a:lnTo>
                <a:lnTo>
                  <a:pt x="1918557" y="558177"/>
                </a:lnTo>
                <a:lnTo>
                  <a:pt x="1946606" y="325370"/>
                </a:lnTo>
                <a:lnTo>
                  <a:pt x="1940996" y="291711"/>
                </a:lnTo>
                <a:lnTo>
                  <a:pt x="1926972" y="263662"/>
                </a:lnTo>
                <a:lnTo>
                  <a:pt x="1901727" y="238418"/>
                </a:lnTo>
                <a:lnTo>
                  <a:pt x="1862459" y="230003"/>
                </a:lnTo>
                <a:lnTo>
                  <a:pt x="1750262" y="227198"/>
                </a:lnTo>
                <a:lnTo>
                  <a:pt x="1438918" y="244027"/>
                </a:lnTo>
                <a:lnTo>
                  <a:pt x="628299" y="3450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E1BEF26-3498-44CA-913B-D8612584F137}"/>
              </a:ext>
            </a:extLst>
          </p:cNvPr>
          <p:cNvSpPr/>
          <p:nvPr/>
        </p:nvSpPr>
        <p:spPr>
          <a:xfrm>
            <a:off x="5472113" y="5419726"/>
            <a:ext cx="1784350" cy="333375"/>
          </a:xfrm>
          <a:custGeom>
            <a:avLst/>
            <a:gdLst>
              <a:gd name="connsiteX0" fmla="*/ 1357312 w 1783556"/>
              <a:gd name="connsiteY0" fmla="*/ 16669 h 333375"/>
              <a:gd name="connsiteX1" fmla="*/ 1783556 w 1783556"/>
              <a:gd name="connsiteY1" fmla="*/ 0 h 333375"/>
              <a:gd name="connsiteX2" fmla="*/ 1733550 w 1783556"/>
              <a:gd name="connsiteY2" fmla="*/ 266700 h 333375"/>
              <a:gd name="connsiteX3" fmla="*/ 1707356 w 1783556"/>
              <a:gd name="connsiteY3" fmla="*/ 247650 h 333375"/>
              <a:gd name="connsiteX4" fmla="*/ 1685925 w 1783556"/>
              <a:gd name="connsiteY4" fmla="*/ 228600 h 333375"/>
              <a:gd name="connsiteX5" fmla="*/ 1652587 w 1783556"/>
              <a:gd name="connsiteY5" fmla="*/ 214313 h 333375"/>
              <a:gd name="connsiteX6" fmla="*/ 1604962 w 1783556"/>
              <a:gd name="connsiteY6" fmla="*/ 204788 h 333375"/>
              <a:gd name="connsiteX7" fmla="*/ 1543050 w 1783556"/>
              <a:gd name="connsiteY7" fmla="*/ 200025 h 333375"/>
              <a:gd name="connsiteX8" fmla="*/ 1423987 w 1783556"/>
              <a:gd name="connsiteY8" fmla="*/ 190500 h 333375"/>
              <a:gd name="connsiteX9" fmla="*/ 1135856 w 1783556"/>
              <a:gd name="connsiteY9" fmla="*/ 190500 h 333375"/>
              <a:gd name="connsiteX10" fmla="*/ 826293 w 1783556"/>
              <a:gd name="connsiteY10" fmla="*/ 219075 h 333375"/>
              <a:gd name="connsiteX11" fmla="*/ 445293 w 1783556"/>
              <a:gd name="connsiteY11" fmla="*/ 266700 h 333375"/>
              <a:gd name="connsiteX12" fmla="*/ 97631 w 1783556"/>
              <a:gd name="connsiteY12" fmla="*/ 333375 h 333375"/>
              <a:gd name="connsiteX13" fmla="*/ 0 w 1783556"/>
              <a:gd name="connsiteY13" fmla="*/ 123825 h 333375"/>
              <a:gd name="connsiteX14" fmla="*/ 97631 w 1783556"/>
              <a:gd name="connsiteY14" fmla="*/ 126206 h 333375"/>
              <a:gd name="connsiteX15" fmla="*/ 421481 w 1783556"/>
              <a:gd name="connsiteY15" fmla="*/ 92869 h 333375"/>
              <a:gd name="connsiteX16" fmla="*/ 873918 w 1783556"/>
              <a:gd name="connsiteY16" fmla="*/ 52388 h 333375"/>
              <a:gd name="connsiteX17" fmla="*/ 1357312 w 1783556"/>
              <a:gd name="connsiteY17" fmla="*/ 16669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3556" h="333375">
                <a:moveTo>
                  <a:pt x="1357312" y="16669"/>
                </a:moveTo>
                <a:lnTo>
                  <a:pt x="1783556" y="0"/>
                </a:lnTo>
                <a:lnTo>
                  <a:pt x="1733550" y="266700"/>
                </a:lnTo>
                <a:lnTo>
                  <a:pt x="1707356" y="247650"/>
                </a:lnTo>
                <a:lnTo>
                  <a:pt x="1685925" y="228600"/>
                </a:lnTo>
                <a:lnTo>
                  <a:pt x="1652587" y="214313"/>
                </a:lnTo>
                <a:lnTo>
                  <a:pt x="1604962" y="204788"/>
                </a:lnTo>
                <a:lnTo>
                  <a:pt x="1543050" y="200025"/>
                </a:lnTo>
                <a:lnTo>
                  <a:pt x="1423987" y="190500"/>
                </a:lnTo>
                <a:lnTo>
                  <a:pt x="1135856" y="190500"/>
                </a:lnTo>
                <a:lnTo>
                  <a:pt x="826293" y="219075"/>
                </a:lnTo>
                <a:lnTo>
                  <a:pt x="445293" y="266700"/>
                </a:lnTo>
                <a:lnTo>
                  <a:pt x="97631" y="333375"/>
                </a:lnTo>
                <a:lnTo>
                  <a:pt x="0" y="123825"/>
                </a:lnTo>
                <a:lnTo>
                  <a:pt x="97631" y="126206"/>
                </a:lnTo>
                <a:lnTo>
                  <a:pt x="421481" y="92869"/>
                </a:lnTo>
                <a:lnTo>
                  <a:pt x="873918" y="52388"/>
                </a:lnTo>
                <a:lnTo>
                  <a:pt x="1357312" y="16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ABB1C2E-55EF-483D-AE4D-4D0B0570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51" y="1444495"/>
            <a:ext cx="4279763" cy="442608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51472C7-4BC4-4C0D-A792-8EF0253C0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893" y="1443038"/>
            <a:ext cx="42797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8" grpId="0" animBg="1"/>
      <p:bldP spid="20" grpId="0" animBg="1"/>
      <p:bldP spid="9" grpId="0" animBg="1"/>
      <p:bldP spid="11" grpId="0" animBg="1"/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04AE61-85A4-40A9-B6C5-22D107D07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118" y="1215960"/>
            <a:ext cx="4279763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423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8D75F7B3-871D-4C74-B5C6-F4D7990A5B09}"/>
              </a:ext>
            </a:extLst>
          </p:cNvPr>
          <p:cNvSpPr/>
          <p:nvPr/>
        </p:nvSpPr>
        <p:spPr>
          <a:xfrm>
            <a:off x="4676776" y="1577976"/>
            <a:ext cx="3159125" cy="517525"/>
          </a:xfrm>
          <a:custGeom>
            <a:avLst/>
            <a:gdLst>
              <a:gd name="connsiteX0" fmla="*/ 1311275 w 3159125"/>
              <a:gd name="connsiteY0" fmla="*/ 234950 h 517525"/>
              <a:gd name="connsiteX1" fmla="*/ 1736725 w 3159125"/>
              <a:gd name="connsiteY1" fmla="*/ 177800 h 517525"/>
              <a:gd name="connsiteX2" fmla="*/ 2047875 w 3159125"/>
              <a:gd name="connsiteY2" fmla="*/ 136525 h 517525"/>
              <a:gd name="connsiteX3" fmla="*/ 2311400 w 3159125"/>
              <a:gd name="connsiteY3" fmla="*/ 98425 h 517525"/>
              <a:gd name="connsiteX4" fmla="*/ 2460625 w 3159125"/>
              <a:gd name="connsiteY4" fmla="*/ 69850 h 517525"/>
              <a:gd name="connsiteX5" fmla="*/ 2593975 w 3159125"/>
              <a:gd name="connsiteY5" fmla="*/ 28575 h 517525"/>
              <a:gd name="connsiteX6" fmla="*/ 2660650 w 3159125"/>
              <a:gd name="connsiteY6" fmla="*/ 0 h 517525"/>
              <a:gd name="connsiteX7" fmla="*/ 2676525 w 3159125"/>
              <a:gd name="connsiteY7" fmla="*/ 0 h 517525"/>
              <a:gd name="connsiteX8" fmla="*/ 2743200 w 3159125"/>
              <a:gd name="connsiteY8" fmla="*/ 22225 h 517525"/>
              <a:gd name="connsiteX9" fmla="*/ 2927350 w 3159125"/>
              <a:gd name="connsiteY9" fmla="*/ 85725 h 517525"/>
              <a:gd name="connsiteX10" fmla="*/ 3089275 w 3159125"/>
              <a:gd name="connsiteY10" fmla="*/ 158750 h 517525"/>
              <a:gd name="connsiteX11" fmla="*/ 3127375 w 3159125"/>
              <a:gd name="connsiteY11" fmla="*/ 187325 h 517525"/>
              <a:gd name="connsiteX12" fmla="*/ 3149600 w 3159125"/>
              <a:gd name="connsiteY12" fmla="*/ 212725 h 517525"/>
              <a:gd name="connsiteX13" fmla="*/ 3159125 w 3159125"/>
              <a:gd name="connsiteY13" fmla="*/ 234950 h 517525"/>
              <a:gd name="connsiteX14" fmla="*/ 3152775 w 3159125"/>
              <a:gd name="connsiteY14" fmla="*/ 257175 h 517525"/>
              <a:gd name="connsiteX15" fmla="*/ 3127375 w 3159125"/>
              <a:gd name="connsiteY15" fmla="*/ 282575 h 517525"/>
              <a:gd name="connsiteX16" fmla="*/ 3089275 w 3159125"/>
              <a:gd name="connsiteY16" fmla="*/ 301625 h 517525"/>
              <a:gd name="connsiteX17" fmla="*/ 3000375 w 3159125"/>
              <a:gd name="connsiteY17" fmla="*/ 311150 h 517525"/>
              <a:gd name="connsiteX18" fmla="*/ 2803525 w 3159125"/>
              <a:gd name="connsiteY18" fmla="*/ 307975 h 517525"/>
              <a:gd name="connsiteX19" fmla="*/ 2470150 w 3159125"/>
              <a:gd name="connsiteY19" fmla="*/ 314325 h 517525"/>
              <a:gd name="connsiteX20" fmla="*/ 1981200 w 3159125"/>
              <a:gd name="connsiteY20" fmla="*/ 346075 h 517525"/>
              <a:gd name="connsiteX21" fmla="*/ 1584325 w 3159125"/>
              <a:gd name="connsiteY21" fmla="*/ 377825 h 517525"/>
              <a:gd name="connsiteX22" fmla="*/ 1289050 w 3159125"/>
              <a:gd name="connsiteY22" fmla="*/ 406400 h 517525"/>
              <a:gd name="connsiteX23" fmla="*/ 857250 w 3159125"/>
              <a:gd name="connsiteY23" fmla="*/ 466725 h 517525"/>
              <a:gd name="connsiteX24" fmla="*/ 450850 w 3159125"/>
              <a:gd name="connsiteY24" fmla="*/ 508000 h 517525"/>
              <a:gd name="connsiteX25" fmla="*/ 250825 w 3159125"/>
              <a:gd name="connsiteY25" fmla="*/ 517525 h 517525"/>
              <a:gd name="connsiteX26" fmla="*/ 136525 w 3159125"/>
              <a:gd name="connsiteY26" fmla="*/ 485775 h 517525"/>
              <a:gd name="connsiteX27" fmla="*/ 0 w 3159125"/>
              <a:gd name="connsiteY27" fmla="*/ 374650 h 517525"/>
              <a:gd name="connsiteX28" fmla="*/ 158750 w 3159125"/>
              <a:gd name="connsiteY28" fmla="*/ 368300 h 517525"/>
              <a:gd name="connsiteX29" fmla="*/ 298450 w 3159125"/>
              <a:gd name="connsiteY29" fmla="*/ 358775 h 517525"/>
              <a:gd name="connsiteX30" fmla="*/ 454025 w 3159125"/>
              <a:gd name="connsiteY30" fmla="*/ 339725 h 517525"/>
              <a:gd name="connsiteX31" fmla="*/ 927100 w 3159125"/>
              <a:gd name="connsiteY31" fmla="*/ 282575 h 517525"/>
              <a:gd name="connsiteX32" fmla="*/ 1311275 w 3159125"/>
              <a:gd name="connsiteY32" fmla="*/ 234950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159125" h="517525">
                <a:moveTo>
                  <a:pt x="1311275" y="234950"/>
                </a:moveTo>
                <a:lnTo>
                  <a:pt x="1736725" y="177800"/>
                </a:lnTo>
                <a:lnTo>
                  <a:pt x="2047875" y="136525"/>
                </a:lnTo>
                <a:lnTo>
                  <a:pt x="2311400" y="98425"/>
                </a:lnTo>
                <a:lnTo>
                  <a:pt x="2460625" y="69850"/>
                </a:lnTo>
                <a:lnTo>
                  <a:pt x="2593975" y="28575"/>
                </a:lnTo>
                <a:lnTo>
                  <a:pt x="2660650" y="0"/>
                </a:lnTo>
                <a:lnTo>
                  <a:pt x="2676525" y="0"/>
                </a:lnTo>
                <a:lnTo>
                  <a:pt x="2743200" y="22225"/>
                </a:lnTo>
                <a:lnTo>
                  <a:pt x="2927350" y="85725"/>
                </a:lnTo>
                <a:lnTo>
                  <a:pt x="3089275" y="158750"/>
                </a:lnTo>
                <a:lnTo>
                  <a:pt x="3127375" y="187325"/>
                </a:lnTo>
                <a:lnTo>
                  <a:pt x="3149600" y="212725"/>
                </a:lnTo>
                <a:lnTo>
                  <a:pt x="3159125" y="234950"/>
                </a:lnTo>
                <a:lnTo>
                  <a:pt x="3152775" y="257175"/>
                </a:lnTo>
                <a:lnTo>
                  <a:pt x="3127375" y="282575"/>
                </a:lnTo>
                <a:lnTo>
                  <a:pt x="3089275" y="301625"/>
                </a:lnTo>
                <a:lnTo>
                  <a:pt x="3000375" y="311150"/>
                </a:lnTo>
                <a:lnTo>
                  <a:pt x="2803525" y="307975"/>
                </a:lnTo>
                <a:lnTo>
                  <a:pt x="2470150" y="314325"/>
                </a:lnTo>
                <a:lnTo>
                  <a:pt x="1981200" y="346075"/>
                </a:lnTo>
                <a:lnTo>
                  <a:pt x="1584325" y="377825"/>
                </a:lnTo>
                <a:lnTo>
                  <a:pt x="1289050" y="406400"/>
                </a:lnTo>
                <a:lnTo>
                  <a:pt x="857250" y="466725"/>
                </a:lnTo>
                <a:lnTo>
                  <a:pt x="450850" y="508000"/>
                </a:lnTo>
                <a:lnTo>
                  <a:pt x="250825" y="517525"/>
                </a:lnTo>
                <a:lnTo>
                  <a:pt x="136525" y="485775"/>
                </a:lnTo>
                <a:lnTo>
                  <a:pt x="0" y="374650"/>
                </a:lnTo>
                <a:lnTo>
                  <a:pt x="158750" y="368300"/>
                </a:lnTo>
                <a:lnTo>
                  <a:pt x="298450" y="358775"/>
                </a:lnTo>
                <a:lnTo>
                  <a:pt x="454025" y="339725"/>
                </a:lnTo>
                <a:lnTo>
                  <a:pt x="927100" y="282575"/>
                </a:lnTo>
                <a:lnTo>
                  <a:pt x="1311275" y="2349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E9552515-F22A-49A4-90CE-8287B3D1E0AA}"/>
              </a:ext>
            </a:extLst>
          </p:cNvPr>
          <p:cNvSpPr/>
          <p:nvPr/>
        </p:nvSpPr>
        <p:spPr>
          <a:xfrm>
            <a:off x="5072063" y="2693988"/>
            <a:ext cx="546100" cy="1562100"/>
          </a:xfrm>
          <a:custGeom>
            <a:avLst/>
            <a:gdLst>
              <a:gd name="connsiteX0" fmla="*/ 397668 w 545306"/>
              <a:gd name="connsiteY0" fmla="*/ 397669 h 1562100"/>
              <a:gd name="connsiteX1" fmla="*/ 435768 w 545306"/>
              <a:gd name="connsiteY1" fmla="*/ 640556 h 1562100"/>
              <a:gd name="connsiteX2" fmla="*/ 464343 w 545306"/>
              <a:gd name="connsiteY2" fmla="*/ 814387 h 1562100"/>
              <a:gd name="connsiteX3" fmla="*/ 514350 w 545306"/>
              <a:gd name="connsiteY3" fmla="*/ 1231106 h 1562100"/>
              <a:gd name="connsiteX4" fmla="*/ 531018 w 545306"/>
              <a:gd name="connsiteY4" fmla="*/ 1333500 h 1562100"/>
              <a:gd name="connsiteX5" fmla="*/ 545306 w 545306"/>
              <a:gd name="connsiteY5" fmla="*/ 1438275 h 1562100"/>
              <a:gd name="connsiteX6" fmla="*/ 533400 w 545306"/>
              <a:gd name="connsiteY6" fmla="*/ 1488281 h 1562100"/>
              <a:gd name="connsiteX7" fmla="*/ 507206 w 545306"/>
              <a:gd name="connsiteY7" fmla="*/ 1543050 h 1562100"/>
              <a:gd name="connsiteX8" fmla="*/ 483393 w 545306"/>
              <a:gd name="connsiteY8" fmla="*/ 1562100 h 1562100"/>
              <a:gd name="connsiteX9" fmla="*/ 464343 w 545306"/>
              <a:gd name="connsiteY9" fmla="*/ 1559719 h 1562100"/>
              <a:gd name="connsiteX10" fmla="*/ 435768 w 545306"/>
              <a:gd name="connsiteY10" fmla="*/ 1545431 h 1562100"/>
              <a:gd name="connsiteX11" fmla="*/ 390525 w 545306"/>
              <a:gd name="connsiteY11" fmla="*/ 1493044 h 1562100"/>
              <a:gd name="connsiteX12" fmla="*/ 328612 w 545306"/>
              <a:gd name="connsiteY12" fmla="*/ 1402556 h 1562100"/>
              <a:gd name="connsiteX13" fmla="*/ 297656 w 545306"/>
              <a:gd name="connsiteY13" fmla="*/ 1340644 h 1562100"/>
              <a:gd name="connsiteX14" fmla="*/ 261937 w 545306"/>
              <a:gd name="connsiteY14" fmla="*/ 1245394 h 1562100"/>
              <a:gd name="connsiteX15" fmla="*/ 254793 w 545306"/>
              <a:gd name="connsiteY15" fmla="*/ 1193006 h 1562100"/>
              <a:gd name="connsiteX16" fmla="*/ 257175 w 545306"/>
              <a:gd name="connsiteY16" fmla="*/ 1090612 h 1562100"/>
              <a:gd name="connsiteX17" fmla="*/ 242887 w 545306"/>
              <a:gd name="connsiteY17" fmla="*/ 878681 h 1562100"/>
              <a:gd name="connsiteX18" fmla="*/ 226218 w 545306"/>
              <a:gd name="connsiteY18" fmla="*/ 702469 h 1562100"/>
              <a:gd name="connsiteX19" fmla="*/ 197643 w 545306"/>
              <a:gd name="connsiteY19" fmla="*/ 511969 h 1562100"/>
              <a:gd name="connsiteX20" fmla="*/ 159543 w 545306"/>
              <a:gd name="connsiteY20" fmla="*/ 338137 h 1562100"/>
              <a:gd name="connsiteX21" fmla="*/ 114300 w 545306"/>
              <a:gd name="connsiteY21" fmla="*/ 219075 h 1562100"/>
              <a:gd name="connsiteX22" fmla="*/ 66675 w 545306"/>
              <a:gd name="connsiteY22" fmla="*/ 130969 h 1562100"/>
              <a:gd name="connsiteX23" fmla="*/ 21431 w 545306"/>
              <a:gd name="connsiteY23" fmla="*/ 71437 h 1562100"/>
              <a:gd name="connsiteX24" fmla="*/ 0 w 545306"/>
              <a:gd name="connsiteY24" fmla="*/ 40481 h 1562100"/>
              <a:gd name="connsiteX25" fmla="*/ 0 w 545306"/>
              <a:gd name="connsiteY25" fmla="*/ 19050 h 1562100"/>
              <a:gd name="connsiteX26" fmla="*/ 16668 w 545306"/>
              <a:gd name="connsiteY26" fmla="*/ 7144 h 1562100"/>
              <a:gd name="connsiteX27" fmla="*/ 57150 w 545306"/>
              <a:gd name="connsiteY27" fmla="*/ 0 h 1562100"/>
              <a:gd name="connsiteX28" fmla="*/ 109537 w 545306"/>
              <a:gd name="connsiteY28" fmla="*/ 7144 h 1562100"/>
              <a:gd name="connsiteX29" fmla="*/ 221456 w 545306"/>
              <a:gd name="connsiteY29" fmla="*/ 38100 h 1562100"/>
              <a:gd name="connsiteX30" fmla="*/ 311943 w 545306"/>
              <a:gd name="connsiteY30" fmla="*/ 100012 h 1562100"/>
              <a:gd name="connsiteX31" fmla="*/ 342900 w 545306"/>
              <a:gd name="connsiteY31" fmla="*/ 214312 h 1562100"/>
              <a:gd name="connsiteX32" fmla="*/ 397668 w 545306"/>
              <a:gd name="connsiteY32" fmla="*/ 397669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5306" h="1562100">
                <a:moveTo>
                  <a:pt x="397668" y="397669"/>
                </a:moveTo>
                <a:lnTo>
                  <a:pt x="435768" y="640556"/>
                </a:lnTo>
                <a:lnTo>
                  <a:pt x="464343" y="814387"/>
                </a:lnTo>
                <a:lnTo>
                  <a:pt x="514350" y="1231106"/>
                </a:lnTo>
                <a:lnTo>
                  <a:pt x="531018" y="1333500"/>
                </a:lnTo>
                <a:lnTo>
                  <a:pt x="545306" y="1438275"/>
                </a:lnTo>
                <a:lnTo>
                  <a:pt x="533400" y="1488281"/>
                </a:lnTo>
                <a:lnTo>
                  <a:pt x="507206" y="1543050"/>
                </a:lnTo>
                <a:lnTo>
                  <a:pt x="483393" y="1562100"/>
                </a:lnTo>
                <a:lnTo>
                  <a:pt x="464343" y="1559719"/>
                </a:lnTo>
                <a:lnTo>
                  <a:pt x="435768" y="1545431"/>
                </a:lnTo>
                <a:lnTo>
                  <a:pt x="390525" y="1493044"/>
                </a:lnTo>
                <a:lnTo>
                  <a:pt x="328612" y="1402556"/>
                </a:lnTo>
                <a:lnTo>
                  <a:pt x="297656" y="1340644"/>
                </a:lnTo>
                <a:lnTo>
                  <a:pt x="261937" y="1245394"/>
                </a:lnTo>
                <a:lnTo>
                  <a:pt x="254793" y="1193006"/>
                </a:lnTo>
                <a:lnTo>
                  <a:pt x="257175" y="1090612"/>
                </a:lnTo>
                <a:lnTo>
                  <a:pt x="242887" y="878681"/>
                </a:lnTo>
                <a:lnTo>
                  <a:pt x="226218" y="702469"/>
                </a:lnTo>
                <a:lnTo>
                  <a:pt x="197643" y="511969"/>
                </a:lnTo>
                <a:lnTo>
                  <a:pt x="159543" y="338137"/>
                </a:lnTo>
                <a:lnTo>
                  <a:pt x="114300" y="219075"/>
                </a:lnTo>
                <a:lnTo>
                  <a:pt x="66675" y="130969"/>
                </a:lnTo>
                <a:lnTo>
                  <a:pt x="21431" y="71437"/>
                </a:lnTo>
                <a:lnTo>
                  <a:pt x="0" y="40481"/>
                </a:lnTo>
                <a:lnTo>
                  <a:pt x="0" y="19050"/>
                </a:lnTo>
                <a:lnTo>
                  <a:pt x="16668" y="7144"/>
                </a:lnTo>
                <a:lnTo>
                  <a:pt x="57150" y="0"/>
                </a:lnTo>
                <a:lnTo>
                  <a:pt x="109537" y="7144"/>
                </a:lnTo>
                <a:lnTo>
                  <a:pt x="221456" y="38100"/>
                </a:lnTo>
                <a:lnTo>
                  <a:pt x="311943" y="100012"/>
                </a:lnTo>
                <a:lnTo>
                  <a:pt x="342900" y="214312"/>
                </a:lnTo>
                <a:lnTo>
                  <a:pt x="397668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C4A19CD-531B-45D6-B8B6-4E788E0B25C7}"/>
              </a:ext>
            </a:extLst>
          </p:cNvPr>
          <p:cNvSpPr/>
          <p:nvPr/>
        </p:nvSpPr>
        <p:spPr>
          <a:xfrm>
            <a:off x="4310063" y="4421189"/>
            <a:ext cx="1243012" cy="1208087"/>
          </a:xfrm>
          <a:custGeom>
            <a:avLst/>
            <a:gdLst>
              <a:gd name="connsiteX0" fmla="*/ 754856 w 1243012"/>
              <a:gd name="connsiteY0" fmla="*/ 771525 h 1207294"/>
              <a:gd name="connsiteX1" fmla="*/ 483393 w 1243012"/>
              <a:gd name="connsiteY1" fmla="*/ 947738 h 1207294"/>
              <a:gd name="connsiteX2" fmla="*/ 264318 w 1243012"/>
              <a:gd name="connsiteY2" fmla="*/ 1081088 h 1207294"/>
              <a:gd name="connsiteX3" fmla="*/ 80962 w 1243012"/>
              <a:gd name="connsiteY3" fmla="*/ 1185863 h 1207294"/>
              <a:gd name="connsiteX4" fmla="*/ 30956 w 1243012"/>
              <a:gd name="connsiteY4" fmla="*/ 1207294 h 1207294"/>
              <a:gd name="connsiteX5" fmla="*/ 11906 w 1243012"/>
              <a:gd name="connsiteY5" fmla="*/ 1207294 h 1207294"/>
              <a:gd name="connsiteX6" fmla="*/ 0 w 1243012"/>
              <a:gd name="connsiteY6" fmla="*/ 1200150 h 1207294"/>
              <a:gd name="connsiteX7" fmla="*/ 2381 w 1243012"/>
              <a:gd name="connsiteY7" fmla="*/ 1176338 h 1207294"/>
              <a:gd name="connsiteX8" fmla="*/ 14287 w 1243012"/>
              <a:gd name="connsiteY8" fmla="*/ 1150144 h 1207294"/>
              <a:gd name="connsiteX9" fmla="*/ 97631 w 1243012"/>
              <a:gd name="connsiteY9" fmla="*/ 1088232 h 1207294"/>
              <a:gd name="connsiteX10" fmla="*/ 314325 w 1243012"/>
              <a:gd name="connsiteY10" fmla="*/ 909638 h 1207294"/>
              <a:gd name="connsiteX11" fmla="*/ 545306 w 1243012"/>
              <a:gd name="connsiteY11" fmla="*/ 692944 h 1207294"/>
              <a:gd name="connsiteX12" fmla="*/ 697706 w 1243012"/>
              <a:gd name="connsiteY12" fmla="*/ 533400 h 1207294"/>
              <a:gd name="connsiteX13" fmla="*/ 816768 w 1243012"/>
              <a:gd name="connsiteY13" fmla="*/ 381000 h 1207294"/>
              <a:gd name="connsiteX14" fmla="*/ 881062 w 1243012"/>
              <a:gd name="connsiteY14" fmla="*/ 280988 h 1207294"/>
              <a:gd name="connsiteX15" fmla="*/ 885825 w 1243012"/>
              <a:gd name="connsiteY15" fmla="*/ 252413 h 1207294"/>
              <a:gd name="connsiteX16" fmla="*/ 885825 w 1243012"/>
              <a:gd name="connsiteY16" fmla="*/ 228600 h 1207294"/>
              <a:gd name="connsiteX17" fmla="*/ 869156 w 1243012"/>
              <a:gd name="connsiteY17" fmla="*/ 171450 h 1207294"/>
              <a:gd name="connsiteX18" fmla="*/ 814387 w 1243012"/>
              <a:gd name="connsiteY18" fmla="*/ 38100 h 1207294"/>
              <a:gd name="connsiteX19" fmla="*/ 812006 w 1243012"/>
              <a:gd name="connsiteY19" fmla="*/ 11907 h 1207294"/>
              <a:gd name="connsiteX20" fmla="*/ 821531 w 1243012"/>
              <a:gd name="connsiteY20" fmla="*/ 0 h 1207294"/>
              <a:gd name="connsiteX21" fmla="*/ 854868 w 1243012"/>
              <a:gd name="connsiteY21" fmla="*/ 4763 h 1207294"/>
              <a:gd name="connsiteX22" fmla="*/ 914400 w 1243012"/>
              <a:gd name="connsiteY22" fmla="*/ 40482 h 1207294"/>
              <a:gd name="connsiteX23" fmla="*/ 990600 w 1243012"/>
              <a:gd name="connsiteY23" fmla="*/ 92869 h 1207294"/>
              <a:gd name="connsiteX24" fmla="*/ 1092993 w 1243012"/>
              <a:gd name="connsiteY24" fmla="*/ 171450 h 1207294"/>
              <a:gd name="connsiteX25" fmla="*/ 1169193 w 1243012"/>
              <a:gd name="connsiteY25" fmla="*/ 242888 h 1207294"/>
              <a:gd name="connsiteX26" fmla="*/ 1209675 w 1243012"/>
              <a:gd name="connsiteY26" fmla="*/ 295275 h 1207294"/>
              <a:gd name="connsiteX27" fmla="*/ 1228725 w 1243012"/>
              <a:gd name="connsiteY27" fmla="*/ 335757 h 1207294"/>
              <a:gd name="connsiteX28" fmla="*/ 1240631 w 1243012"/>
              <a:gd name="connsiteY28" fmla="*/ 376238 h 1207294"/>
              <a:gd name="connsiteX29" fmla="*/ 1243012 w 1243012"/>
              <a:gd name="connsiteY29" fmla="*/ 400050 h 1207294"/>
              <a:gd name="connsiteX30" fmla="*/ 1238250 w 1243012"/>
              <a:gd name="connsiteY30" fmla="*/ 426244 h 1207294"/>
              <a:gd name="connsiteX31" fmla="*/ 1228725 w 1243012"/>
              <a:gd name="connsiteY31" fmla="*/ 445294 h 1207294"/>
              <a:gd name="connsiteX32" fmla="*/ 1190625 w 1243012"/>
              <a:gd name="connsiteY32" fmla="*/ 476250 h 1207294"/>
              <a:gd name="connsiteX33" fmla="*/ 1081087 w 1243012"/>
              <a:gd name="connsiteY33" fmla="*/ 538163 h 1207294"/>
              <a:gd name="connsiteX34" fmla="*/ 885825 w 1243012"/>
              <a:gd name="connsiteY34" fmla="*/ 678657 h 1207294"/>
              <a:gd name="connsiteX35" fmla="*/ 754856 w 1243012"/>
              <a:gd name="connsiteY35" fmla="*/ 771525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43012" h="1207294">
                <a:moveTo>
                  <a:pt x="754856" y="771525"/>
                </a:moveTo>
                <a:lnTo>
                  <a:pt x="483393" y="947738"/>
                </a:lnTo>
                <a:lnTo>
                  <a:pt x="264318" y="1081088"/>
                </a:lnTo>
                <a:lnTo>
                  <a:pt x="80962" y="1185863"/>
                </a:lnTo>
                <a:lnTo>
                  <a:pt x="30956" y="1207294"/>
                </a:lnTo>
                <a:lnTo>
                  <a:pt x="11906" y="1207294"/>
                </a:lnTo>
                <a:lnTo>
                  <a:pt x="0" y="1200150"/>
                </a:lnTo>
                <a:lnTo>
                  <a:pt x="2381" y="1176338"/>
                </a:lnTo>
                <a:lnTo>
                  <a:pt x="14287" y="1150144"/>
                </a:lnTo>
                <a:lnTo>
                  <a:pt x="97631" y="1088232"/>
                </a:lnTo>
                <a:lnTo>
                  <a:pt x="314325" y="909638"/>
                </a:lnTo>
                <a:lnTo>
                  <a:pt x="545306" y="692944"/>
                </a:lnTo>
                <a:lnTo>
                  <a:pt x="697706" y="533400"/>
                </a:lnTo>
                <a:lnTo>
                  <a:pt x="816768" y="381000"/>
                </a:lnTo>
                <a:lnTo>
                  <a:pt x="881062" y="280988"/>
                </a:lnTo>
                <a:lnTo>
                  <a:pt x="885825" y="252413"/>
                </a:lnTo>
                <a:lnTo>
                  <a:pt x="885825" y="228600"/>
                </a:lnTo>
                <a:lnTo>
                  <a:pt x="869156" y="171450"/>
                </a:lnTo>
                <a:lnTo>
                  <a:pt x="814387" y="38100"/>
                </a:lnTo>
                <a:lnTo>
                  <a:pt x="812006" y="11907"/>
                </a:lnTo>
                <a:lnTo>
                  <a:pt x="821531" y="0"/>
                </a:lnTo>
                <a:lnTo>
                  <a:pt x="854868" y="4763"/>
                </a:lnTo>
                <a:lnTo>
                  <a:pt x="914400" y="40482"/>
                </a:lnTo>
                <a:lnTo>
                  <a:pt x="990600" y="92869"/>
                </a:lnTo>
                <a:lnTo>
                  <a:pt x="1092993" y="171450"/>
                </a:lnTo>
                <a:lnTo>
                  <a:pt x="1169193" y="242888"/>
                </a:lnTo>
                <a:lnTo>
                  <a:pt x="1209675" y="295275"/>
                </a:lnTo>
                <a:lnTo>
                  <a:pt x="1228725" y="335757"/>
                </a:lnTo>
                <a:lnTo>
                  <a:pt x="1240631" y="376238"/>
                </a:lnTo>
                <a:lnTo>
                  <a:pt x="1243012" y="400050"/>
                </a:lnTo>
                <a:lnTo>
                  <a:pt x="1238250" y="426244"/>
                </a:lnTo>
                <a:lnTo>
                  <a:pt x="1228725" y="445294"/>
                </a:lnTo>
                <a:lnTo>
                  <a:pt x="1190625" y="476250"/>
                </a:lnTo>
                <a:lnTo>
                  <a:pt x="1081087" y="538163"/>
                </a:lnTo>
                <a:lnTo>
                  <a:pt x="885825" y="678657"/>
                </a:lnTo>
                <a:lnTo>
                  <a:pt x="754856" y="7715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C75D942-8FBA-4450-9F66-4E5BAAABA934}"/>
              </a:ext>
            </a:extLst>
          </p:cNvPr>
          <p:cNvSpPr/>
          <p:nvPr/>
        </p:nvSpPr>
        <p:spPr>
          <a:xfrm>
            <a:off x="6962776" y="4343400"/>
            <a:ext cx="982663" cy="1169988"/>
          </a:xfrm>
          <a:custGeom>
            <a:avLst/>
            <a:gdLst>
              <a:gd name="connsiteX0" fmla="*/ 364331 w 983456"/>
              <a:gd name="connsiteY0" fmla="*/ 228600 h 1169194"/>
              <a:gd name="connsiteX1" fmla="*/ 219075 w 983456"/>
              <a:gd name="connsiteY1" fmla="*/ 128588 h 1169194"/>
              <a:gd name="connsiteX2" fmla="*/ 109538 w 983456"/>
              <a:gd name="connsiteY2" fmla="*/ 50006 h 1169194"/>
              <a:gd name="connsiteX3" fmla="*/ 50006 w 983456"/>
              <a:gd name="connsiteY3" fmla="*/ 7144 h 1169194"/>
              <a:gd name="connsiteX4" fmla="*/ 30956 w 983456"/>
              <a:gd name="connsiteY4" fmla="*/ 0 h 1169194"/>
              <a:gd name="connsiteX5" fmla="*/ 11906 w 983456"/>
              <a:gd name="connsiteY5" fmla="*/ 0 h 1169194"/>
              <a:gd name="connsiteX6" fmla="*/ 0 w 983456"/>
              <a:gd name="connsiteY6" fmla="*/ 14288 h 1169194"/>
              <a:gd name="connsiteX7" fmla="*/ 4763 w 983456"/>
              <a:gd name="connsiteY7" fmla="*/ 30956 h 1169194"/>
              <a:gd name="connsiteX8" fmla="*/ 38100 w 983456"/>
              <a:gd name="connsiteY8" fmla="*/ 73819 h 1169194"/>
              <a:gd name="connsiteX9" fmla="*/ 140494 w 983456"/>
              <a:gd name="connsiteY9" fmla="*/ 192881 h 1169194"/>
              <a:gd name="connsiteX10" fmla="*/ 273844 w 983456"/>
              <a:gd name="connsiteY10" fmla="*/ 357188 h 1169194"/>
              <a:gd name="connsiteX11" fmla="*/ 426244 w 983456"/>
              <a:gd name="connsiteY11" fmla="*/ 552450 h 1169194"/>
              <a:gd name="connsiteX12" fmla="*/ 533400 w 983456"/>
              <a:gd name="connsiteY12" fmla="*/ 704850 h 1169194"/>
              <a:gd name="connsiteX13" fmla="*/ 628650 w 983456"/>
              <a:gd name="connsiteY13" fmla="*/ 847725 h 1169194"/>
              <a:gd name="connsiteX14" fmla="*/ 697706 w 983456"/>
              <a:gd name="connsiteY14" fmla="*/ 976313 h 1169194"/>
              <a:gd name="connsiteX15" fmla="*/ 731044 w 983456"/>
              <a:gd name="connsiteY15" fmla="*/ 1035844 h 1169194"/>
              <a:gd name="connsiteX16" fmla="*/ 747713 w 983456"/>
              <a:gd name="connsiteY16" fmla="*/ 1073944 h 1169194"/>
              <a:gd name="connsiteX17" fmla="*/ 771525 w 983456"/>
              <a:gd name="connsiteY17" fmla="*/ 1104900 h 1169194"/>
              <a:gd name="connsiteX18" fmla="*/ 797719 w 983456"/>
              <a:gd name="connsiteY18" fmla="*/ 1138238 h 1169194"/>
              <a:gd name="connsiteX19" fmla="*/ 826294 w 983456"/>
              <a:gd name="connsiteY19" fmla="*/ 1157288 h 1169194"/>
              <a:gd name="connsiteX20" fmla="*/ 842963 w 983456"/>
              <a:gd name="connsiteY20" fmla="*/ 1164431 h 1169194"/>
              <a:gd name="connsiteX21" fmla="*/ 876300 w 983456"/>
              <a:gd name="connsiteY21" fmla="*/ 1169194 h 1169194"/>
              <a:gd name="connsiteX22" fmla="*/ 900113 w 983456"/>
              <a:gd name="connsiteY22" fmla="*/ 1159669 h 1169194"/>
              <a:gd name="connsiteX23" fmla="*/ 931069 w 983456"/>
              <a:gd name="connsiteY23" fmla="*/ 1133475 h 1169194"/>
              <a:gd name="connsiteX24" fmla="*/ 952500 w 983456"/>
              <a:gd name="connsiteY24" fmla="*/ 1100138 h 1169194"/>
              <a:gd name="connsiteX25" fmla="*/ 969169 w 983456"/>
              <a:gd name="connsiteY25" fmla="*/ 1059656 h 1169194"/>
              <a:gd name="connsiteX26" fmla="*/ 981075 w 983456"/>
              <a:gd name="connsiteY26" fmla="*/ 1016794 h 1169194"/>
              <a:gd name="connsiteX27" fmla="*/ 983456 w 983456"/>
              <a:gd name="connsiteY27" fmla="*/ 959644 h 1169194"/>
              <a:gd name="connsiteX28" fmla="*/ 978694 w 983456"/>
              <a:gd name="connsiteY28" fmla="*/ 892969 h 1169194"/>
              <a:gd name="connsiteX29" fmla="*/ 966788 w 983456"/>
              <a:gd name="connsiteY29" fmla="*/ 833438 h 1169194"/>
              <a:gd name="connsiteX30" fmla="*/ 933450 w 983456"/>
              <a:gd name="connsiteY30" fmla="*/ 745331 h 1169194"/>
              <a:gd name="connsiteX31" fmla="*/ 881063 w 983456"/>
              <a:gd name="connsiteY31" fmla="*/ 642938 h 1169194"/>
              <a:gd name="connsiteX32" fmla="*/ 864394 w 983456"/>
              <a:gd name="connsiteY32" fmla="*/ 626269 h 1169194"/>
              <a:gd name="connsiteX33" fmla="*/ 759619 w 983456"/>
              <a:gd name="connsiteY33" fmla="*/ 531019 h 1169194"/>
              <a:gd name="connsiteX34" fmla="*/ 588169 w 983456"/>
              <a:gd name="connsiteY34" fmla="*/ 400050 h 1169194"/>
              <a:gd name="connsiteX35" fmla="*/ 364331 w 983456"/>
              <a:gd name="connsiteY35" fmla="*/ 228600 h 11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3456" h="1169194">
                <a:moveTo>
                  <a:pt x="364331" y="228600"/>
                </a:moveTo>
                <a:lnTo>
                  <a:pt x="219075" y="128588"/>
                </a:lnTo>
                <a:lnTo>
                  <a:pt x="109538" y="50006"/>
                </a:lnTo>
                <a:lnTo>
                  <a:pt x="50006" y="7144"/>
                </a:lnTo>
                <a:lnTo>
                  <a:pt x="30956" y="0"/>
                </a:lnTo>
                <a:lnTo>
                  <a:pt x="11906" y="0"/>
                </a:lnTo>
                <a:lnTo>
                  <a:pt x="0" y="14288"/>
                </a:lnTo>
                <a:lnTo>
                  <a:pt x="4763" y="30956"/>
                </a:lnTo>
                <a:lnTo>
                  <a:pt x="38100" y="73819"/>
                </a:lnTo>
                <a:lnTo>
                  <a:pt x="140494" y="192881"/>
                </a:lnTo>
                <a:lnTo>
                  <a:pt x="273844" y="357188"/>
                </a:lnTo>
                <a:lnTo>
                  <a:pt x="426244" y="552450"/>
                </a:lnTo>
                <a:lnTo>
                  <a:pt x="533400" y="704850"/>
                </a:lnTo>
                <a:lnTo>
                  <a:pt x="628650" y="847725"/>
                </a:lnTo>
                <a:lnTo>
                  <a:pt x="697706" y="976313"/>
                </a:lnTo>
                <a:lnTo>
                  <a:pt x="731044" y="1035844"/>
                </a:lnTo>
                <a:lnTo>
                  <a:pt x="747713" y="1073944"/>
                </a:lnTo>
                <a:lnTo>
                  <a:pt x="771525" y="1104900"/>
                </a:lnTo>
                <a:lnTo>
                  <a:pt x="797719" y="1138238"/>
                </a:lnTo>
                <a:lnTo>
                  <a:pt x="826294" y="1157288"/>
                </a:lnTo>
                <a:lnTo>
                  <a:pt x="842963" y="1164431"/>
                </a:lnTo>
                <a:lnTo>
                  <a:pt x="876300" y="1169194"/>
                </a:lnTo>
                <a:lnTo>
                  <a:pt x="900113" y="1159669"/>
                </a:lnTo>
                <a:lnTo>
                  <a:pt x="931069" y="1133475"/>
                </a:lnTo>
                <a:lnTo>
                  <a:pt x="952500" y="1100138"/>
                </a:lnTo>
                <a:lnTo>
                  <a:pt x="969169" y="1059656"/>
                </a:lnTo>
                <a:lnTo>
                  <a:pt x="981075" y="1016794"/>
                </a:lnTo>
                <a:cubicBezTo>
                  <a:pt x="981869" y="997744"/>
                  <a:pt x="982662" y="978694"/>
                  <a:pt x="983456" y="959644"/>
                </a:cubicBezTo>
                <a:lnTo>
                  <a:pt x="978694" y="892969"/>
                </a:lnTo>
                <a:lnTo>
                  <a:pt x="966788" y="833438"/>
                </a:lnTo>
                <a:lnTo>
                  <a:pt x="933450" y="745331"/>
                </a:lnTo>
                <a:lnTo>
                  <a:pt x="881063" y="642938"/>
                </a:lnTo>
                <a:lnTo>
                  <a:pt x="864394" y="626269"/>
                </a:lnTo>
                <a:lnTo>
                  <a:pt x="759619" y="531019"/>
                </a:lnTo>
                <a:lnTo>
                  <a:pt x="588169" y="400050"/>
                </a:lnTo>
                <a:lnTo>
                  <a:pt x="364331" y="2286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4A388B7B-22E1-4E21-AC88-C70B786BC87B}"/>
              </a:ext>
            </a:extLst>
          </p:cNvPr>
          <p:cNvSpPr/>
          <p:nvPr/>
        </p:nvSpPr>
        <p:spPr>
          <a:xfrm>
            <a:off x="3756026" y="1851026"/>
            <a:ext cx="1217613" cy="3357563"/>
          </a:xfrm>
          <a:custGeom>
            <a:avLst/>
            <a:gdLst>
              <a:gd name="connsiteX0" fmla="*/ 1118081 w 1217755"/>
              <a:gd name="connsiteY0" fmla="*/ 1070412 h 3358578"/>
              <a:gd name="connsiteX1" fmla="*/ 1135416 w 1217755"/>
              <a:gd name="connsiteY1" fmla="*/ 983739 h 3358578"/>
              <a:gd name="connsiteX2" fmla="*/ 1161418 w 1217755"/>
              <a:gd name="connsiteY2" fmla="*/ 862396 h 3358578"/>
              <a:gd name="connsiteX3" fmla="*/ 1187419 w 1217755"/>
              <a:gd name="connsiteY3" fmla="*/ 693384 h 3358578"/>
              <a:gd name="connsiteX4" fmla="*/ 1204754 w 1217755"/>
              <a:gd name="connsiteY4" fmla="*/ 541706 h 3358578"/>
              <a:gd name="connsiteX5" fmla="*/ 1217755 w 1217755"/>
              <a:gd name="connsiteY5" fmla="*/ 390029 h 3358578"/>
              <a:gd name="connsiteX6" fmla="*/ 1213421 w 1217755"/>
              <a:gd name="connsiteY6" fmla="*/ 303356 h 3358578"/>
              <a:gd name="connsiteX7" fmla="*/ 1187419 w 1217755"/>
              <a:gd name="connsiteY7" fmla="*/ 216683 h 3358578"/>
              <a:gd name="connsiteX8" fmla="*/ 1105080 w 1217755"/>
              <a:gd name="connsiteY8" fmla="*/ 99674 h 3358578"/>
              <a:gd name="connsiteX9" fmla="*/ 1014073 w 1217755"/>
              <a:gd name="connsiteY9" fmla="*/ 47670 h 3358578"/>
              <a:gd name="connsiteX10" fmla="*/ 940401 w 1217755"/>
              <a:gd name="connsiteY10" fmla="*/ 17335 h 3358578"/>
              <a:gd name="connsiteX11" fmla="*/ 884064 w 1217755"/>
              <a:gd name="connsiteY11" fmla="*/ 0 h 3358578"/>
              <a:gd name="connsiteX12" fmla="*/ 840727 w 1217755"/>
              <a:gd name="connsiteY12" fmla="*/ 0 h 3358578"/>
              <a:gd name="connsiteX13" fmla="*/ 814726 w 1217755"/>
              <a:gd name="connsiteY13" fmla="*/ 13001 h 3358578"/>
              <a:gd name="connsiteX14" fmla="*/ 819059 w 1217755"/>
              <a:gd name="connsiteY14" fmla="*/ 34669 h 3358578"/>
              <a:gd name="connsiteX15" fmla="*/ 849395 w 1217755"/>
              <a:gd name="connsiteY15" fmla="*/ 69339 h 3358578"/>
              <a:gd name="connsiteX16" fmla="*/ 901399 w 1217755"/>
              <a:gd name="connsiteY16" fmla="*/ 134343 h 3358578"/>
              <a:gd name="connsiteX17" fmla="*/ 931734 w 1217755"/>
              <a:gd name="connsiteY17" fmla="*/ 195014 h 3358578"/>
              <a:gd name="connsiteX18" fmla="*/ 953402 w 1217755"/>
              <a:gd name="connsiteY18" fmla="*/ 260019 h 3358578"/>
              <a:gd name="connsiteX19" fmla="*/ 966403 w 1217755"/>
              <a:gd name="connsiteY19" fmla="*/ 316357 h 3358578"/>
              <a:gd name="connsiteX20" fmla="*/ 970737 w 1217755"/>
              <a:gd name="connsiteY20" fmla="*/ 407363 h 3358578"/>
              <a:gd name="connsiteX21" fmla="*/ 953402 w 1217755"/>
              <a:gd name="connsiteY21" fmla="*/ 658715 h 3358578"/>
              <a:gd name="connsiteX22" fmla="*/ 914400 w 1217755"/>
              <a:gd name="connsiteY22" fmla="*/ 918734 h 3358578"/>
              <a:gd name="connsiteX23" fmla="*/ 823393 w 1217755"/>
              <a:gd name="connsiteY23" fmla="*/ 1321763 h 3358578"/>
              <a:gd name="connsiteX24" fmla="*/ 732386 w 1217755"/>
              <a:gd name="connsiteY24" fmla="*/ 1681456 h 3358578"/>
              <a:gd name="connsiteX25" fmla="*/ 615378 w 1217755"/>
              <a:gd name="connsiteY25" fmla="*/ 2019481 h 3358578"/>
              <a:gd name="connsiteX26" fmla="*/ 416030 w 1217755"/>
              <a:gd name="connsiteY26" fmla="*/ 2504850 h 3358578"/>
              <a:gd name="connsiteX27" fmla="*/ 277353 w 1217755"/>
              <a:gd name="connsiteY27" fmla="*/ 2808205 h 3358578"/>
              <a:gd name="connsiteX28" fmla="*/ 52003 w 1217755"/>
              <a:gd name="connsiteY28" fmla="*/ 3224235 h 3358578"/>
              <a:gd name="connsiteX29" fmla="*/ 0 w 1217755"/>
              <a:gd name="connsiteY29" fmla="*/ 3328243 h 3358578"/>
              <a:gd name="connsiteX30" fmla="*/ 4333 w 1217755"/>
              <a:gd name="connsiteY30" fmla="*/ 3345577 h 3358578"/>
              <a:gd name="connsiteX31" fmla="*/ 13000 w 1217755"/>
              <a:gd name="connsiteY31" fmla="*/ 3358578 h 3358578"/>
              <a:gd name="connsiteX32" fmla="*/ 39002 w 1217755"/>
              <a:gd name="connsiteY32" fmla="*/ 3358578 h 3358578"/>
              <a:gd name="connsiteX33" fmla="*/ 91006 w 1217755"/>
              <a:gd name="connsiteY33" fmla="*/ 3306575 h 3358578"/>
              <a:gd name="connsiteX34" fmla="*/ 242684 w 1217755"/>
              <a:gd name="connsiteY34" fmla="*/ 3094226 h 3358578"/>
              <a:gd name="connsiteX35" fmla="*/ 450699 w 1217755"/>
              <a:gd name="connsiteY35" fmla="*/ 2773536 h 3358578"/>
              <a:gd name="connsiteX36" fmla="*/ 632712 w 1217755"/>
              <a:gd name="connsiteY36" fmla="*/ 2418177 h 3358578"/>
              <a:gd name="connsiteX37" fmla="*/ 775723 w 1217755"/>
              <a:gd name="connsiteY37" fmla="*/ 2110487 h 3358578"/>
              <a:gd name="connsiteX38" fmla="*/ 918733 w 1217755"/>
              <a:gd name="connsiteY38" fmla="*/ 1733460 h 3358578"/>
              <a:gd name="connsiteX39" fmla="*/ 1048743 w 1217755"/>
              <a:gd name="connsiteY39" fmla="*/ 1352099 h 3358578"/>
              <a:gd name="connsiteX40" fmla="*/ 1118081 w 1217755"/>
              <a:gd name="connsiteY40" fmla="*/ 1070412 h 335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7755" h="3358578">
                <a:moveTo>
                  <a:pt x="1118081" y="1070412"/>
                </a:moveTo>
                <a:lnTo>
                  <a:pt x="1135416" y="983739"/>
                </a:lnTo>
                <a:lnTo>
                  <a:pt x="1161418" y="862396"/>
                </a:lnTo>
                <a:lnTo>
                  <a:pt x="1187419" y="693384"/>
                </a:lnTo>
                <a:lnTo>
                  <a:pt x="1204754" y="541706"/>
                </a:lnTo>
                <a:lnTo>
                  <a:pt x="1217755" y="390029"/>
                </a:lnTo>
                <a:lnTo>
                  <a:pt x="1213421" y="303356"/>
                </a:lnTo>
                <a:lnTo>
                  <a:pt x="1187419" y="216683"/>
                </a:lnTo>
                <a:lnTo>
                  <a:pt x="1105080" y="99674"/>
                </a:lnTo>
                <a:lnTo>
                  <a:pt x="1014073" y="47670"/>
                </a:lnTo>
                <a:lnTo>
                  <a:pt x="940401" y="17335"/>
                </a:lnTo>
                <a:lnTo>
                  <a:pt x="884064" y="0"/>
                </a:lnTo>
                <a:lnTo>
                  <a:pt x="840727" y="0"/>
                </a:lnTo>
                <a:lnTo>
                  <a:pt x="814726" y="13001"/>
                </a:lnTo>
                <a:lnTo>
                  <a:pt x="819059" y="34669"/>
                </a:lnTo>
                <a:lnTo>
                  <a:pt x="849395" y="69339"/>
                </a:lnTo>
                <a:lnTo>
                  <a:pt x="901399" y="134343"/>
                </a:lnTo>
                <a:lnTo>
                  <a:pt x="931734" y="195014"/>
                </a:lnTo>
                <a:lnTo>
                  <a:pt x="953402" y="260019"/>
                </a:lnTo>
                <a:lnTo>
                  <a:pt x="966403" y="316357"/>
                </a:lnTo>
                <a:lnTo>
                  <a:pt x="970737" y="407363"/>
                </a:lnTo>
                <a:lnTo>
                  <a:pt x="953402" y="658715"/>
                </a:lnTo>
                <a:lnTo>
                  <a:pt x="914400" y="918734"/>
                </a:lnTo>
                <a:lnTo>
                  <a:pt x="823393" y="1321763"/>
                </a:lnTo>
                <a:lnTo>
                  <a:pt x="732386" y="1681456"/>
                </a:lnTo>
                <a:lnTo>
                  <a:pt x="615378" y="2019481"/>
                </a:lnTo>
                <a:lnTo>
                  <a:pt x="416030" y="2504850"/>
                </a:lnTo>
                <a:lnTo>
                  <a:pt x="277353" y="2808205"/>
                </a:lnTo>
                <a:lnTo>
                  <a:pt x="52003" y="3224235"/>
                </a:lnTo>
                <a:lnTo>
                  <a:pt x="0" y="3328243"/>
                </a:lnTo>
                <a:lnTo>
                  <a:pt x="4333" y="3345577"/>
                </a:lnTo>
                <a:lnTo>
                  <a:pt x="13000" y="3358578"/>
                </a:lnTo>
                <a:lnTo>
                  <a:pt x="39002" y="3358578"/>
                </a:lnTo>
                <a:lnTo>
                  <a:pt x="91006" y="3306575"/>
                </a:lnTo>
                <a:lnTo>
                  <a:pt x="242684" y="3094226"/>
                </a:lnTo>
                <a:lnTo>
                  <a:pt x="450699" y="2773536"/>
                </a:lnTo>
                <a:lnTo>
                  <a:pt x="632712" y="2418177"/>
                </a:lnTo>
                <a:lnTo>
                  <a:pt x="775723" y="2110487"/>
                </a:lnTo>
                <a:lnTo>
                  <a:pt x="918733" y="1733460"/>
                </a:lnTo>
                <a:lnTo>
                  <a:pt x="1048743" y="1352099"/>
                </a:lnTo>
                <a:lnTo>
                  <a:pt x="1118081" y="10704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79279230-3917-431F-B754-DCCB7538D0E4}"/>
              </a:ext>
            </a:extLst>
          </p:cNvPr>
          <p:cNvSpPr/>
          <p:nvPr/>
        </p:nvSpPr>
        <p:spPr>
          <a:xfrm>
            <a:off x="6015039" y="1951039"/>
            <a:ext cx="542925" cy="854075"/>
          </a:xfrm>
          <a:custGeom>
            <a:avLst/>
            <a:gdLst>
              <a:gd name="connsiteX0" fmla="*/ 128587 w 542925"/>
              <a:gd name="connsiteY0" fmla="*/ 373856 h 854869"/>
              <a:gd name="connsiteX1" fmla="*/ 152400 w 542925"/>
              <a:gd name="connsiteY1" fmla="*/ 252412 h 854869"/>
              <a:gd name="connsiteX2" fmla="*/ 164306 w 542925"/>
              <a:gd name="connsiteY2" fmla="*/ 164306 h 854869"/>
              <a:gd name="connsiteX3" fmla="*/ 157162 w 542925"/>
              <a:gd name="connsiteY3" fmla="*/ 109537 h 854869"/>
              <a:gd name="connsiteX4" fmla="*/ 142875 w 542925"/>
              <a:gd name="connsiteY4" fmla="*/ 73819 h 854869"/>
              <a:gd name="connsiteX5" fmla="*/ 123825 w 542925"/>
              <a:gd name="connsiteY5" fmla="*/ 57150 h 854869"/>
              <a:gd name="connsiteX6" fmla="*/ 80962 w 542925"/>
              <a:gd name="connsiteY6" fmla="*/ 35719 h 854869"/>
              <a:gd name="connsiteX7" fmla="*/ 0 w 542925"/>
              <a:gd name="connsiteY7" fmla="*/ 7144 h 854869"/>
              <a:gd name="connsiteX8" fmla="*/ 247650 w 542925"/>
              <a:gd name="connsiteY8" fmla="*/ 0 h 854869"/>
              <a:gd name="connsiteX9" fmla="*/ 409575 w 542925"/>
              <a:gd name="connsiteY9" fmla="*/ 83344 h 854869"/>
              <a:gd name="connsiteX10" fmla="*/ 461962 w 542925"/>
              <a:gd name="connsiteY10" fmla="*/ 116681 h 854869"/>
              <a:gd name="connsiteX11" fmla="*/ 504825 w 542925"/>
              <a:gd name="connsiteY11" fmla="*/ 140494 h 854869"/>
              <a:gd name="connsiteX12" fmla="*/ 533400 w 542925"/>
              <a:gd name="connsiteY12" fmla="*/ 161925 h 854869"/>
              <a:gd name="connsiteX13" fmla="*/ 540543 w 542925"/>
              <a:gd name="connsiteY13" fmla="*/ 173831 h 854869"/>
              <a:gd name="connsiteX14" fmla="*/ 542925 w 542925"/>
              <a:gd name="connsiteY14" fmla="*/ 200025 h 854869"/>
              <a:gd name="connsiteX15" fmla="*/ 533400 w 542925"/>
              <a:gd name="connsiteY15" fmla="*/ 228600 h 854869"/>
              <a:gd name="connsiteX16" fmla="*/ 483393 w 542925"/>
              <a:gd name="connsiteY16" fmla="*/ 273844 h 854869"/>
              <a:gd name="connsiteX17" fmla="*/ 450056 w 542925"/>
              <a:gd name="connsiteY17" fmla="*/ 300037 h 854869"/>
              <a:gd name="connsiteX18" fmla="*/ 338137 w 542925"/>
              <a:gd name="connsiteY18" fmla="*/ 461962 h 854869"/>
              <a:gd name="connsiteX19" fmla="*/ 128587 w 542925"/>
              <a:gd name="connsiteY19" fmla="*/ 740569 h 854869"/>
              <a:gd name="connsiteX20" fmla="*/ 21431 w 542925"/>
              <a:gd name="connsiteY20" fmla="*/ 854869 h 854869"/>
              <a:gd name="connsiteX21" fmla="*/ 23812 w 542925"/>
              <a:gd name="connsiteY21" fmla="*/ 769144 h 854869"/>
              <a:gd name="connsiteX22" fmla="*/ 90487 w 542925"/>
              <a:gd name="connsiteY22" fmla="*/ 545306 h 854869"/>
              <a:gd name="connsiteX23" fmla="*/ 128587 w 542925"/>
              <a:gd name="connsiteY23" fmla="*/ 373856 h 85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2925" h="854869">
                <a:moveTo>
                  <a:pt x="128587" y="373856"/>
                </a:moveTo>
                <a:lnTo>
                  <a:pt x="152400" y="252412"/>
                </a:lnTo>
                <a:lnTo>
                  <a:pt x="164306" y="164306"/>
                </a:lnTo>
                <a:lnTo>
                  <a:pt x="157162" y="109537"/>
                </a:lnTo>
                <a:lnTo>
                  <a:pt x="142875" y="73819"/>
                </a:lnTo>
                <a:lnTo>
                  <a:pt x="123825" y="57150"/>
                </a:lnTo>
                <a:lnTo>
                  <a:pt x="80962" y="35719"/>
                </a:lnTo>
                <a:lnTo>
                  <a:pt x="0" y="7144"/>
                </a:lnTo>
                <a:lnTo>
                  <a:pt x="247650" y="0"/>
                </a:lnTo>
                <a:lnTo>
                  <a:pt x="409575" y="83344"/>
                </a:lnTo>
                <a:lnTo>
                  <a:pt x="461962" y="116681"/>
                </a:lnTo>
                <a:lnTo>
                  <a:pt x="504825" y="140494"/>
                </a:lnTo>
                <a:lnTo>
                  <a:pt x="533400" y="161925"/>
                </a:lnTo>
                <a:lnTo>
                  <a:pt x="540543" y="173831"/>
                </a:lnTo>
                <a:lnTo>
                  <a:pt x="542925" y="200025"/>
                </a:lnTo>
                <a:lnTo>
                  <a:pt x="533400" y="228600"/>
                </a:lnTo>
                <a:lnTo>
                  <a:pt x="483393" y="273844"/>
                </a:lnTo>
                <a:lnTo>
                  <a:pt x="450056" y="300037"/>
                </a:lnTo>
                <a:lnTo>
                  <a:pt x="338137" y="461962"/>
                </a:lnTo>
                <a:lnTo>
                  <a:pt x="128587" y="740569"/>
                </a:lnTo>
                <a:lnTo>
                  <a:pt x="21431" y="854869"/>
                </a:lnTo>
                <a:cubicBezTo>
                  <a:pt x="22225" y="826294"/>
                  <a:pt x="23018" y="797719"/>
                  <a:pt x="23812" y="769144"/>
                </a:cubicBezTo>
                <a:lnTo>
                  <a:pt x="90487" y="545306"/>
                </a:lnTo>
                <a:lnTo>
                  <a:pt x="128587" y="3738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A802E4D4-FA9B-4719-8EC2-62B63812BD1F}"/>
              </a:ext>
            </a:extLst>
          </p:cNvPr>
          <p:cNvSpPr/>
          <p:nvPr/>
        </p:nvSpPr>
        <p:spPr>
          <a:xfrm>
            <a:off x="5160963" y="2509838"/>
            <a:ext cx="2559050" cy="1587500"/>
          </a:xfrm>
          <a:custGeom>
            <a:avLst/>
            <a:gdLst>
              <a:gd name="connsiteX0" fmla="*/ 809625 w 2559844"/>
              <a:gd name="connsiteY0" fmla="*/ 192881 h 1588293"/>
              <a:gd name="connsiteX1" fmla="*/ 573881 w 2559844"/>
              <a:gd name="connsiteY1" fmla="*/ 209550 h 1588293"/>
              <a:gd name="connsiteX2" fmla="*/ 361950 w 2559844"/>
              <a:gd name="connsiteY2" fmla="*/ 223837 h 1588293"/>
              <a:gd name="connsiteX3" fmla="*/ 173831 w 2559844"/>
              <a:gd name="connsiteY3" fmla="*/ 230981 h 1588293"/>
              <a:gd name="connsiteX4" fmla="*/ 71437 w 2559844"/>
              <a:gd name="connsiteY4" fmla="*/ 230981 h 1588293"/>
              <a:gd name="connsiteX5" fmla="*/ 0 w 2559844"/>
              <a:gd name="connsiteY5" fmla="*/ 259556 h 1588293"/>
              <a:gd name="connsiteX6" fmla="*/ 230981 w 2559844"/>
              <a:gd name="connsiteY6" fmla="*/ 366712 h 1588293"/>
              <a:gd name="connsiteX7" fmla="*/ 426244 w 2559844"/>
              <a:gd name="connsiteY7" fmla="*/ 361950 h 1588293"/>
              <a:gd name="connsiteX8" fmla="*/ 642937 w 2559844"/>
              <a:gd name="connsiteY8" fmla="*/ 347662 h 1588293"/>
              <a:gd name="connsiteX9" fmla="*/ 1031081 w 2559844"/>
              <a:gd name="connsiteY9" fmla="*/ 311943 h 1588293"/>
              <a:gd name="connsiteX10" fmla="*/ 1545431 w 2559844"/>
              <a:gd name="connsiteY10" fmla="*/ 259556 h 1588293"/>
              <a:gd name="connsiteX11" fmla="*/ 1776412 w 2559844"/>
              <a:gd name="connsiteY11" fmla="*/ 235743 h 1588293"/>
              <a:gd name="connsiteX12" fmla="*/ 2019300 w 2559844"/>
              <a:gd name="connsiteY12" fmla="*/ 211931 h 1588293"/>
              <a:gd name="connsiteX13" fmla="*/ 2062162 w 2559844"/>
              <a:gd name="connsiteY13" fmla="*/ 207168 h 1588293"/>
              <a:gd name="connsiteX14" fmla="*/ 2093119 w 2559844"/>
              <a:gd name="connsiteY14" fmla="*/ 209550 h 1588293"/>
              <a:gd name="connsiteX15" fmla="*/ 2107406 w 2559844"/>
              <a:gd name="connsiteY15" fmla="*/ 219075 h 1588293"/>
              <a:gd name="connsiteX16" fmla="*/ 2126456 w 2559844"/>
              <a:gd name="connsiteY16" fmla="*/ 238125 h 1588293"/>
              <a:gd name="connsiteX17" fmla="*/ 2131219 w 2559844"/>
              <a:gd name="connsiteY17" fmla="*/ 261937 h 1588293"/>
              <a:gd name="connsiteX18" fmla="*/ 2131219 w 2559844"/>
              <a:gd name="connsiteY18" fmla="*/ 321468 h 1588293"/>
              <a:gd name="connsiteX19" fmla="*/ 2083594 w 2559844"/>
              <a:gd name="connsiteY19" fmla="*/ 681037 h 1588293"/>
              <a:gd name="connsiteX20" fmla="*/ 2064544 w 2559844"/>
              <a:gd name="connsiteY20" fmla="*/ 845343 h 1588293"/>
              <a:gd name="connsiteX21" fmla="*/ 1971675 w 2559844"/>
              <a:gd name="connsiteY21" fmla="*/ 1357312 h 1588293"/>
              <a:gd name="connsiteX22" fmla="*/ 1950244 w 2559844"/>
              <a:gd name="connsiteY22" fmla="*/ 1478756 h 1588293"/>
              <a:gd name="connsiteX23" fmla="*/ 1969294 w 2559844"/>
              <a:gd name="connsiteY23" fmla="*/ 1507331 h 1588293"/>
              <a:gd name="connsiteX24" fmla="*/ 2000250 w 2559844"/>
              <a:gd name="connsiteY24" fmla="*/ 1547812 h 1588293"/>
              <a:gd name="connsiteX25" fmla="*/ 2021681 w 2559844"/>
              <a:gd name="connsiteY25" fmla="*/ 1566862 h 1588293"/>
              <a:gd name="connsiteX26" fmla="*/ 2045494 w 2559844"/>
              <a:gd name="connsiteY26" fmla="*/ 1581150 h 1588293"/>
              <a:gd name="connsiteX27" fmla="*/ 2064544 w 2559844"/>
              <a:gd name="connsiteY27" fmla="*/ 1585912 h 1588293"/>
              <a:gd name="connsiteX28" fmla="*/ 2093119 w 2559844"/>
              <a:gd name="connsiteY28" fmla="*/ 1588293 h 1588293"/>
              <a:gd name="connsiteX29" fmla="*/ 2140744 w 2559844"/>
              <a:gd name="connsiteY29" fmla="*/ 1576387 h 1588293"/>
              <a:gd name="connsiteX30" fmla="*/ 2162175 w 2559844"/>
              <a:gd name="connsiteY30" fmla="*/ 1559718 h 1588293"/>
              <a:gd name="connsiteX31" fmla="*/ 2188369 w 2559844"/>
              <a:gd name="connsiteY31" fmla="*/ 1509712 h 1588293"/>
              <a:gd name="connsiteX32" fmla="*/ 2226469 w 2559844"/>
              <a:gd name="connsiteY32" fmla="*/ 1435893 h 1588293"/>
              <a:gd name="connsiteX33" fmla="*/ 2247900 w 2559844"/>
              <a:gd name="connsiteY33" fmla="*/ 1343025 h 1588293"/>
              <a:gd name="connsiteX34" fmla="*/ 2340769 w 2559844"/>
              <a:gd name="connsiteY34" fmla="*/ 971550 h 1588293"/>
              <a:gd name="connsiteX35" fmla="*/ 2409825 w 2559844"/>
              <a:gd name="connsiteY35" fmla="*/ 685800 h 1588293"/>
              <a:gd name="connsiteX36" fmla="*/ 2486025 w 2559844"/>
              <a:gd name="connsiteY36" fmla="*/ 354806 h 1588293"/>
              <a:gd name="connsiteX37" fmla="*/ 2495550 w 2559844"/>
              <a:gd name="connsiteY37" fmla="*/ 333375 h 1588293"/>
              <a:gd name="connsiteX38" fmla="*/ 2526506 w 2559844"/>
              <a:gd name="connsiteY38" fmla="*/ 302418 h 1588293"/>
              <a:gd name="connsiteX39" fmla="*/ 2552700 w 2559844"/>
              <a:gd name="connsiteY39" fmla="*/ 269081 h 1588293"/>
              <a:gd name="connsiteX40" fmla="*/ 2559844 w 2559844"/>
              <a:gd name="connsiteY40" fmla="*/ 240506 h 1588293"/>
              <a:gd name="connsiteX41" fmla="*/ 2559844 w 2559844"/>
              <a:gd name="connsiteY41" fmla="*/ 226218 h 1588293"/>
              <a:gd name="connsiteX42" fmla="*/ 2543175 w 2559844"/>
              <a:gd name="connsiteY42" fmla="*/ 178593 h 1588293"/>
              <a:gd name="connsiteX43" fmla="*/ 2524125 w 2559844"/>
              <a:gd name="connsiteY43" fmla="*/ 142875 h 1588293"/>
              <a:gd name="connsiteX44" fmla="*/ 2495550 w 2559844"/>
              <a:gd name="connsiteY44" fmla="*/ 109537 h 1588293"/>
              <a:gd name="connsiteX45" fmla="*/ 2464594 w 2559844"/>
              <a:gd name="connsiteY45" fmla="*/ 90487 h 1588293"/>
              <a:gd name="connsiteX46" fmla="*/ 2369344 w 2559844"/>
              <a:gd name="connsiteY46" fmla="*/ 54768 h 1588293"/>
              <a:gd name="connsiteX47" fmla="*/ 2193131 w 2559844"/>
              <a:gd name="connsiteY47" fmla="*/ 7143 h 1588293"/>
              <a:gd name="connsiteX48" fmla="*/ 2135981 w 2559844"/>
              <a:gd name="connsiteY48" fmla="*/ 0 h 1588293"/>
              <a:gd name="connsiteX49" fmla="*/ 2102644 w 2559844"/>
              <a:gd name="connsiteY49" fmla="*/ 7143 h 1588293"/>
              <a:gd name="connsiteX50" fmla="*/ 2040731 w 2559844"/>
              <a:gd name="connsiteY50" fmla="*/ 21431 h 1588293"/>
              <a:gd name="connsiteX51" fmla="*/ 1821656 w 2559844"/>
              <a:gd name="connsiteY51" fmla="*/ 59531 h 1588293"/>
              <a:gd name="connsiteX52" fmla="*/ 1412081 w 2559844"/>
              <a:gd name="connsiteY52" fmla="*/ 114300 h 1588293"/>
              <a:gd name="connsiteX53" fmla="*/ 1033462 w 2559844"/>
              <a:gd name="connsiteY53" fmla="*/ 157162 h 1588293"/>
              <a:gd name="connsiteX54" fmla="*/ 895350 w 2559844"/>
              <a:gd name="connsiteY54" fmla="*/ 180975 h 1588293"/>
              <a:gd name="connsiteX55" fmla="*/ 809625 w 2559844"/>
              <a:gd name="connsiteY55" fmla="*/ 192881 h 158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59844" h="1588293">
                <a:moveTo>
                  <a:pt x="809625" y="192881"/>
                </a:moveTo>
                <a:lnTo>
                  <a:pt x="573881" y="209550"/>
                </a:lnTo>
                <a:lnTo>
                  <a:pt x="361950" y="223837"/>
                </a:lnTo>
                <a:lnTo>
                  <a:pt x="173831" y="230981"/>
                </a:lnTo>
                <a:lnTo>
                  <a:pt x="71437" y="230981"/>
                </a:lnTo>
                <a:lnTo>
                  <a:pt x="0" y="259556"/>
                </a:lnTo>
                <a:lnTo>
                  <a:pt x="230981" y="366712"/>
                </a:lnTo>
                <a:lnTo>
                  <a:pt x="426244" y="361950"/>
                </a:lnTo>
                <a:lnTo>
                  <a:pt x="642937" y="347662"/>
                </a:lnTo>
                <a:lnTo>
                  <a:pt x="1031081" y="311943"/>
                </a:lnTo>
                <a:lnTo>
                  <a:pt x="1545431" y="259556"/>
                </a:lnTo>
                <a:lnTo>
                  <a:pt x="1776412" y="235743"/>
                </a:lnTo>
                <a:lnTo>
                  <a:pt x="2019300" y="211931"/>
                </a:lnTo>
                <a:lnTo>
                  <a:pt x="2062162" y="207168"/>
                </a:lnTo>
                <a:lnTo>
                  <a:pt x="2093119" y="209550"/>
                </a:lnTo>
                <a:lnTo>
                  <a:pt x="2107406" y="219075"/>
                </a:lnTo>
                <a:lnTo>
                  <a:pt x="2126456" y="238125"/>
                </a:lnTo>
                <a:lnTo>
                  <a:pt x="2131219" y="261937"/>
                </a:lnTo>
                <a:lnTo>
                  <a:pt x="2131219" y="321468"/>
                </a:lnTo>
                <a:lnTo>
                  <a:pt x="2083594" y="681037"/>
                </a:lnTo>
                <a:lnTo>
                  <a:pt x="2064544" y="845343"/>
                </a:lnTo>
                <a:lnTo>
                  <a:pt x="1971675" y="1357312"/>
                </a:lnTo>
                <a:lnTo>
                  <a:pt x="1950244" y="1478756"/>
                </a:lnTo>
                <a:lnTo>
                  <a:pt x="1969294" y="1507331"/>
                </a:lnTo>
                <a:lnTo>
                  <a:pt x="2000250" y="1547812"/>
                </a:lnTo>
                <a:lnTo>
                  <a:pt x="2021681" y="1566862"/>
                </a:lnTo>
                <a:lnTo>
                  <a:pt x="2045494" y="1581150"/>
                </a:lnTo>
                <a:lnTo>
                  <a:pt x="2064544" y="1585912"/>
                </a:lnTo>
                <a:lnTo>
                  <a:pt x="2093119" y="1588293"/>
                </a:lnTo>
                <a:lnTo>
                  <a:pt x="2140744" y="1576387"/>
                </a:lnTo>
                <a:lnTo>
                  <a:pt x="2162175" y="1559718"/>
                </a:lnTo>
                <a:lnTo>
                  <a:pt x="2188369" y="1509712"/>
                </a:lnTo>
                <a:lnTo>
                  <a:pt x="2226469" y="1435893"/>
                </a:lnTo>
                <a:lnTo>
                  <a:pt x="2247900" y="1343025"/>
                </a:lnTo>
                <a:lnTo>
                  <a:pt x="2340769" y="971550"/>
                </a:lnTo>
                <a:lnTo>
                  <a:pt x="2409825" y="685800"/>
                </a:lnTo>
                <a:lnTo>
                  <a:pt x="2486025" y="354806"/>
                </a:lnTo>
                <a:lnTo>
                  <a:pt x="2495550" y="333375"/>
                </a:lnTo>
                <a:lnTo>
                  <a:pt x="2526506" y="302418"/>
                </a:lnTo>
                <a:lnTo>
                  <a:pt x="2552700" y="269081"/>
                </a:lnTo>
                <a:lnTo>
                  <a:pt x="2559844" y="240506"/>
                </a:lnTo>
                <a:lnTo>
                  <a:pt x="2559844" y="226218"/>
                </a:lnTo>
                <a:lnTo>
                  <a:pt x="2543175" y="178593"/>
                </a:lnTo>
                <a:lnTo>
                  <a:pt x="2524125" y="142875"/>
                </a:lnTo>
                <a:lnTo>
                  <a:pt x="2495550" y="109537"/>
                </a:lnTo>
                <a:lnTo>
                  <a:pt x="2464594" y="90487"/>
                </a:lnTo>
                <a:lnTo>
                  <a:pt x="2369344" y="54768"/>
                </a:lnTo>
                <a:lnTo>
                  <a:pt x="2193131" y="7143"/>
                </a:lnTo>
                <a:lnTo>
                  <a:pt x="2135981" y="0"/>
                </a:lnTo>
                <a:lnTo>
                  <a:pt x="2102644" y="7143"/>
                </a:lnTo>
                <a:lnTo>
                  <a:pt x="2040731" y="21431"/>
                </a:lnTo>
                <a:lnTo>
                  <a:pt x="1821656" y="59531"/>
                </a:lnTo>
                <a:lnTo>
                  <a:pt x="1412081" y="114300"/>
                </a:lnTo>
                <a:lnTo>
                  <a:pt x="1033462" y="157162"/>
                </a:lnTo>
                <a:lnTo>
                  <a:pt x="895350" y="180975"/>
                </a:lnTo>
                <a:lnTo>
                  <a:pt x="809625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99B5CA70-56E6-4C08-85F4-F1D58CD70F85}"/>
              </a:ext>
            </a:extLst>
          </p:cNvPr>
          <p:cNvSpPr/>
          <p:nvPr/>
        </p:nvSpPr>
        <p:spPr>
          <a:xfrm>
            <a:off x="5348288" y="3141663"/>
            <a:ext cx="2081212" cy="336550"/>
          </a:xfrm>
          <a:custGeom>
            <a:avLst/>
            <a:gdLst>
              <a:gd name="connsiteX0" fmla="*/ 740568 w 2081212"/>
              <a:gd name="connsiteY0" fmla="*/ 152400 h 338137"/>
              <a:gd name="connsiteX1" fmla="*/ 1042987 w 2081212"/>
              <a:gd name="connsiteY1" fmla="*/ 116681 h 338137"/>
              <a:gd name="connsiteX2" fmla="*/ 1316831 w 2081212"/>
              <a:gd name="connsiteY2" fmla="*/ 73819 h 338137"/>
              <a:gd name="connsiteX3" fmla="*/ 1476375 w 2081212"/>
              <a:gd name="connsiteY3" fmla="*/ 50006 h 338137"/>
              <a:gd name="connsiteX4" fmla="*/ 1693068 w 2081212"/>
              <a:gd name="connsiteY4" fmla="*/ 14287 h 338137"/>
              <a:gd name="connsiteX5" fmla="*/ 1754981 w 2081212"/>
              <a:gd name="connsiteY5" fmla="*/ 0 h 338137"/>
              <a:gd name="connsiteX6" fmla="*/ 1778793 w 2081212"/>
              <a:gd name="connsiteY6" fmla="*/ 0 h 338137"/>
              <a:gd name="connsiteX7" fmla="*/ 1828800 w 2081212"/>
              <a:gd name="connsiteY7" fmla="*/ 2381 h 338137"/>
              <a:gd name="connsiteX8" fmla="*/ 1876425 w 2081212"/>
              <a:gd name="connsiteY8" fmla="*/ 14287 h 338137"/>
              <a:gd name="connsiteX9" fmla="*/ 1950243 w 2081212"/>
              <a:gd name="connsiteY9" fmla="*/ 45244 h 338137"/>
              <a:gd name="connsiteX10" fmla="*/ 2081212 w 2081212"/>
              <a:gd name="connsiteY10" fmla="*/ 145256 h 338137"/>
              <a:gd name="connsiteX11" fmla="*/ 1888331 w 2081212"/>
              <a:gd name="connsiteY11" fmla="*/ 204787 h 338137"/>
              <a:gd name="connsiteX12" fmla="*/ 1819275 w 2081212"/>
              <a:gd name="connsiteY12" fmla="*/ 192881 h 338137"/>
              <a:gd name="connsiteX13" fmla="*/ 1690687 w 2081212"/>
              <a:gd name="connsiteY13" fmla="*/ 190500 h 338137"/>
              <a:gd name="connsiteX14" fmla="*/ 1466850 w 2081212"/>
              <a:gd name="connsiteY14" fmla="*/ 214312 h 338137"/>
              <a:gd name="connsiteX15" fmla="*/ 1173956 w 2081212"/>
              <a:gd name="connsiteY15" fmla="*/ 250031 h 338137"/>
              <a:gd name="connsiteX16" fmla="*/ 795337 w 2081212"/>
              <a:gd name="connsiteY16" fmla="*/ 292894 h 338137"/>
              <a:gd name="connsiteX17" fmla="*/ 438150 w 2081212"/>
              <a:gd name="connsiteY17" fmla="*/ 328612 h 338137"/>
              <a:gd name="connsiteX18" fmla="*/ 235743 w 2081212"/>
              <a:gd name="connsiteY18" fmla="*/ 338137 h 338137"/>
              <a:gd name="connsiteX19" fmla="*/ 135731 w 2081212"/>
              <a:gd name="connsiteY19" fmla="*/ 335756 h 338137"/>
              <a:gd name="connsiteX20" fmla="*/ 0 w 2081212"/>
              <a:gd name="connsiteY20" fmla="*/ 214312 h 338137"/>
              <a:gd name="connsiteX21" fmla="*/ 147637 w 2081212"/>
              <a:gd name="connsiteY21" fmla="*/ 202406 h 338137"/>
              <a:gd name="connsiteX22" fmla="*/ 304800 w 2081212"/>
              <a:gd name="connsiteY22" fmla="*/ 197644 h 338137"/>
              <a:gd name="connsiteX23" fmla="*/ 628650 w 2081212"/>
              <a:gd name="connsiteY23" fmla="*/ 171450 h 338137"/>
              <a:gd name="connsiteX24" fmla="*/ 740568 w 2081212"/>
              <a:gd name="connsiteY24" fmla="*/ 152400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81212" h="338137">
                <a:moveTo>
                  <a:pt x="740568" y="152400"/>
                </a:moveTo>
                <a:lnTo>
                  <a:pt x="1042987" y="116681"/>
                </a:lnTo>
                <a:lnTo>
                  <a:pt x="1316831" y="73819"/>
                </a:lnTo>
                <a:lnTo>
                  <a:pt x="1476375" y="50006"/>
                </a:lnTo>
                <a:lnTo>
                  <a:pt x="1693068" y="14287"/>
                </a:lnTo>
                <a:lnTo>
                  <a:pt x="1754981" y="0"/>
                </a:lnTo>
                <a:lnTo>
                  <a:pt x="1778793" y="0"/>
                </a:lnTo>
                <a:lnTo>
                  <a:pt x="1828800" y="2381"/>
                </a:lnTo>
                <a:lnTo>
                  <a:pt x="1876425" y="14287"/>
                </a:lnTo>
                <a:lnTo>
                  <a:pt x="1950243" y="45244"/>
                </a:lnTo>
                <a:lnTo>
                  <a:pt x="2081212" y="145256"/>
                </a:lnTo>
                <a:lnTo>
                  <a:pt x="1888331" y="204787"/>
                </a:lnTo>
                <a:lnTo>
                  <a:pt x="1819275" y="192881"/>
                </a:lnTo>
                <a:lnTo>
                  <a:pt x="1690687" y="190500"/>
                </a:lnTo>
                <a:lnTo>
                  <a:pt x="1466850" y="214312"/>
                </a:lnTo>
                <a:lnTo>
                  <a:pt x="1173956" y="250031"/>
                </a:lnTo>
                <a:lnTo>
                  <a:pt x="795337" y="292894"/>
                </a:lnTo>
                <a:lnTo>
                  <a:pt x="438150" y="328612"/>
                </a:lnTo>
                <a:lnTo>
                  <a:pt x="235743" y="338137"/>
                </a:lnTo>
                <a:lnTo>
                  <a:pt x="135731" y="335756"/>
                </a:lnTo>
                <a:lnTo>
                  <a:pt x="0" y="214312"/>
                </a:lnTo>
                <a:lnTo>
                  <a:pt x="147637" y="202406"/>
                </a:lnTo>
                <a:lnTo>
                  <a:pt x="304800" y="197644"/>
                </a:lnTo>
                <a:lnTo>
                  <a:pt x="628650" y="171450"/>
                </a:lnTo>
                <a:lnTo>
                  <a:pt x="740568" y="152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E3D63CD1-9BDF-42AA-9D91-294B8DDEC22D}"/>
              </a:ext>
            </a:extLst>
          </p:cNvPr>
          <p:cNvSpPr/>
          <p:nvPr/>
        </p:nvSpPr>
        <p:spPr>
          <a:xfrm>
            <a:off x="5421313" y="3829051"/>
            <a:ext cx="1885950" cy="296863"/>
          </a:xfrm>
          <a:custGeom>
            <a:avLst/>
            <a:gdLst>
              <a:gd name="connsiteX0" fmla="*/ 709613 w 1885950"/>
              <a:gd name="connsiteY0" fmla="*/ 97631 h 297656"/>
              <a:gd name="connsiteX1" fmla="*/ 431007 w 1885950"/>
              <a:gd name="connsiteY1" fmla="*/ 128588 h 297656"/>
              <a:gd name="connsiteX2" fmla="*/ 230982 w 1885950"/>
              <a:gd name="connsiteY2" fmla="*/ 150019 h 297656"/>
              <a:gd name="connsiteX3" fmla="*/ 157163 w 1885950"/>
              <a:gd name="connsiteY3" fmla="*/ 157163 h 297656"/>
              <a:gd name="connsiteX4" fmla="*/ 0 w 1885950"/>
              <a:gd name="connsiteY4" fmla="*/ 173831 h 297656"/>
              <a:gd name="connsiteX5" fmla="*/ 178594 w 1885950"/>
              <a:gd name="connsiteY5" fmla="*/ 297656 h 297656"/>
              <a:gd name="connsiteX6" fmla="*/ 304800 w 1885950"/>
              <a:gd name="connsiteY6" fmla="*/ 278606 h 297656"/>
              <a:gd name="connsiteX7" fmla="*/ 535782 w 1885950"/>
              <a:gd name="connsiteY7" fmla="*/ 247650 h 297656"/>
              <a:gd name="connsiteX8" fmla="*/ 740569 w 1885950"/>
              <a:gd name="connsiteY8" fmla="*/ 223838 h 297656"/>
              <a:gd name="connsiteX9" fmla="*/ 931069 w 1885950"/>
              <a:gd name="connsiteY9" fmla="*/ 207169 h 297656"/>
              <a:gd name="connsiteX10" fmla="*/ 1154907 w 1885950"/>
              <a:gd name="connsiteY10" fmla="*/ 183356 h 297656"/>
              <a:gd name="connsiteX11" fmla="*/ 1402557 w 1885950"/>
              <a:gd name="connsiteY11" fmla="*/ 166688 h 297656"/>
              <a:gd name="connsiteX12" fmla="*/ 1657350 w 1885950"/>
              <a:gd name="connsiteY12" fmla="*/ 159544 h 297656"/>
              <a:gd name="connsiteX13" fmla="*/ 1781175 w 1885950"/>
              <a:gd name="connsiteY13" fmla="*/ 159544 h 297656"/>
              <a:gd name="connsiteX14" fmla="*/ 1885950 w 1885950"/>
              <a:gd name="connsiteY14" fmla="*/ 88106 h 297656"/>
              <a:gd name="connsiteX15" fmla="*/ 1724025 w 1885950"/>
              <a:gd name="connsiteY15" fmla="*/ 0 h 297656"/>
              <a:gd name="connsiteX16" fmla="*/ 1469232 w 1885950"/>
              <a:gd name="connsiteY16" fmla="*/ 28575 h 297656"/>
              <a:gd name="connsiteX17" fmla="*/ 1057275 w 1885950"/>
              <a:gd name="connsiteY17" fmla="*/ 61913 h 297656"/>
              <a:gd name="connsiteX18" fmla="*/ 709613 w 1885950"/>
              <a:gd name="connsiteY18" fmla="*/ 97631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85950" h="297656">
                <a:moveTo>
                  <a:pt x="709613" y="97631"/>
                </a:moveTo>
                <a:lnTo>
                  <a:pt x="431007" y="128588"/>
                </a:lnTo>
                <a:lnTo>
                  <a:pt x="230982" y="150019"/>
                </a:lnTo>
                <a:lnTo>
                  <a:pt x="157163" y="157163"/>
                </a:lnTo>
                <a:lnTo>
                  <a:pt x="0" y="173831"/>
                </a:lnTo>
                <a:lnTo>
                  <a:pt x="178594" y="297656"/>
                </a:lnTo>
                <a:lnTo>
                  <a:pt x="304800" y="278606"/>
                </a:lnTo>
                <a:lnTo>
                  <a:pt x="535782" y="247650"/>
                </a:lnTo>
                <a:lnTo>
                  <a:pt x="740569" y="223838"/>
                </a:lnTo>
                <a:lnTo>
                  <a:pt x="931069" y="207169"/>
                </a:lnTo>
                <a:lnTo>
                  <a:pt x="1154907" y="183356"/>
                </a:lnTo>
                <a:lnTo>
                  <a:pt x="1402557" y="166688"/>
                </a:lnTo>
                <a:lnTo>
                  <a:pt x="1657350" y="159544"/>
                </a:lnTo>
                <a:lnTo>
                  <a:pt x="1781175" y="159544"/>
                </a:lnTo>
                <a:lnTo>
                  <a:pt x="1885950" y="88106"/>
                </a:lnTo>
                <a:lnTo>
                  <a:pt x="1724025" y="0"/>
                </a:lnTo>
                <a:lnTo>
                  <a:pt x="1469232" y="28575"/>
                </a:lnTo>
                <a:lnTo>
                  <a:pt x="1057275" y="61913"/>
                </a:lnTo>
                <a:lnTo>
                  <a:pt x="709613" y="97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324CB382-8346-4C20-A0EA-5733094FFA53}"/>
              </a:ext>
            </a:extLst>
          </p:cNvPr>
          <p:cNvSpPr/>
          <p:nvPr/>
        </p:nvSpPr>
        <p:spPr>
          <a:xfrm>
            <a:off x="6080126" y="3989388"/>
            <a:ext cx="430213" cy="1992312"/>
          </a:xfrm>
          <a:custGeom>
            <a:avLst/>
            <a:gdLst>
              <a:gd name="connsiteX0" fmla="*/ 164850 w 430154"/>
              <a:gd name="connsiteY0" fmla="*/ 721217 h 1991074"/>
              <a:gd name="connsiteX1" fmla="*/ 164850 w 430154"/>
              <a:gd name="connsiteY1" fmla="*/ 430154 h 1991074"/>
              <a:gd name="connsiteX2" fmla="*/ 157122 w 430154"/>
              <a:gd name="connsiteY2" fmla="*/ 293638 h 1991074"/>
              <a:gd name="connsiteX3" fmla="*/ 144243 w 430154"/>
              <a:gd name="connsiteY3" fmla="*/ 229244 h 1991074"/>
              <a:gd name="connsiteX4" fmla="*/ 126213 w 430154"/>
              <a:gd name="connsiteY4" fmla="*/ 185456 h 1991074"/>
              <a:gd name="connsiteX5" fmla="*/ 110758 w 430154"/>
              <a:gd name="connsiteY5" fmla="*/ 144243 h 1991074"/>
              <a:gd name="connsiteX6" fmla="*/ 69546 w 430154"/>
              <a:gd name="connsiteY6" fmla="*/ 87576 h 1991074"/>
              <a:gd name="connsiteX7" fmla="*/ 0 w 430154"/>
              <a:gd name="connsiteY7" fmla="*/ 0 h 1991074"/>
              <a:gd name="connsiteX8" fmla="*/ 275608 w 430154"/>
              <a:gd name="connsiteY8" fmla="*/ 38637 h 1991074"/>
              <a:gd name="connsiteX9" fmla="*/ 324548 w 430154"/>
              <a:gd name="connsiteY9" fmla="*/ 87576 h 1991074"/>
              <a:gd name="connsiteX10" fmla="*/ 365760 w 430154"/>
              <a:gd name="connsiteY10" fmla="*/ 139092 h 1991074"/>
              <a:gd name="connsiteX11" fmla="*/ 388942 w 430154"/>
              <a:gd name="connsiteY11" fmla="*/ 177728 h 1991074"/>
              <a:gd name="connsiteX12" fmla="*/ 399245 w 430154"/>
              <a:gd name="connsiteY12" fmla="*/ 208638 h 1991074"/>
              <a:gd name="connsiteX13" fmla="*/ 404397 w 430154"/>
              <a:gd name="connsiteY13" fmla="*/ 242123 h 1991074"/>
              <a:gd name="connsiteX14" fmla="*/ 412124 w 430154"/>
              <a:gd name="connsiteY14" fmla="*/ 345154 h 1991074"/>
              <a:gd name="connsiteX15" fmla="*/ 409548 w 430154"/>
              <a:gd name="connsiteY15" fmla="*/ 801066 h 1991074"/>
              <a:gd name="connsiteX16" fmla="*/ 412124 w 430154"/>
              <a:gd name="connsiteY16" fmla="*/ 1287887 h 1991074"/>
              <a:gd name="connsiteX17" fmla="*/ 425003 w 430154"/>
              <a:gd name="connsiteY17" fmla="*/ 1517131 h 1991074"/>
              <a:gd name="connsiteX18" fmla="*/ 430154 w 430154"/>
              <a:gd name="connsiteY18" fmla="*/ 1566071 h 1991074"/>
              <a:gd name="connsiteX19" fmla="*/ 430154 w 430154"/>
              <a:gd name="connsiteY19" fmla="*/ 1589253 h 1991074"/>
              <a:gd name="connsiteX20" fmla="*/ 417275 w 430154"/>
              <a:gd name="connsiteY20" fmla="*/ 1627890 h 1991074"/>
              <a:gd name="connsiteX21" fmla="*/ 388942 w 430154"/>
              <a:gd name="connsiteY21" fmla="*/ 1702587 h 1991074"/>
              <a:gd name="connsiteX22" fmla="*/ 329699 w 430154"/>
              <a:gd name="connsiteY22" fmla="*/ 1818497 h 1991074"/>
              <a:gd name="connsiteX23" fmla="*/ 262729 w 430154"/>
              <a:gd name="connsiteY23" fmla="*/ 1916376 h 1991074"/>
              <a:gd name="connsiteX24" fmla="*/ 226668 w 430154"/>
              <a:gd name="connsiteY24" fmla="*/ 1978195 h 1991074"/>
              <a:gd name="connsiteX25" fmla="*/ 200910 w 430154"/>
              <a:gd name="connsiteY25" fmla="*/ 1991074 h 1991074"/>
              <a:gd name="connsiteX26" fmla="*/ 172577 w 430154"/>
              <a:gd name="connsiteY26" fmla="*/ 1970468 h 1991074"/>
              <a:gd name="connsiteX27" fmla="*/ 164850 w 430154"/>
              <a:gd name="connsiteY27" fmla="*/ 721217 h 199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0154" h="1991074">
                <a:moveTo>
                  <a:pt x="164850" y="721217"/>
                </a:moveTo>
                <a:lnTo>
                  <a:pt x="164850" y="430154"/>
                </a:lnTo>
                <a:lnTo>
                  <a:pt x="157122" y="293638"/>
                </a:lnTo>
                <a:lnTo>
                  <a:pt x="144243" y="229244"/>
                </a:lnTo>
                <a:lnTo>
                  <a:pt x="126213" y="185456"/>
                </a:lnTo>
                <a:lnTo>
                  <a:pt x="110758" y="144243"/>
                </a:lnTo>
                <a:lnTo>
                  <a:pt x="69546" y="87576"/>
                </a:lnTo>
                <a:lnTo>
                  <a:pt x="0" y="0"/>
                </a:lnTo>
                <a:lnTo>
                  <a:pt x="275608" y="38637"/>
                </a:lnTo>
                <a:lnTo>
                  <a:pt x="324548" y="87576"/>
                </a:lnTo>
                <a:lnTo>
                  <a:pt x="365760" y="139092"/>
                </a:lnTo>
                <a:lnTo>
                  <a:pt x="388942" y="177728"/>
                </a:lnTo>
                <a:lnTo>
                  <a:pt x="399245" y="208638"/>
                </a:lnTo>
                <a:lnTo>
                  <a:pt x="404397" y="242123"/>
                </a:lnTo>
                <a:lnTo>
                  <a:pt x="412124" y="345154"/>
                </a:lnTo>
                <a:cubicBezTo>
                  <a:pt x="411265" y="497125"/>
                  <a:pt x="410407" y="649095"/>
                  <a:pt x="409548" y="801066"/>
                </a:cubicBezTo>
                <a:cubicBezTo>
                  <a:pt x="410407" y="963340"/>
                  <a:pt x="411265" y="1125613"/>
                  <a:pt x="412124" y="1287887"/>
                </a:cubicBezTo>
                <a:lnTo>
                  <a:pt x="425003" y="1517131"/>
                </a:lnTo>
                <a:lnTo>
                  <a:pt x="430154" y="1566071"/>
                </a:lnTo>
                <a:lnTo>
                  <a:pt x="430154" y="1589253"/>
                </a:lnTo>
                <a:lnTo>
                  <a:pt x="417275" y="1627890"/>
                </a:lnTo>
                <a:lnTo>
                  <a:pt x="388942" y="1702587"/>
                </a:lnTo>
                <a:lnTo>
                  <a:pt x="329699" y="1818497"/>
                </a:lnTo>
                <a:lnTo>
                  <a:pt x="262729" y="1916376"/>
                </a:lnTo>
                <a:lnTo>
                  <a:pt x="226668" y="1978195"/>
                </a:lnTo>
                <a:lnTo>
                  <a:pt x="200910" y="1991074"/>
                </a:lnTo>
                <a:lnTo>
                  <a:pt x="172577" y="1970468"/>
                </a:lnTo>
                <a:cubicBezTo>
                  <a:pt x="170001" y="1560920"/>
                  <a:pt x="167426" y="1151371"/>
                  <a:pt x="164850" y="72121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7E493990-67CD-4637-8EDE-1B95FCF279DB}"/>
              </a:ext>
            </a:extLst>
          </p:cNvPr>
          <p:cNvSpPr/>
          <p:nvPr/>
        </p:nvSpPr>
        <p:spPr>
          <a:xfrm>
            <a:off x="5673725" y="5292726"/>
            <a:ext cx="615950" cy="682625"/>
          </a:xfrm>
          <a:custGeom>
            <a:avLst/>
            <a:gdLst>
              <a:gd name="connsiteX0" fmla="*/ 141667 w 615610"/>
              <a:gd name="connsiteY0" fmla="*/ 190607 h 682580"/>
              <a:gd name="connsiteX1" fmla="*/ 229244 w 615610"/>
              <a:gd name="connsiteY1" fmla="*/ 262729 h 682580"/>
              <a:gd name="connsiteX2" fmla="*/ 303941 w 615610"/>
              <a:gd name="connsiteY2" fmla="*/ 337426 h 682580"/>
              <a:gd name="connsiteX3" fmla="*/ 401820 w 615610"/>
              <a:gd name="connsiteY3" fmla="*/ 455912 h 682580"/>
              <a:gd name="connsiteX4" fmla="*/ 484245 w 615610"/>
              <a:gd name="connsiteY4" fmla="*/ 564095 h 682580"/>
              <a:gd name="connsiteX5" fmla="*/ 556367 w 615610"/>
              <a:gd name="connsiteY5" fmla="*/ 649095 h 682580"/>
              <a:gd name="connsiteX6" fmla="*/ 595004 w 615610"/>
              <a:gd name="connsiteY6" fmla="*/ 680004 h 682580"/>
              <a:gd name="connsiteX7" fmla="*/ 615610 w 615610"/>
              <a:gd name="connsiteY7" fmla="*/ 682580 h 682580"/>
              <a:gd name="connsiteX8" fmla="*/ 584700 w 615610"/>
              <a:gd name="connsiteY8" fmla="*/ 0 h 682580"/>
              <a:gd name="connsiteX9" fmla="*/ 571822 w 615610"/>
              <a:gd name="connsiteY9" fmla="*/ 92728 h 682580"/>
              <a:gd name="connsiteX10" fmla="*/ 558943 w 615610"/>
              <a:gd name="connsiteY10" fmla="*/ 108182 h 682580"/>
              <a:gd name="connsiteX11" fmla="*/ 522882 w 615610"/>
              <a:gd name="connsiteY11" fmla="*/ 123637 h 682580"/>
              <a:gd name="connsiteX12" fmla="*/ 486821 w 615610"/>
              <a:gd name="connsiteY12" fmla="*/ 131364 h 682580"/>
              <a:gd name="connsiteX13" fmla="*/ 443033 w 615610"/>
              <a:gd name="connsiteY13" fmla="*/ 131364 h 682580"/>
              <a:gd name="connsiteX14" fmla="*/ 298789 w 615610"/>
              <a:gd name="connsiteY14" fmla="*/ 100455 h 682580"/>
              <a:gd name="connsiteX15" fmla="*/ 149395 w 615610"/>
              <a:gd name="connsiteY15" fmla="*/ 77273 h 682580"/>
              <a:gd name="connsiteX16" fmla="*/ 43788 w 615610"/>
              <a:gd name="connsiteY16" fmla="*/ 54091 h 682580"/>
              <a:gd name="connsiteX17" fmla="*/ 15454 w 615610"/>
              <a:gd name="connsiteY17" fmla="*/ 51515 h 682580"/>
              <a:gd name="connsiteX18" fmla="*/ 0 w 615610"/>
              <a:gd name="connsiteY18" fmla="*/ 61818 h 682580"/>
              <a:gd name="connsiteX19" fmla="*/ 0 w 615610"/>
              <a:gd name="connsiteY19" fmla="*/ 82425 h 682580"/>
              <a:gd name="connsiteX20" fmla="*/ 7727 w 615610"/>
              <a:gd name="connsiteY20" fmla="*/ 100455 h 682580"/>
              <a:gd name="connsiteX21" fmla="*/ 38636 w 615610"/>
              <a:gd name="connsiteY21" fmla="*/ 121061 h 682580"/>
              <a:gd name="connsiteX22" fmla="*/ 92727 w 615610"/>
              <a:gd name="connsiteY22" fmla="*/ 159698 h 682580"/>
              <a:gd name="connsiteX23" fmla="*/ 141667 w 615610"/>
              <a:gd name="connsiteY23" fmla="*/ 190607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5610" h="682580">
                <a:moveTo>
                  <a:pt x="141667" y="190607"/>
                </a:moveTo>
                <a:lnTo>
                  <a:pt x="229244" y="262729"/>
                </a:lnTo>
                <a:lnTo>
                  <a:pt x="303941" y="337426"/>
                </a:lnTo>
                <a:lnTo>
                  <a:pt x="401820" y="455912"/>
                </a:lnTo>
                <a:lnTo>
                  <a:pt x="484245" y="564095"/>
                </a:lnTo>
                <a:lnTo>
                  <a:pt x="556367" y="649095"/>
                </a:lnTo>
                <a:lnTo>
                  <a:pt x="595004" y="680004"/>
                </a:lnTo>
                <a:lnTo>
                  <a:pt x="615610" y="682580"/>
                </a:lnTo>
                <a:lnTo>
                  <a:pt x="584700" y="0"/>
                </a:lnTo>
                <a:lnTo>
                  <a:pt x="571822" y="92728"/>
                </a:lnTo>
                <a:lnTo>
                  <a:pt x="558943" y="108182"/>
                </a:lnTo>
                <a:lnTo>
                  <a:pt x="522882" y="123637"/>
                </a:lnTo>
                <a:lnTo>
                  <a:pt x="486821" y="131364"/>
                </a:lnTo>
                <a:lnTo>
                  <a:pt x="443033" y="131364"/>
                </a:lnTo>
                <a:lnTo>
                  <a:pt x="298789" y="100455"/>
                </a:lnTo>
                <a:lnTo>
                  <a:pt x="149395" y="77273"/>
                </a:lnTo>
                <a:lnTo>
                  <a:pt x="43788" y="54091"/>
                </a:lnTo>
                <a:lnTo>
                  <a:pt x="15454" y="51515"/>
                </a:lnTo>
                <a:lnTo>
                  <a:pt x="0" y="61818"/>
                </a:lnTo>
                <a:lnTo>
                  <a:pt x="0" y="82425"/>
                </a:lnTo>
                <a:lnTo>
                  <a:pt x="7727" y="100455"/>
                </a:lnTo>
                <a:lnTo>
                  <a:pt x="38636" y="121061"/>
                </a:lnTo>
                <a:lnTo>
                  <a:pt x="92727" y="159698"/>
                </a:lnTo>
                <a:lnTo>
                  <a:pt x="141667" y="1906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38D5F7B-0E10-47EE-A94E-692580D16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26" y="1573658"/>
            <a:ext cx="4188315" cy="44016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79A8CA1-0A4A-47B2-A0C9-7FA10023E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26" y="1577976"/>
            <a:ext cx="4194412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2" grpId="0" animBg="1"/>
      <p:bldP spid="148" grpId="0" animBg="1"/>
      <p:bldP spid="14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C61EF3-18F0-43B1-8E99-B4141F18A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80" y="1133657"/>
            <a:ext cx="4322439" cy="4590686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856B90-6E06-47EA-867F-E729D2DE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842" y="1228153"/>
            <a:ext cx="4188315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063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8825322-9F0D-4B22-A769-803958EF3081}"/>
              </a:ext>
            </a:extLst>
          </p:cNvPr>
          <p:cNvSpPr/>
          <p:nvPr/>
        </p:nvSpPr>
        <p:spPr>
          <a:xfrm>
            <a:off x="3760789" y="2270126"/>
            <a:ext cx="814387" cy="3406775"/>
          </a:xfrm>
          <a:custGeom>
            <a:avLst/>
            <a:gdLst>
              <a:gd name="connsiteX0" fmla="*/ 810393 w 814726"/>
              <a:gd name="connsiteY0" fmla="*/ 1074745 h 3406249"/>
              <a:gd name="connsiteX1" fmla="*/ 814726 w 814726"/>
              <a:gd name="connsiteY1" fmla="*/ 663049 h 3406249"/>
              <a:gd name="connsiteX2" fmla="*/ 810393 w 814726"/>
              <a:gd name="connsiteY2" fmla="*/ 381361 h 3406249"/>
              <a:gd name="connsiteX3" fmla="*/ 810393 w 814726"/>
              <a:gd name="connsiteY3" fmla="*/ 264353 h 3406249"/>
              <a:gd name="connsiteX4" fmla="*/ 806059 w 814726"/>
              <a:gd name="connsiteY4" fmla="*/ 234017 h 3406249"/>
              <a:gd name="connsiteX5" fmla="*/ 788724 w 814726"/>
              <a:gd name="connsiteY5" fmla="*/ 186347 h 3406249"/>
              <a:gd name="connsiteX6" fmla="*/ 702051 w 814726"/>
              <a:gd name="connsiteY6" fmla="*/ 47670 h 3406249"/>
              <a:gd name="connsiteX7" fmla="*/ 667382 w 814726"/>
              <a:gd name="connsiteY7" fmla="*/ 43337 h 3406249"/>
              <a:gd name="connsiteX8" fmla="*/ 546040 w 814726"/>
              <a:gd name="connsiteY8" fmla="*/ 30336 h 3406249"/>
              <a:gd name="connsiteX9" fmla="*/ 442032 w 814726"/>
              <a:gd name="connsiteY9" fmla="*/ 17335 h 3406249"/>
              <a:gd name="connsiteX10" fmla="*/ 359693 w 814726"/>
              <a:gd name="connsiteY10" fmla="*/ 4334 h 3406249"/>
              <a:gd name="connsiteX11" fmla="*/ 325024 w 814726"/>
              <a:gd name="connsiteY11" fmla="*/ 0 h 3406249"/>
              <a:gd name="connsiteX12" fmla="*/ 281687 w 814726"/>
              <a:gd name="connsiteY12" fmla="*/ 4334 h 3406249"/>
              <a:gd name="connsiteX13" fmla="*/ 264353 w 814726"/>
              <a:gd name="connsiteY13" fmla="*/ 8668 h 3406249"/>
              <a:gd name="connsiteX14" fmla="*/ 260019 w 814726"/>
              <a:gd name="connsiteY14" fmla="*/ 21668 h 3406249"/>
              <a:gd name="connsiteX15" fmla="*/ 277354 w 814726"/>
              <a:gd name="connsiteY15" fmla="*/ 47670 h 3406249"/>
              <a:gd name="connsiteX16" fmla="*/ 312023 w 814726"/>
              <a:gd name="connsiteY16" fmla="*/ 73672 h 3406249"/>
              <a:gd name="connsiteX17" fmla="*/ 364027 w 814726"/>
              <a:gd name="connsiteY17" fmla="*/ 112675 h 3406249"/>
              <a:gd name="connsiteX18" fmla="*/ 433365 w 814726"/>
              <a:gd name="connsiteY18" fmla="*/ 190681 h 3406249"/>
              <a:gd name="connsiteX19" fmla="*/ 485369 w 814726"/>
              <a:gd name="connsiteY19" fmla="*/ 260019 h 3406249"/>
              <a:gd name="connsiteX20" fmla="*/ 520038 w 814726"/>
              <a:gd name="connsiteY20" fmla="*/ 342359 h 3406249"/>
              <a:gd name="connsiteX21" fmla="*/ 546040 w 814726"/>
              <a:gd name="connsiteY21" fmla="*/ 446366 h 3406249"/>
              <a:gd name="connsiteX22" fmla="*/ 563375 w 814726"/>
              <a:gd name="connsiteY22" fmla="*/ 676050 h 3406249"/>
              <a:gd name="connsiteX23" fmla="*/ 563375 w 814726"/>
              <a:gd name="connsiteY23" fmla="*/ 1109414 h 3406249"/>
              <a:gd name="connsiteX24" fmla="*/ 546040 w 814726"/>
              <a:gd name="connsiteY24" fmla="*/ 1590450 h 3406249"/>
              <a:gd name="connsiteX25" fmla="*/ 520038 w 814726"/>
              <a:gd name="connsiteY25" fmla="*/ 1885138 h 3406249"/>
              <a:gd name="connsiteX26" fmla="*/ 485369 w 814726"/>
              <a:gd name="connsiteY26" fmla="*/ 2153824 h 3406249"/>
              <a:gd name="connsiteX27" fmla="*/ 446366 w 814726"/>
              <a:gd name="connsiteY27" fmla="*/ 2361839 h 3406249"/>
              <a:gd name="connsiteX28" fmla="*/ 394362 w 814726"/>
              <a:gd name="connsiteY28" fmla="*/ 2543852 h 3406249"/>
              <a:gd name="connsiteX29" fmla="*/ 290355 w 814726"/>
              <a:gd name="connsiteY29" fmla="*/ 2808205 h 3406249"/>
              <a:gd name="connsiteX30" fmla="*/ 169012 w 814726"/>
              <a:gd name="connsiteY30" fmla="*/ 3063890 h 3406249"/>
              <a:gd name="connsiteX31" fmla="*/ 43337 w 814726"/>
              <a:gd name="connsiteY31" fmla="*/ 3284906 h 3406249"/>
              <a:gd name="connsiteX32" fmla="*/ 4334 w 814726"/>
              <a:gd name="connsiteY32" fmla="*/ 3345577 h 3406249"/>
              <a:gd name="connsiteX33" fmla="*/ 0 w 814726"/>
              <a:gd name="connsiteY33" fmla="*/ 3375913 h 3406249"/>
              <a:gd name="connsiteX34" fmla="*/ 8667 w 814726"/>
              <a:gd name="connsiteY34" fmla="*/ 3406249 h 3406249"/>
              <a:gd name="connsiteX35" fmla="*/ 26002 w 814726"/>
              <a:gd name="connsiteY35" fmla="*/ 3406249 h 3406249"/>
              <a:gd name="connsiteX36" fmla="*/ 73672 w 814726"/>
              <a:gd name="connsiteY36" fmla="*/ 3371579 h 3406249"/>
              <a:gd name="connsiteX37" fmla="*/ 156012 w 814726"/>
              <a:gd name="connsiteY37" fmla="*/ 3267572 h 3406249"/>
              <a:gd name="connsiteX38" fmla="*/ 264353 w 814726"/>
              <a:gd name="connsiteY38" fmla="*/ 3133229 h 3406249"/>
              <a:gd name="connsiteX39" fmla="*/ 364027 w 814726"/>
              <a:gd name="connsiteY39" fmla="*/ 2977217 h 3406249"/>
              <a:gd name="connsiteX40" fmla="*/ 455033 w 814726"/>
              <a:gd name="connsiteY40" fmla="*/ 2812539 h 3406249"/>
              <a:gd name="connsiteX41" fmla="*/ 528705 w 814726"/>
              <a:gd name="connsiteY41" fmla="*/ 2656527 h 3406249"/>
              <a:gd name="connsiteX42" fmla="*/ 593710 w 814726"/>
              <a:gd name="connsiteY42" fmla="*/ 2487515 h 3406249"/>
              <a:gd name="connsiteX43" fmla="*/ 654381 w 814726"/>
              <a:gd name="connsiteY43" fmla="*/ 2292501 h 3406249"/>
              <a:gd name="connsiteX44" fmla="*/ 710719 w 814726"/>
              <a:gd name="connsiteY44" fmla="*/ 2019481 h 3406249"/>
              <a:gd name="connsiteX45" fmla="*/ 754055 w 814726"/>
              <a:gd name="connsiteY45" fmla="*/ 1776796 h 3406249"/>
              <a:gd name="connsiteX46" fmla="*/ 784391 w 814726"/>
              <a:gd name="connsiteY46" fmla="*/ 1534112 h 3406249"/>
              <a:gd name="connsiteX47" fmla="*/ 806059 w 814726"/>
              <a:gd name="connsiteY47" fmla="*/ 1191754 h 3406249"/>
              <a:gd name="connsiteX48" fmla="*/ 810393 w 814726"/>
              <a:gd name="connsiteY48" fmla="*/ 1074745 h 340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14726" h="3406249">
                <a:moveTo>
                  <a:pt x="810393" y="1074745"/>
                </a:moveTo>
                <a:cubicBezTo>
                  <a:pt x="811837" y="937513"/>
                  <a:pt x="813282" y="800281"/>
                  <a:pt x="814726" y="663049"/>
                </a:cubicBezTo>
                <a:cubicBezTo>
                  <a:pt x="813282" y="569153"/>
                  <a:pt x="811837" y="475257"/>
                  <a:pt x="810393" y="381361"/>
                </a:cubicBezTo>
                <a:lnTo>
                  <a:pt x="810393" y="264353"/>
                </a:lnTo>
                <a:lnTo>
                  <a:pt x="806059" y="234017"/>
                </a:lnTo>
                <a:lnTo>
                  <a:pt x="788724" y="186347"/>
                </a:lnTo>
                <a:lnTo>
                  <a:pt x="702051" y="47670"/>
                </a:lnTo>
                <a:lnTo>
                  <a:pt x="667382" y="43337"/>
                </a:lnTo>
                <a:lnTo>
                  <a:pt x="546040" y="30336"/>
                </a:lnTo>
                <a:lnTo>
                  <a:pt x="442032" y="17335"/>
                </a:lnTo>
                <a:lnTo>
                  <a:pt x="359693" y="4334"/>
                </a:lnTo>
                <a:lnTo>
                  <a:pt x="325024" y="0"/>
                </a:lnTo>
                <a:lnTo>
                  <a:pt x="281687" y="4334"/>
                </a:lnTo>
                <a:lnTo>
                  <a:pt x="264353" y="8668"/>
                </a:lnTo>
                <a:lnTo>
                  <a:pt x="260019" y="21668"/>
                </a:lnTo>
                <a:lnTo>
                  <a:pt x="277354" y="47670"/>
                </a:lnTo>
                <a:lnTo>
                  <a:pt x="312023" y="73672"/>
                </a:lnTo>
                <a:lnTo>
                  <a:pt x="364027" y="112675"/>
                </a:lnTo>
                <a:lnTo>
                  <a:pt x="433365" y="190681"/>
                </a:lnTo>
                <a:lnTo>
                  <a:pt x="485369" y="260019"/>
                </a:lnTo>
                <a:lnTo>
                  <a:pt x="520038" y="342359"/>
                </a:lnTo>
                <a:lnTo>
                  <a:pt x="546040" y="446366"/>
                </a:lnTo>
                <a:lnTo>
                  <a:pt x="563375" y="676050"/>
                </a:lnTo>
                <a:lnTo>
                  <a:pt x="563375" y="1109414"/>
                </a:lnTo>
                <a:lnTo>
                  <a:pt x="546040" y="1590450"/>
                </a:lnTo>
                <a:lnTo>
                  <a:pt x="520038" y="1885138"/>
                </a:lnTo>
                <a:lnTo>
                  <a:pt x="485369" y="2153824"/>
                </a:lnTo>
                <a:lnTo>
                  <a:pt x="446366" y="2361839"/>
                </a:lnTo>
                <a:lnTo>
                  <a:pt x="394362" y="2543852"/>
                </a:lnTo>
                <a:lnTo>
                  <a:pt x="290355" y="2808205"/>
                </a:lnTo>
                <a:lnTo>
                  <a:pt x="169012" y="3063890"/>
                </a:lnTo>
                <a:lnTo>
                  <a:pt x="43337" y="3284906"/>
                </a:lnTo>
                <a:lnTo>
                  <a:pt x="4334" y="3345577"/>
                </a:lnTo>
                <a:lnTo>
                  <a:pt x="0" y="3375913"/>
                </a:lnTo>
                <a:lnTo>
                  <a:pt x="8667" y="3406249"/>
                </a:lnTo>
                <a:lnTo>
                  <a:pt x="26002" y="3406249"/>
                </a:lnTo>
                <a:lnTo>
                  <a:pt x="73672" y="3371579"/>
                </a:lnTo>
                <a:lnTo>
                  <a:pt x="156012" y="3267572"/>
                </a:lnTo>
                <a:lnTo>
                  <a:pt x="264353" y="3133229"/>
                </a:lnTo>
                <a:lnTo>
                  <a:pt x="364027" y="2977217"/>
                </a:lnTo>
                <a:lnTo>
                  <a:pt x="455033" y="2812539"/>
                </a:lnTo>
                <a:lnTo>
                  <a:pt x="528705" y="2656527"/>
                </a:lnTo>
                <a:lnTo>
                  <a:pt x="593710" y="2487515"/>
                </a:lnTo>
                <a:lnTo>
                  <a:pt x="654381" y="2292501"/>
                </a:lnTo>
                <a:lnTo>
                  <a:pt x="710719" y="2019481"/>
                </a:lnTo>
                <a:lnTo>
                  <a:pt x="754055" y="1776796"/>
                </a:lnTo>
                <a:lnTo>
                  <a:pt x="784391" y="1534112"/>
                </a:lnTo>
                <a:lnTo>
                  <a:pt x="806059" y="1191754"/>
                </a:lnTo>
                <a:lnTo>
                  <a:pt x="810393" y="107474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F8BA012E-0D51-4325-AA3D-C03E8654456D}"/>
              </a:ext>
            </a:extLst>
          </p:cNvPr>
          <p:cNvSpPr/>
          <p:nvPr/>
        </p:nvSpPr>
        <p:spPr>
          <a:xfrm>
            <a:off x="4791075" y="2262188"/>
            <a:ext cx="1938338" cy="812800"/>
          </a:xfrm>
          <a:custGeom>
            <a:avLst/>
            <a:gdLst>
              <a:gd name="connsiteX0" fmla="*/ 1176338 w 1938338"/>
              <a:gd name="connsiteY0" fmla="*/ 364331 h 812006"/>
              <a:gd name="connsiteX1" fmla="*/ 1007269 w 1938338"/>
              <a:gd name="connsiteY1" fmla="*/ 442912 h 812006"/>
              <a:gd name="connsiteX2" fmla="*/ 823913 w 1938338"/>
              <a:gd name="connsiteY2" fmla="*/ 514350 h 812006"/>
              <a:gd name="connsiteX3" fmla="*/ 611981 w 1938338"/>
              <a:gd name="connsiteY3" fmla="*/ 585787 h 812006"/>
              <a:gd name="connsiteX4" fmla="*/ 416719 w 1938338"/>
              <a:gd name="connsiteY4" fmla="*/ 647700 h 812006"/>
              <a:gd name="connsiteX5" fmla="*/ 207169 w 1938338"/>
              <a:gd name="connsiteY5" fmla="*/ 709612 h 812006"/>
              <a:gd name="connsiteX6" fmla="*/ 71438 w 1938338"/>
              <a:gd name="connsiteY6" fmla="*/ 745331 h 812006"/>
              <a:gd name="connsiteX7" fmla="*/ 14288 w 1938338"/>
              <a:gd name="connsiteY7" fmla="*/ 764381 h 812006"/>
              <a:gd name="connsiteX8" fmla="*/ 4763 w 1938338"/>
              <a:gd name="connsiteY8" fmla="*/ 771525 h 812006"/>
              <a:gd name="connsiteX9" fmla="*/ 0 w 1938338"/>
              <a:gd name="connsiteY9" fmla="*/ 781050 h 812006"/>
              <a:gd name="connsiteX10" fmla="*/ 0 w 1938338"/>
              <a:gd name="connsiteY10" fmla="*/ 795337 h 812006"/>
              <a:gd name="connsiteX11" fmla="*/ 11906 w 1938338"/>
              <a:gd name="connsiteY11" fmla="*/ 807243 h 812006"/>
              <a:gd name="connsiteX12" fmla="*/ 42863 w 1938338"/>
              <a:gd name="connsiteY12" fmla="*/ 812006 h 812006"/>
              <a:gd name="connsiteX13" fmla="*/ 126206 w 1938338"/>
              <a:gd name="connsiteY13" fmla="*/ 800100 h 812006"/>
              <a:gd name="connsiteX14" fmla="*/ 400050 w 1938338"/>
              <a:gd name="connsiteY14" fmla="*/ 754856 h 812006"/>
              <a:gd name="connsiteX15" fmla="*/ 671513 w 1938338"/>
              <a:gd name="connsiteY15" fmla="*/ 707231 h 812006"/>
              <a:gd name="connsiteX16" fmla="*/ 750094 w 1938338"/>
              <a:gd name="connsiteY16" fmla="*/ 692943 h 812006"/>
              <a:gd name="connsiteX17" fmla="*/ 900113 w 1938338"/>
              <a:gd name="connsiteY17" fmla="*/ 657225 h 812006"/>
              <a:gd name="connsiteX18" fmla="*/ 1147763 w 1938338"/>
              <a:gd name="connsiteY18" fmla="*/ 581025 h 812006"/>
              <a:gd name="connsiteX19" fmla="*/ 1388269 w 1938338"/>
              <a:gd name="connsiteY19" fmla="*/ 495300 h 812006"/>
              <a:gd name="connsiteX20" fmla="*/ 1495425 w 1938338"/>
              <a:gd name="connsiteY20" fmla="*/ 454818 h 812006"/>
              <a:gd name="connsiteX21" fmla="*/ 1545431 w 1938338"/>
              <a:gd name="connsiteY21" fmla="*/ 433387 h 812006"/>
              <a:gd name="connsiteX22" fmla="*/ 1593056 w 1938338"/>
              <a:gd name="connsiteY22" fmla="*/ 421481 h 812006"/>
              <a:gd name="connsiteX23" fmla="*/ 1662113 w 1938338"/>
              <a:gd name="connsiteY23" fmla="*/ 409575 h 812006"/>
              <a:gd name="connsiteX24" fmla="*/ 1740694 w 1938338"/>
              <a:gd name="connsiteY24" fmla="*/ 402431 h 812006"/>
              <a:gd name="connsiteX25" fmla="*/ 1738313 w 1938338"/>
              <a:gd name="connsiteY25" fmla="*/ 402431 h 812006"/>
              <a:gd name="connsiteX26" fmla="*/ 1800225 w 1938338"/>
              <a:gd name="connsiteY26" fmla="*/ 404812 h 812006"/>
              <a:gd name="connsiteX27" fmla="*/ 1854994 w 1938338"/>
              <a:gd name="connsiteY27" fmla="*/ 409575 h 812006"/>
              <a:gd name="connsiteX28" fmla="*/ 1900238 w 1938338"/>
              <a:gd name="connsiteY28" fmla="*/ 402431 h 812006"/>
              <a:gd name="connsiteX29" fmla="*/ 1926431 w 1938338"/>
              <a:gd name="connsiteY29" fmla="*/ 388143 h 812006"/>
              <a:gd name="connsiteX30" fmla="*/ 1938338 w 1938338"/>
              <a:gd name="connsiteY30" fmla="*/ 366712 h 812006"/>
              <a:gd name="connsiteX31" fmla="*/ 1928813 w 1938338"/>
              <a:gd name="connsiteY31" fmla="*/ 333375 h 812006"/>
              <a:gd name="connsiteX32" fmla="*/ 1902619 w 1938338"/>
              <a:gd name="connsiteY32" fmla="*/ 295275 h 812006"/>
              <a:gd name="connsiteX33" fmla="*/ 1854994 w 1938338"/>
              <a:gd name="connsiteY33" fmla="*/ 250031 h 812006"/>
              <a:gd name="connsiteX34" fmla="*/ 1776413 w 1938338"/>
              <a:gd name="connsiteY34" fmla="*/ 185737 h 812006"/>
              <a:gd name="connsiteX35" fmla="*/ 1674019 w 1938338"/>
              <a:gd name="connsiteY35" fmla="*/ 111918 h 812006"/>
              <a:gd name="connsiteX36" fmla="*/ 1566863 w 1938338"/>
              <a:gd name="connsiteY36" fmla="*/ 45243 h 812006"/>
              <a:gd name="connsiteX37" fmla="*/ 1504950 w 1938338"/>
              <a:gd name="connsiteY37" fmla="*/ 7143 h 812006"/>
              <a:gd name="connsiteX38" fmla="*/ 1488281 w 1938338"/>
              <a:gd name="connsiteY38" fmla="*/ 2381 h 812006"/>
              <a:gd name="connsiteX39" fmla="*/ 1462088 w 1938338"/>
              <a:gd name="connsiteY39" fmla="*/ 0 h 812006"/>
              <a:gd name="connsiteX40" fmla="*/ 1447800 w 1938338"/>
              <a:gd name="connsiteY40" fmla="*/ 7143 h 812006"/>
              <a:gd name="connsiteX41" fmla="*/ 1447800 w 1938338"/>
              <a:gd name="connsiteY41" fmla="*/ 26193 h 812006"/>
              <a:gd name="connsiteX42" fmla="*/ 1457325 w 1938338"/>
              <a:gd name="connsiteY42" fmla="*/ 54768 h 812006"/>
              <a:gd name="connsiteX43" fmla="*/ 1485900 w 1938338"/>
              <a:gd name="connsiteY43" fmla="*/ 85725 h 812006"/>
              <a:gd name="connsiteX44" fmla="*/ 1509713 w 1938338"/>
              <a:gd name="connsiteY44" fmla="*/ 123825 h 812006"/>
              <a:gd name="connsiteX45" fmla="*/ 1526381 w 1938338"/>
              <a:gd name="connsiteY45" fmla="*/ 159543 h 812006"/>
              <a:gd name="connsiteX46" fmla="*/ 1521619 w 1938338"/>
              <a:gd name="connsiteY46" fmla="*/ 180975 h 812006"/>
              <a:gd name="connsiteX47" fmla="*/ 1500188 w 1938338"/>
              <a:gd name="connsiteY47" fmla="*/ 202406 h 812006"/>
              <a:gd name="connsiteX48" fmla="*/ 1423988 w 1938338"/>
              <a:gd name="connsiteY48" fmla="*/ 242887 h 812006"/>
              <a:gd name="connsiteX49" fmla="*/ 1335881 w 1938338"/>
              <a:gd name="connsiteY49" fmla="*/ 290512 h 812006"/>
              <a:gd name="connsiteX50" fmla="*/ 1176338 w 1938338"/>
              <a:gd name="connsiteY50" fmla="*/ 364331 h 81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938338" h="812006">
                <a:moveTo>
                  <a:pt x="1176338" y="364331"/>
                </a:moveTo>
                <a:lnTo>
                  <a:pt x="1007269" y="442912"/>
                </a:lnTo>
                <a:lnTo>
                  <a:pt x="823913" y="514350"/>
                </a:lnTo>
                <a:lnTo>
                  <a:pt x="611981" y="585787"/>
                </a:lnTo>
                <a:lnTo>
                  <a:pt x="416719" y="647700"/>
                </a:lnTo>
                <a:lnTo>
                  <a:pt x="207169" y="709612"/>
                </a:lnTo>
                <a:lnTo>
                  <a:pt x="71438" y="745331"/>
                </a:lnTo>
                <a:lnTo>
                  <a:pt x="14288" y="764381"/>
                </a:lnTo>
                <a:lnTo>
                  <a:pt x="4763" y="771525"/>
                </a:lnTo>
                <a:lnTo>
                  <a:pt x="0" y="781050"/>
                </a:lnTo>
                <a:lnTo>
                  <a:pt x="0" y="795337"/>
                </a:lnTo>
                <a:lnTo>
                  <a:pt x="11906" y="807243"/>
                </a:lnTo>
                <a:lnTo>
                  <a:pt x="42863" y="812006"/>
                </a:lnTo>
                <a:lnTo>
                  <a:pt x="126206" y="800100"/>
                </a:lnTo>
                <a:lnTo>
                  <a:pt x="400050" y="754856"/>
                </a:lnTo>
                <a:lnTo>
                  <a:pt x="671513" y="707231"/>
                </a:lnTo>
                <a:lnTo>
                  <a:pt x="750094" y="692943"/>
                </a:lnTo>
                <a:lnTo>
                  <a:pt x="900113" y="657225"/>
                </a:lnTo>
                <a:lnTo>
                  <a:pt x="1147763" y="581025"/>
                </a:lnTo>
                <a:lnTo>
                  <a:pt x="1388269" y="495300"/>
                </a:lnTo>
                <a:lnTo>
                  <a:pt x="1495425" y="454818"/>
                </a:lnTo>
                <a:lnTo>
                  <a:pt x="1545431" y="433387"/>
                </a:lnTo>
                <a:lnTo>
                  <a:pt x="1593056" y="421481"/>
                </a:lnTo>
                <a:lnTo>
                  <a:pt x="1662113" y="409575"/>
                </a:lnTo>
                <a:lnTo>
                  <a:pt x="1740694" y="402431"/>
                </a:lnTo>
                <a:cubicBezTo>
                  <a:pt x="1741484" y="402357"/>
                  <a:pt x="1739107" y="402431"/>
                  <a:pt x="1738313" y="402431"/>
                </a:cubicBezTo>
                <a:lnTo>
                  <a:pt x="1800225" y="404812"/>
                </a:lnTo>
                <a:lnTo>
                  <a:pt x="1854994" y="409575"/>
                </a:lnTo>
                <a:lnTo>
                  <a:pt x="1900238" y="402431"/>
                </a:lnTo>
                <a:lnTo>
                  <a:pt x="1926431" y="388143"/>
                </a:lnTo>
                <a:lnTo>
                  <a:pt x="1938338" y="366712"/>
                </a:lnTo>
                <a:lnTo>
                  <a:pt x="1928813" y="333375"/>
                </a:lnTo>
                <a:lnTo>
                  <a:pt x="1902619" y="295275"/>
                </a:lnTo>
                <a:lnTo>
                  <a:pt x="1854994" y="250031"/>
                </a:lnTo>
                <a:lnTo>
                  <a:pt x="1776413" y="185737"/>
                </a:lnTo>
                <a:lnTo>
                  <a:pt x="1674019" y="111918"/>
                </a:lnTo>
                <a:lnTo>
                  <a:pt x="1566863" y="45243"/>
                </a:lnTo>
                <a:lnTo>
                  <a:pt x="1504950" y="7143"/>
                </a:lnTo>
                <a:lnTo>
                  <a:pt x="1488281" y="2381"/>
                </a:lnTo>
                <a:lnTo>
                  <a:pt x="1462088" y="0"/>
                </a:lnTo>
                <a:lnTo>
                  <a:pt x="1447800" y="7143"/>
                </a:lnTo>
                <a:lnTo>
                  <a:pt x="1447800" y="26193"/>
                </a:lnTo>
                <a:lnTo>
                  <a:pt x="1457325" y="54768"/>
                </a:lnTo>
                <a:lnTo>
                  <a:pt x="1485900" y="85725"/>
                </a:lnTo>
                <a:lnTo>
                  <a:pt x="1509713" y="123825"/>
                </a:lnTo>
                <a:lnTo>
                  <a:pt x="1526381" y="159543"/>
                </a:lnTo>
                <a:lnTo>
                  <a:pt x="1521619" y="180975"/>
                </a:lnTo>
                <a:lnTo>
                  <a:pt x="1500188" y="202406"/>
                </a:lnTo>
                <a:lnTo>
                  <a:pt x="1423988" y="242887"/>
                </a:lnTo>
                <a:lnTo>
                  <a:pt x="1335881" y="290512"/>
                </a:lnTo>
                <a:lnTo>
                  <a:pt x="1176338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78B3B835-6D11-4F04-AF0C-6C04B53EE7EF}"/>
              </a:ext>
            </a:extLst>
          </p:cNvPr>
          <p:cNvSpPr/>
          <p:nvPr/>
        </p:nvSpPr>
        <p:spPr>
          <a:xfrm>
            <a:off x="4687889" y="3600450"/>
            <a:ext cx="460375" cy="952500"/>
          </a:xfrm>
          <a:custGeom>
            <a:avLst/>
            <a:gdLst>
              <a:gd name="connsiteX0" fmla="*/ 192882 w 459582"/>
              <a:gd name="connsiteY0" fmla="*/ 459581 h 952500"/>
              <a:gd name="connsiteX1" fmla="*/ 183357 w 459582"/>
              <a:gd name="connsiteY1" fmla="*/ 378619 h 952500"/>
              <a:gd name="connsiteX2" fmla="*/ 171450 w 459582"/>
              <a:gd name="connsiteY2" fmla="*/ 323850 h 952500"/>
              <a:gd name="connsiteX3" fmla="*/ 145257 w 459582"/>
              <a:gd name="connsiteY3" fmla="*/ 247650 h 952500"/>
              <a:gd name="connsiteX4" fmla="*/ 109538 w 459582"/>
              <a:gd name="connsiteY4" fmla="*/ 169069 h 952500"/>
              <a:gd name="connsiteX5" fmla="*/ 73819 w 459582"/>
              <a:gd name="connsiteY5" fmla="*/ 114300 h 952500"/>
              <a:gd name="connsiteX6" fmla="*/ 45244 w 459582"/>
              <a:gd name="connsiteY6" fmla="*/ 76200 h 952500"/>
              <a:gd name="connsiteX7" fmla="*/ 23813 w 459582"/>
              <a:gd name="connsiteY7" fmla="*/ 59531 h 952500"/>
              <a:gd name="connsiteX8" fmla="*/ 9525 w 459582"/>
              <a:gd name="connsiteY8" fmla="*/ 45244 h 952500"/>
              <a:gd name="connsiteX9" fmla="*/ 0 w 459582"/>
              <a:gd name="connsiteY9" fmla="*/ 23813 h 952500"/>
              <a:gd name="connsiteX10" fmla="*/ 2382 w 459582"/>
              <a:gd name="connsiteY10" fmla="*/ 9525 h 952500"/>
              <a:gd name="connsiteX11" fmla="*/ 11907 w 459582"/>
              <a:gd name="connsiteY11" fmla="*/ 0 h 952500"/>
              <a:gd name="connsiteX12" fmla="*/ 40482 w 459582"/>
              <a:gd name="connsiteY12" fmla="*/ 0 h 952500"/>
              <a:gd name="connsiteX13" fmla="*/ 119063 w 459582"/>
              <a:gd name="connsiteY13" fmla="*/ 14288 h 952500"/>
              <a:gd name="connsiteX14" fmla="*/ 252413 w 459582"/>
              <a:gd name="connsiteY14" fmla="*/ 40481 h 952500"/>
              <a:gd name="connsiteX15" fmla="*/ 307182 w 459582"/>
              <a:gd name="connsiteY15" fmla="*/ 50006 h 952500"/>
              <a:gd name="connsiteX16" fmla="*/ 323850 w 459582"/>
              <a:gd name="connsiteY16" fmla="*/ 54769 h 952500"/>
              <a:gd name="connsiteX17" fmla="*/ 359569 w 459582"/>
              <a:gd name="connsiteY17" fmla="*/ 254794 h 952500"/>
              <a:gd name="connsiteX18" fmla="*/ 445294 w 459582"/>
              <a:gd name="connsiteY18" fmla="*/ 673894 h 952500"/>
              <a:gd name="connsiteX19" fmla="*/ 459582 w 459582"/>
              <a:gd name="connsiteY19" fmla="*/ 809625 h 952500"/>
              <a:gd name="connsiteX20" fmla="*/ 442913 w 459582"/>
              <a:gd name="connsiteY20" fmla="*/ 888206 h 952500"/>
              <a:gd name="connsiteX21" fmla="*/ 431007 w 459582"/>
              <a:gd name="connsiteY21" fmla="*/ 916781 h 952500"/>
              <a:gd name="connsiteX22" fmla="*/ 407194 w 459582"/>
              <a:gd name="connsiteY22" fmla="*/ 938213 h 952500"/>
              <a:gd name="connsiteX23" fmla="*/ 378619 w 459582"/>
              <a:gd name="connsiteY23" fmla="*/ 952500 h 952500"/>
              <a:gd name="connsiteX24" fmla="*/ 350044 w 459582"/>
              <a:gd name="connsiteY24" fmla="*/ 952500 h 952500"/>
              <a:gd name="connsiteX25" fmla="*/ 323850 w 459582"/>
              <a:gd name="connsiteY25" fmla="*/ 942975 h 952500"/>
              <a:gd name="connsiteX26" fmla="*/ 292894 w 459582"/>
              <a:gd name="connsiteY26" fmla="*/ 909638 h 952500"/>
              <a:gd name="connsiteX27" fmla="*/ 240507 w 459582"/>
              <a:gd name="connsiteY27" fmla="*/ 821531 h 952500"/>
              <a:gd name="connsiteX28" fmla="*/ 216694 w 459582"/>
              <a:gd name="connsiteY28" fmla="*/ 769144 h 952500"/>
              <a:gd name="connsiteX29" fmla="*/ 216694 w 459582"/>
              <a:gd name="connsiteY29" fmla="*/ 745331 h 952500"/>
              <a:gd name="connsiteX30" fmla="*/ 197644 w 459582"/>
              <a:gd name="connsiteY30" fmla="*/ 547688 h 952500"/>
              <a:gd name="connsiteX31" fmla="*/ 192882 w 459582"/>
              <a:gd name="connsiteY31" fmla="*/ 459581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9582" h="952500">
                <a:moveTo>
                  <a:pt x="192882" y="459581"/>
                </a:moveTo>
                <a:lnTo>
                  <a:pt x="183357" y="378619"/>
                </a:lnTo>
                <a:lnTo>
                  <a:pt x="171450" y="323850"/>
                </a:lnTo>
                <a:lnTo>
                  <a:pt x="145257" y="247650"/>
                </a:lnTo>
                <a:lnTo>
                  <a:pt x="109538" y="169069"/>
                </a:lnTo>
                <a:lnTo>
                  <a:pt x="73819" y="114300"/>
                </a:lnTo>
                <a:lnTo>
                  <a:pt x="45244" y="76200"/>
                </a:lnTo>
                <a:lnTo>
                  <a:pt x="23813" y="59531"/>
                </a:lnTo>
                <a:lnTo>
                  <a:pt x="9525" y="45244"/>
                </a:lnTo>
                <a:lnTo>
                  <a:pt x="0" y="23813"/>
                </a:lnTo>
                <a:lnTo>
                  <a:pt x="2382" y="9525"/>
                </a:lnTo>
                <a:lnTo>
                  <a:pt x="11907" y="0"/>
                </a:lnTo>
                <a:lnTo>
                  <a:pt x="40482" y="0"/>
                </a:lnTo>
                <a:lnTo>
                  <a:pt x="119063" y="14288"/>
                </a:lnTo>
                <a:lnTo>
                  <a:pt x="252413" y="40481"/>
                </a:lnTo>
                <a:lnTo>
                  <a:pt x="307182" y="50006"/>
                </a:lnTo>
                <a:lnTo>
                  <a:pt x="323850" y="54769"/>
                </a:lnTo>
                <a:lnTo>
                  <a:pt x="359569" y="254794"/>
                </a:lnTo>
                <a:lnTo>
                  <a:pt x="445294" y="673894"/>
                </a:lnTo>
                <a:lnTo>
                  <a:pt x="459582" y="809625"/>
                </a:lnTo>
                <a:lnTo>
                  <a:pt x="442913" y="888206"/>
                </a:lnTo>
                <a:lnTo>
                  <a:pt x="431007" y="916781"/>
                </a:lnTo>
                <a:lnTo>
                  <a:pt x="407194" y="938213"/>
                </a:lnTo>
                <a:lnTo>
                  <a:pt x="378619" y="952500"/>
                </a:lnTo>
                <a:lnTo>
                  <a:pt x="350044" y="952500"/>
                </a:lnTo>
                <a:lnTo>
                  <a:pt x="323850" y="942975"/>
                </a:lnTo>
                <a:lnTo>
                  <a:pt x="292894" y="909638"/>
                </a:lnTo>
                <a:lnTo>
                  <a:pt x="240507" y="821531"/>
                </a:lnTo>
                <a:lnTo>
                  <a:pt x="216694" y="769144"/>
                </a:lnTo>
                <a:lnTo>
                  <a:pt x="216694" y="745331"/>
                </a:lnTo>
                <a:lnTo>
                  <a:pt x="197644" y="547688"/>
                </a:lnTo>
                <a:lnTo>
                  <a:pt x="192882" y="459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F1CFDA28-2C48-45BE-98F3-564EC2EC0378}"/>
              </a:ext>
            </a:extLst>
          </p:cNvPr>
          <p:cNvSpPr/>
          <p:nvPr/>
        </p:nvSpPr>
        <p:spPr>
          <a:xfrm>
            <a:off x="4243389" y="1889126"/>
            <a:ext cx="4314825" cy="3998913"/>
          </a:xfrm>
          <a:custGeom>
            <a:avLst/>
            <a:gdLst>
              <a:gd name="connsiteX0" fmla="*/ 1225899 w 4315768"/>
              <a:gd name="connsiteY0" fmla="*/ 211015 h 3999244"/>
              <a:gd name="connsiteX1" fmla="*/ 944546 w 4315768"/>
              <a:gd name="connsiteY1" fmla="*/ 261257 h 3999244"/>
              <a:gd name="connsiteX2" fmla="*/ 622998 w 4315768"/>
              <a:gd name="connsiteY2" fmla="*/ 326572 h 3999244"/>
              <a:gd name="connsiteX3" fmla="*/ 321548 w 4315768"/>
              <a:gd name="connsiteY3" fmla="*/ 396910 h 3999244"/>
              <a:gd name="connsiteX4" fmla="*/ 165798 w 4315768"/>
              <a:gd name="connsiteY4" fmla="*/ 437103 h 3999244"/>
              <a:gd name="connsiteX5" fmla="*/ 0 w 4315768"/>
              <a:gd name="connsiteY5" fmla="*/ 497394 h 3999244"/>
              <a:gd name="connsiteX6" fmla="*/ 231113 w 4315768"/>
              <a:gd name="connsiteY6" fmla="*/ 602901 h 3999244"/>
              <a:gd name="connsiteX7" fmla="*/ 341644 w 4315768"/>
              <a:gd name="connsiteY7" fmla="*/ 572756 h 3999244"/>
              <a:gd name="connsiteX8" fmla="*/ 552660 w 4315768"/>
              <a:gd name="connsiteY8" fmla="*/ 522514 h 3999244"/>
              <a:gd name="connsiteX9" fmla="*/ 783772 w 4315768"/>
              <a:gd name="connsiteY9" fmla="*/ 467248 h 3999244"/>
              <a:gd name="connsiteX10" fmla="*/ 1004836 w 4315768"/>
              <a:gd name="connsiteY10" fmla="*/ 422031 h 3999244"/>
              <a:gd name="connsiteX11" fmla="*/ 1261069 w 4315768"/>
              <a:gd name="connsiteY11" fmla="*/ 371789 h 3999244"/>
              <a:gd name="connsiteX12" fmla="*/ 1532374 w 4315768"/>
              <a:gd name="connsiteY12" fmla="*/ 326572 h 3999244"/>
              <a:gd name="connsiteX13" fmla="*/ 1803680 w 4315768"/>
              <a:gd name="connsiteY13" fmla="*/ 296426 h 3999244"/>
              <a:gd name="connsiteX14" fmla="*/ 2080009 w 4315768"/>
              <a:gd name="connsiteY14" fmla="*/ 261257 h 3999244"/>
              <a:gd name="connsiteX15" fmla="*/ 2376436 w 4315768"/>
              <a:gd name="connsiteY15" fmla="*/ 236136 h 3999244"/>
              <a:gd name="connsiteX16" fmla="*/ 2677886 w 4315768"/>
              <a:gd name="connsiteY16" fmla="*/ 221064 h 3999244"/>
              <a:gd name="connsiteX17" fmla="*/ 2818563 w 4315768"/>
              <a:gd name="connsiteY17" fmla="*/ 221064 h 3999244"/>
              <a:gd name="connsiteX18" fmla="*/ 2924071 w 4315768"/>
              <a:gd name="connsiteY18" fmla="*/ 231112 h 3999244"/>
              <a:gd name="connsiteX19" fmla="*/ 2959240 w 4315768"/>
              <a:gd name="connsiteY19" fmla="*/ 246185 h 3999244"/>
              <a:gd name="connsiteX20" fmla="*/ 2979337 w 4315768"/>
              <a:gd name="connsiteY20" fmla="*/ 261257 h 3999244"/>
              <a:gd name="connsiteX21" fmla="*/ 2994409 w 4315768"/>
              <a:gd name="connsiteY21" fmla="*/ 311499 h 3999244"/>
              <a:gd name="connsiteX22" fmla="*/ 3004458 w 4315768"/>
              <a:gd name="connsiteY22" fmla="*/ 346668 h 3999244"/>
              <a:gd name="connsiteX23" fmla="*/ 3004458 w 4315768"/>
              <a:gd name="connsiteY23" fmla="*/ 371789 h 3999244"/>
              <a:gd name="connsiteX24" fmla="*/ 2984361 w 4315768"/>
              <a:gd name="connsiteY24" fmla="*/ 522514 h 3999244"/>
              <a:gd name="connsiteX25" fmla="*/ 2954216 w 4315768"/>
              <a:gd name="connsiteY25" fmla="*/ 738554 h 3999244"/>
              <a:gd name="connsiteX26" fmla="*/ 2944168 w 4315768"/>
              <a:gd name="connsiteY26" fmla="*/ 894303 h 3999244"/>
              <a:gd name="connsiteX27" fmla="*/ 2929095 w 4315768"/>
              <a:gd name="connsiteY27" fmla="*/ 1075174 h 3999244"/>
              <a:gd name="connsiteX28" fmla="*/ 2919047 w 4315768"/>
              <a:gd name="connsiteY28" fmla="*/ 1311310 h 3999244"/>
              <a:gd name="connsiteX29" fmla="*/ 2919047 w 4315768"/>
              <a:gd name="connsiteY29" fmla="*/ 1562519 h 3999244"/>
              <a:gd name="connsiteX30" fmla="*/ 2929095 w 4315768"/>
              <a:gd name="connsiteY30" fmla="*/ 1788607 h 3999244"/>
              <a:gd name="connsiteX31" fmla="*/ 2954216 w 4315768"/>
              <a:gd name="connsiteY31" fmla="*/ 2085033 h 3999244"/>
              <a:gd name="connsiteX32" fmla="*/ 2989385 w 4315768"/>
              <a:gd name="connsiteY32" fmla="*/ 2346290 h 3999244"/>
              <a:gd name="connsiteX33" fmla="*/ 3014506 w 4315768"/>
              <a:gd name="connsiteY33" fmla="*/ 2476919 h 3999244"/>
              <a:gd name="connsiteX34" fmla="*/ 3059724 w 4315768"/>
              <a:gd name="connsiteY34" fmla="*/ 2682910 h 3999244"/>
              <a:gd name="connsiteX35" fmla="*/ 3114989 w 4315768"/>
              <a:gd name="connsiteY35" fmla="*/ 2873829 h 3999244"/>
              <a:gd name="connsiteX36" fmla="*/ 3170255 w 4315768"/>
              <a:gd name="connsiteY36" fmla="*/ 3029578 h 3999244"/>
              <a:gd name="connsiteX37" fmla="*/ 3250642 w 4315768"/>
              <a:gd name="connsiteY37" fmla="*/ 3220497 h 3999244"/>
              <a:gd name="connsiteX38" fmla="*/ 3331029 w 4315768"/>
              <a:gd name="connsiteY38" fmla="*/ 3376246 h 3999244"/>
              <a:gd name="connsiteX39" fmla="*/ 3446585 w 4315768"/>
              <a:gd name="connsiteY39" fmla="*/ 3557117 h 3999244"/>
              <a:gd name="connsiteX40" fmla="*/ 3521948 w 4315768"/>
              <a:gd name="connsiteY40" fmla="*/ 3657600 h 3999244"/>
              <a:gd name="connsiteX41" fmla="*/ 3612383 w 4315768"/>
              <a:gd name="connsiteY41" fmla="*/ 3748035 h 3999244"/>
              <a:gd name="connsiteX42" fmla="*/ 3717891 w 4315768"/>
              <a:gd name="connsiteY42" fmla="*/ 3838470 h 3999244"/>
              <a:gd name="connsiteX43" fmla="*/ 3823398 w 4315768"/>
              <a:gd name="connsiteY43" fmla="*/ 3913833 h 3999244"/>
              <a:gd name="connsiteX44" fmla="*/ 3913833 w 4315768"/>
              <a:gd name="connsiteY44" fmla="*/ 3954026 h 3999244"/>
              <a:gd name="connsiteX45" fmla="*/ 3999244 w 4315768"/>
              <a:gd name="connsiteY45" fmla="*/ 3984172 h 3999244"/>
              <a:gd name="connsiteX46" fmla="*/ 4089680 w 4315768"/>
              <a:gd name="connsiteY46" fmla="*/ 3999244 h 3999244"/>
              <a:gd name="connsiteX47" fmla="*/ 4170066 w 4315768"/>
              <a:gd name="connsiteY47" fmla="*/ 3999244 h 3999244"/>
              <a:gd name="connsiteX48" fmla="*/ 4230357 w 4315768"/>
              <a:gd name="connsiteY48" fmla="*/ 3989196 h 3999244"/>
              <a:gd name="connsiteX49" fmla="*/ 4295671 w 4315768"/>
              <a:gd name="connsiteY49" fmla="*/ 3964075 h 3999244"/>
              <a:gd name="connsiteX50" fmla="*/ 4315768 w 4315768"/>
              <a:gd name="connsiteY50" fmla="*/ 3938954 h 3999244"/>
              <a:gd name="connsiteX51" fmla="*/ 4315768 w 4315768"/>
              <a:gd name="connsiteY51" fmla="*/ 3903785 h 3999244"/>
              <a:gd name="connsiteX52" fmla="*/ 4305719 w 4315768"/>
              <a:gd name="connsiteY52" fmla="*/ 3868615 h 3999244"/>
              <a:gd name="connsiteX53" fmla="*/ 3632480 w 4315768"/>
              <a:gd name="connsiteY53" fmla="*/ 3356150 h 3999244"/>
              <a:gd name="connsiteX54" fmla="*/ 3562141 w 4315768"/>
              <a:gd name="connsiteY54" fmla="*/ 3280787 h 3999244"/>
              <a:gd name="connsiteX55" fmla="*/ 3471706 w 4315768"/>
              <a:gd name="connsiteY55" fmla="*/ 3140110 h 3999244"/>
              <a:gd name="connsiteX56" fmla="*/ 3406392 w 4315768"/>
              <a:gd name="connsiteY56" fmla="*/ 3014506 h 3999244"/>
              <a:gd name="connsiteX57" fmla="*/ 3336053 w 4315768"/>
              <a:gd name="connsiteY57" fmla="*/ 2833635 h 3999244"/>
              <a:gd name="connsiteX58" fmla="*/ 3280787 w 4315768"/>
              <a:gd name="connsiteY58" fmla="*/ 2667837 h 3999244"/>
              <a:gd name="connsiteX59" fmla="*/ 3220497 w 4315768"/>
              <a:gd name="connsiteY59" fmla="*/ 2441750 h 3999244"/>
              <a:gd name="connsiteX60" fmla="*/ 3175280 w 4315768"/>
              <a:gd name="connsiteY60" fmla="*/ 2205613 h 3999244"/>
              <a:gd name="connsiteX61" fmla="*/ 3145135 w 4315768"/>
              <a:gd name="connsiteY61" fmla="*/ 1964453 h 3999244"/>
              <a:gd name="connsiteX62" fmla="*/ 3125038 w 4315768"/>
              <a:gd name="connsiteY62" fmla="*/ 1743389 h 3999244"/>
              <a:gd name="connsiteX63" fmla="*/ 3120014 w 4315768"/>
              <a:gd name="connsiteY63" fmla="*/ 1572567 h 3999244"/>
              <a:gd name="connsiteX64" fmla="*/ 3125038 w 4315768"/>
              <a:gd name="connsiteY64" fmla="*/ 1356528 h 3999244"/>
              <a:gd name="connsiteX65" fmla="*/ 3130062 w 4315768"/>
              <a:gd name="connsiteY65" fmla="*/ 1200778 h 3999244"/>
              <a:gd name="connsiteX66" fmla="*/ 3145135 w 4315768"/>
              <a:gd name="connsiteY66" fmla="*/ 1019908 h 3999244"/>
              <a:gd name="connsiteX67" fmla="*/ 3175280 w 4315768"/>
              <a:gd name="connsiteY67" fmla="*/ 839037 h 3999244"/>
              <a:gd name="connsiteX68" fmla="*/ 3200400 w 4315768"/>
              <a:gd name="connsiteY68" fmla="*/ 708409 h 3999244"/>
              <a:gd name="connsiteX69" fmla="*/ 3240594 w 4315768"/>
              <a:gd name="connsiteY69" fmla="*/ 587829 h 3999244"/>
              <a:gd name="connsiteX70" fmla="*/ 3300884 w 4315768"/>
              <a:gd name="connsiteY70" fmla="*/ 472273 h 3999244"/>
              <a:gd name="connsiteX71" fmla="*/ 3361174 w 4315768"/>
              <a:gd name="connsiteY71" fmla="*/ 401934 h 3999244"/>
              <a:gd name="connsiteX72" fmla="*/ 3406392 w 4315768"/>
              <a:gd name="connsiteY72" fmla="*/ 371789 h 3999244"/>
              <a:gd name="connsiteX73" fmla="*/ 3441561 w 4315768"/>
              <a:gd name="connsiteY73" fmla="*/ 331596 h 3999244"/>
              <a:gd name="connsiteX74" fmla="*/ 3446585 w 4315768"/>
              <a:gd name="connsiteY74" fmla="*/ 291402 h 3999244"/>
              <a:gd name="connsiteX75" fmla="*/ 3421464 w 4315768"/>
              <a:gd name="connsiteY75" fmla="*/ 241161 h 3999244"/>
              <a:gd name="connsiteX76" fmla="*/ 3346102 w 4315768"/>
              <a:gd name="connsiteY76" fmla="*/ 165798 h 3999244"/>
              <a:gd name="connsiteX77" fmla="*/ 3205425 w 4315768"/>
              <a:gd name="connsiteY77" fmla="*/ 55266 h 3999244"/>
              <a:gd name="connsiteX78" fmla="*/ 3130062 w 4315768"/>
              <a:gd name="connsiteY78" fmla="*/ 15073 h 3999244"/>
              <a:gd name="connsiteX79" fmla="*/ 3099917 w 4315768"/>
              <a:gd name="connsiteY79" fmla="*/ 0 h 3999244"/>
              <a:gd name="connsiteX80" fmla="*/ 3064748 w 4315768"/>
              <a:gd name="connsiteY80" fmla="*/ 0 h 3999244"/>
              <a:gd name="connsiteX81" fmla="*/ 2969288 w 4315768"/>
              <a:gd name="connsiteY81" fmla="*/ 40194 h 3999244"/>
              <a:gd name="connsiteX82" fmla="*/ 2914022 w 4315768"/>
              <a:gd name="connsiteY82" fmla="*/ 65314 h 3999244"/>
              <a:gd name="connsiteX83" fmla="*/ 2863781 w 4315768"/>
              <a:gd name="connsiteY83" fmla="*/ 70339 h 3999244"/>
              <a:gd name="connsiteX84" fmla="*/ 2708031 w 4315768"/>
              <a:gd name="connsiteY84" fmla="*/ 80387 h 3999244"/>
              <a:gd name="connsiteX85" fmla="*/ 2311121 w 4315768"/>
              <a:gd name="connsiteY85" fmla="*/ 100484 h 3999244"/>
              <a:gd name="connsiteX86" fmla="*/ 1909187 w 4315768"/>
              <a:gd name="connsiteY86" fmla="*/ 125605 h 3999244"/>
              <a:gd name="connsiteX87" fmla="*/ 1512277 w 4315768"/>
              <a:gd name="connsiteY87" fmla="*/ 165798 h 3999244"/>
              <a:gd name="connsiteX88" fmla="*/ 1225899 w 4315768"/>
              <a:gd name="connsiteY88" fmla="*/ 211015 h 399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315768" h="3999244">
                <a:moveTo>
                  <a:pt x="1225899" y="211015"/>
                </a:moveTo>
                <a:lnTo>
                  <a:pt x="944546" y="261257"/>
                </a:lnTo>
                <a:lnTo>
                  <a:pt x="622998" y="326572"/>
                </a:lnTo>
                <a:lnTo>
                  <a:pt x="321548" y="396910"/>
                </a:lnTo>
                <a:lnTo>
                  <a:pt x="165798" y="437103"/>
                </a:lnTo>
                <a:lnTo>
                  <a:pt x="0" y="497394"/>
                </a:lnTo>
                <a:lnTo>
                  <a:pt x="231113" y="602901"/>
                </a:lnTo>
                <a:lnTo>
                  <a:pt x="341644" y="572756"/>
                </a:lnTo>
                <a:lnTo>
                  <a:pt x="552660" y="522514"/>
                </a:lnTo>
                <a:lnTo>
                  <a:pt x="783772" y="467248"/>
                </a:lnTo>
                <a:lnTo>
                  <a:pt x="1004836" y="422031"/>
                </a:lnTo>
                <a:lnTo>
                  <a:pt x="1261069" y="371789"/>
                </a:lnTo>
                <a:lnTo>
                  <a:pt x="1532374" y="326572"/>
                </a:lnTo>
                <a:lnTo>
                  <a:pt x="1803680" y="296426"/>
                </a:lnTo>
                <a:lnTo>
                  <a:pt x="2080009" y="261257"/>
                </a:lnTo>
                <a:lnTo>
                  <a:pt x="2376436" y="236136"/>
                </a:lnTo>
                <a:lnTo>
                  <a:pt x="2677886" y="221064"/>
                </a:lnTo>
                <a:lnTo>
                  <a:pt x="2818563" y="221064"/>
                </a:lnTo>
                <a:lnTo>
                  <a:pt x="2924071" y="231112"/>
                </a:lnTo>
                <a:lnTo>
                  <a:pt x="2959240" y="246185"/>
                </a:lnTo>
                <a:lnTo>
                  <a:pt x="2979337" y="261257"/>
                </a:lnTo>
                <a:lnTo>
                  <a:pt x="2994409" y="311499"/>
                </a:lnTo>
                <a:lnTo>
                  <a:pt x="3004458" y="346668"/>
                </a:lnTo>
                <a:lnTo>
                  <a:pt x="3004458" y="371789"/>
                </a:lnTo>
                <a:lnTo>
                  <a:pt x="2984361" y="522514"/>
                </a:lnTo>
                <a:lnTo>
                  <a:pt x="2954216" y="738554"/>
                </a:lnTo>
                <a:lnTo>
                  <a:pt x="2944168" y="894303"/>
                </a:lnTo>
                <a:lnTo>
                  <a:pt x="2929095" y="1075174"/>
                </a:lnTo>
                <a:lnTo>
                  <a:pt x="2919047" y="1311310"/>
                </a:lnTo>
                <a:lnTo>
                  <a:pt x="2919047" y="1562519"/>
                </a:lnTo>
                <a:lnTo>
                  <a:pt x="2929095" y="1788607"/>
                </a:lnTo>
                <a:lnTo>
                  <a:pt x="2954216" y="2085033"/>
                </a:lnTo>
                <a:lnTo>
                  <a:pt x="2989385" y="2346290"/>
                </a:lnTo>
                <a:lnTo>
                  <a:pt x="3014506" y="2476919"/>
                </a:lnTo>
                <a:lnTo>
                  <a:pt x="3059724" y="2682910"/>
                </a:lnTo>
                <a:lnTo>
                  <a:pt x="3114989" y="2873829"/>
                </a:lnTo>
                <a:lnTo>
                  <a:pt x="3170255" y="3029578"/>
                </a:lnTo>
                <a:lnTo>
                  <a:pt x="3250642" y="3220497"/>
                </a:lnTo>
                <a:lnTo>
                  <a:pt x="3331029" y="3376246"/>
                </a:lnTo>
                <a:lnTo>
                  <a:pt x="3446585" y="3557117"/>
                </a:lnTo>
                <a:lnTo>
                  <a:pt x="3521948" y="3657600"/>
                </a:lnTo>
                <a:lnTo>
                  <a:pt x="3612383" y="3748035"/>
                </a:lnTo>
                <a:lnTo>
                  <a:pt x="3717891" y="3838470"/>
                </a:lnTo>
                <a:lnTo>
                  <a:pt x="3823398" y="3913833"/>
                </a:lnTo>
                <a:lnTo>
                  <a:pt x="3913833" y="3954026"/>
                </a:lnTo>
                <a:lnTo>
                  <a:pt x="3999244" y="3984172"/>
                </a:lnTo>
                <a:lnTo>
                  <a:pt x="4089680" y="3999244"/>
                </a:lnTo>
                <a:lnTo>
                  <a:pt x="4170066" y="3999244"/>
                </a:lnTo>
                <a:lnTo>
                  <a:pt x="4230357" y="3989196"/>
                </a:lnTo>
                <a:lnTo>
                  <a:pt x="4295671" y="3964075"/>
                </a:lnTo>
                <a:lnTo>
                  <a:pt x="4315768" y="3938954"/>
                </a:lnTo>
                <a:lnTo>
                  <a:pt x="4315768" y="3903785"/>
                </a:lnTo>
                <a:lnTo>
                  <a:pt x="4305719" y="3868615"/>
                </a:lnTo>
                <a:lnTo>
                  <a:pt x="3632480" y="3356150"/>
                </a:lnTo>
                <a:lnTo>
                  <a:pt x="3562141" y="3280787"/>
                </a:lnTo>
                <a:lnTo>
                  <a:pt x="3471706" y="3140110"/>
                </a:lnTo>
                <a:lnTo>
                  <a:pt x="3406392" y="3014506"/>
                </a:lnTo>
                <a:lnTo>
                  <a:pt x="3336053" y="2833635"/>
                </a:lnTo>
                <a:lnTo>
                  <a:pt x="3280787" y="2667837"/>
                </a:lnTo>
                <a:lnTo>
                  <a:pt x="3220497" y="2441750"/>
                </a:lnTo>
                <a:lnTo>
                  <a:pt x="3175280" y="2205613"/>
                </a:lnTo>
                <a:lnTo>
                  <a:pt x="3145135" y="1964453"/>
                </a:lnTo>
                <a:lnTo>
                  <a:pt x="3125038" y="1743389"/>
                </a:lnTo>
                <a:lnTo>
                  <a:pt x="3120014" y="1572567"/>
                </a:lnTo>
                <a:lnTo>
                  <a:pt x="3125038" y="1356528"/>
                </a:lnTo>
                <a:lnTo>
                  <a:pt x="3130062" y="1200778"/>
                </a:lnTo>
                <a:lnTo>
                  <a:pt x="3145135" y="1019908"/>
                </a:lnTo>
                <a:lnTo>
                  <a:pt x="3175280" y="839037"/>
                </a:lnTo>
                <a:lnTo>
                  <a:pt x="3200400" y="708409"/>
                </a:lnTo>
                <a:lnTo>
                  <a:pt x="3240594" y="587829"/>
                </a:lnTo>
                <a:lnTo>
                  <a:pt x="3300884" y="472273"/>
                </a:lnTo>
                <a:lnTo>
                  <a:pt x="3361174" y="401934"/>
                </a:lnTo>
                <a:lnTo>
                  <a:pt x="3406392" y="371789"/>
                </a:lnTo>
                <a:lnTo>
                  <a:pt x="3441561" y="331596"/>
                </a:lnTo>
                <a:lnTo>
                  <a:pt x="3446585" y="291402"/>
                </a:lnTo>
                <a:lnTo>
                  <a:pt x="3421464" y="241161"/>
                </a:lnTo>
                <a:lnTo>
                  <a:pt x="3346102" y="165798"/>
                </a:lnTo>
                <a:lnTo>
                  <a:pt x="3205425" y="55266"/>
                </a:lnTo>
                <a:lnTo>
                  <a:pt x="3130062" y="15073"/>
                </a:lnTo>
                <a:lnTo>
                  <a:pt x="3099917" y="0"/>
                </a:lnTo>
                <a:lnTo>
                  <a:pt x="3064748" y="0"/>
                </a:lnTo>
                <a:lnTo>
                  <a:pt x="2969288" y="40194"/>
                </a:lnTo>
                <a:lnTo>
                  <a:pt x="2914022" y="65314"/>
                </a:lnTo>
                <a:lnTo>
                  <a:pt x="2863781" y="70339"/>
                </a:lnTo>
                <a:lnTo>
                  <a:pt x="2708031" y="80387"/>
                </a:lnTo>
                <a:lnTo>
                  <a:pt x="2311121" y="100484"/>
                </a:lnTo>
                <a:lnTo>
                  <a:pt x="1909187" y="125605"/>
                </a:lnTo>
                <a:lnTo>
                  <a:pt x="1512277" y="165798"/>
                </a:lnTo>
                <a:lnTo>
                  <a:pt x="1225899" y="21101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9B465F02-969B-4077-AE2A-F86D2FF49006}"/>
              </a:ext>
            </a:extLst>
          </p:cNvPr>
          <p:cNvSpPr/>
          <p:nvPr/>
        </p:nvSpPr>
        <p:spPr>
          <a:xfrm>
            <a:off x="7896226" y="4486276"/>
            <a:ext cx="657225" cy="1300163"/>
          </a:xfrm>
          <a:custGeom>
            <a:avLst/>
            <a:gdLst>
              <a:gd name="connsiteX0" fmla="*/ 533400 w 657225"/>
              <a:gd name="connsiteY0" fmla="*/ 176213 h 1300163"/>
              <a:gd name="connsiteX1" fmla="*/ 435769 w 657225"/>
              <a:gd name="connsiteY1" fmla="*/ 490538 h 1300163"/>
              <a:gd name="connsiteX2" fmla="*/ 392906 w 657225"/>
              <a:gd name="connsiteY2" fmla="*/ 607219 h 1300163"/>
              <a:gd name="connsiteX3" fmla="*/ 359569 w 657225"/>
              <a:gd name="connsiteY3" fmla="*/ 707231 h 1300163"/>
              <a:gd name="connsiteX4" fmla="*/ 326231 w 657225"/>
              <a:gd name="connsiteY4" fmla="*/ 773906 h 1300163"/>
              <a:gd name="connsiteX5" fmla="*/ 302419 w 657225"/>
              <a:gd name="connsiteY5" fmla="*/ 807244 h 1300163"/>
              <a:gd name="connsiteX6" fmla="*/ 271463 w 657225"/>
              <a:gd name="connsiteY6" fmla="*/ 842963 h 1300163"/>
              <a:gd name="connsiteX7" fmla="*/ 247650 w 657225"/>
              <a:gd name="connsiteY7" fmla="*/ 857250 h 1300163"/>
              <a:gd name="connsiteX8" fmla="*/ 219075 w 657225"/>
              <a:gd name="connsiteY8" fmla="*/ 864394 h 1300163"/>
              <a:gd name="connsiteX9" fmla="*/ 190500 w 657225"/>
              <a:gd name="connsiteY9" fmla="*/ 864394 h 1300163"/>
              <a:gd name="connsiteX10" fmla="*/ 147638 w 657225"/>
              <a:gd name="connsiteY10" fmla="*/ 857250 h 1300163"/>
              <a:gd name="connsiteX11" fmla="*/ 104775 w 657225"/>
              <a:gd name="connsiteY11" fmla="*/ 840581 h 1300163"/>
              <a:gd name="connsiteX12" fmla="*/ 42863 w 657225"/>
              <a:gd name="connsiteY12" fmla="*/ 812006 h 1300163"/>
              <a:gd name="connsiteX13" fmla="*/ 0 w 657225"/>
              <a:gd name="connsiteY13" fmla="*/ 800100 h 1300163"/>
              <a:gd name="connsiteX14" fmla="*/ 300038 w 657225"/>
              <a:gd name="connsiteY14" fmla="*/ 1126331 h 1300163"/>
              <a:gd name="connsiteX15" fmla="*/ 657225 w 657225"/>
              <a:gd name="connsiteY15" fmla="*/ 1300163 h 1300163"/>
              <a:gd name="connsiteX16" fmla="*/ 650081 w 657225"/>
              <a:gd name="connsiteY16" fmla="*/ 1262063 h 1300163"/>
              <a:gd name="connsiteX17" fmla="*/ 616744 w 657225"/>
              <a:gd name="connsiteY17" fmla="*/ 1212056 h 1300163"/>
              <a:gd name="connsiteX18" fmla="*/ 588169 w 657225"/>
              <a:gd name="connsiteY18" fmla="*/ 1152525 h 1300163"/>
              <a:gd name="connsiteX19" fmla="*/ 569119 w 657225"/>
              <a:gd name="connsiteY19" fmla="*/ 1107281 h 1300163"/>
              <a:gd name="connsiteX20" fmla="*/ 547688 w 657225"/>
              <a:gd name="connsiteY20" fmla="*/ 1038225 h 1300163"/>
              <a:gd name="connsiteX21" fmla="*/ 538163 w 657225"/>
              <a:gd name="connsiteY21" fmla="*/ 992981 h 1300163"/>
              <a:gd name="connsiteX22" fmla="*/ 538163 w 657225"/>
              <a:gd name="connsiteY22" fmla="*/ 959644 h 1300163"/>
              <a:gd name="connsiteX23" fmla="*/ 547688 w 657225"/>
              <a:gd name="connsiteY23" fmla="*/ 847725 h 1300163"/>
              <a:gd name="connsiteX24" fmla="*/ 576263 w 657225"/>
              <a:gd name="connsiteY24" fmla="*/ 578644 h 1300163"/>
              <a:gd name="connsiteX25" fmla="*/ 607219 w 657225"/>
              <a:gd name="connsiteY25" fmla="*/ 261938 h 1300163"/>
              <a:gd name="connsiteX26" fmla="*/ 628650 w 657225"/>
              <a:gd name="connsiteY26" fmla="*/ 45244 h 1300163"/>
              <a:gd name="connsiteX27" fmla="*/ 628650 w 657225"/>
              <a:gd name="connsiteY27" fmla="*/ 23813 h 1300163"/>
              <a:gd name="connsiteX28" fmla="*/ 623888 w 657225"/>
              <a:gd name="connsiteY28" fmla="*/ 4763 h 1300163"/>
              <a:gd name="connsiteX29" fmla="*/ 602456 w 657225"/>
              <a:gd name="connsiteY29" fmla="*/ 0 h 1300163"/>
              <a:gd name="connsiteX30" fmla="*/ 578644 w 657225"/>
              <a:gd name="connsiteY30" fmla="*/ 9525 h 1300163"/>
              <a:gd name="connsiteX31" fmla="*/ 564356 w 657225"/>
              <a:gd name="connsiteY31" fmla="*/ 52388 h 1300163"/>
              <a:gd name="connsiteX32" fmla="*/ 533400 w 657225"/>
              <a:gd name="connsiteY32" fmla="*/ 176213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7225" h="1300163">
                <a:moveTo>
                  <a:pt x="533400" y="176213"/>
                </a:moveTo>
                <a:lnTo>
                  <a:pt x="435769" y="490538"/>
                </a:lnTo>
                <a:lnTo>
                  <a:pt x="392906" y="607219"/>
                </a:lnTo>
                <a:lnTo>
                  <a:pt x="359569" y="707231"/>
                </a:lnTo>
                <a:lnTo>
                  <a:pt x="326231" y="773906"/>
                </a:lnTo>
                <a:lnTo>
                  <a:pt x="302419" y="807244"/>
                </a:lnTo>
                <a:lnTo>
                  <a:pt x="271463" y="842963"/>
                </a:lnTo>
                <a:lnTo>
                  <a:pt x="247650" y="857250"/>
                </a:lnTo>
                <a:lnTo>
                  <a:pt x="219075" y="864394"/>
                </a:lnTo>
                <a:lnTo>
                  <a:pt x="190500" y="864394"/>
                </a:lnTo>
                <a:lnTo>
                  <a:pt x="147638" y="857250"/>
                </a:lnTo>
                <a:lnTo>
                  <a:pt x="104775" y="840581"/>
                </a:lnTo>
                <a:lnTo>
                  <a:pt x="42863" y="812006"/>
                </a:lnTo>
                <a:lnTo>
                  <a:pt x="0" y="800100"/>
                </a:lnTo>
                <a:lnTo>
                  <a:pt x="300038" y="1126331"/>
                </a:lnTo>
                <a:lnTo>
                  <a:pt x="657225" y="1300163"/>
                </a:lnTo>
                <a:lnTo>
                  <a:pt x="650081" y="1262063"/>
                </a:lnTo>
                <a:lnTo>
                  <a:pt x="616744" y="1212056"/>
                </a:lnTo>
                <a:lnTo>
                  <a:pt x="588169" y="1152525"/>
                </a:lnTo>
                <a:lnTo>
                  <a:pt x="569119" y="1107281"/>
                </a:lnTo>
                <a:lnTo>
                  <a:pt x="547688" y="1038225"/>
                </a:lnTo>
                <a:lnTo>
                  <a:pt x="538163" y="992981"/>
                </a:lnTo>
                <a:lnTo>
                  <a:pt x="538163" y="959644"/>
                </a:lnTo>
                <a:lnTo>
                  <a:pt x="547688" y="847725"/>
                </a:lnTo>
                <a:lnTo>
                  <a:pt x="576263" y="578644"/>
                </a:lnTo>
                <a:lnTo>
                  <a:pt x="607219" y="261938"/>
                </a:lnTo>
                <a:lnTo>
                  <a:pt x="628650" y="45244"/>
                </a:lnTo>
                <a:lnTo>
                  <a:pt x="628650" y="23813"/>
                </a:lnTo>
                <a:lnTo>
                  <a:pt x="623888" y="4763"/>
                </a:lnTo>
                <a:lnTo>
                  <a:pt x="602456" y="0"/>
                </a:lnTo>
                <a:lnTo>
                  <a:pt x="578644" y="9525"/>
                </a:lnTo>
                <a:lnTo>
                  <a:pt x="564356" y="52388"/>
                </a:lnTo>
                <a:lnTo>
                  <a:pt x="533400" y="1762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1AD58AE8-AAF4-4A9C-BB3C-79B03AD2C948}"/>
              </a:ext>
            </a:extLst>
          </p:cNvPr>
          <p:cNvSpPr/>
          <p:nvPr/>
        </p:nvSpPr>
        <p:spPr>
          <a:xfrm>
            <a:off x="4827588" y="3332163"/>
            <a:ext cx="2095500" cy="939800"/>
          </a:xfrm>
          <a:custGeom>
            <a:avLst/>
            <a:gdLst>
              <a:gd name="connsiteX0" fmla="*/ 611981 w 2095500"/>
              <a:gd name="connsiteY0" fmla="*/ 238125 h 940594"/>
              <a:gd name="connsiteX1" fmla="*/ 271462 w 2095500"/>
              <a:gd name="connsiteY1" fmla="*/ 304800 h 940594"/>
              <a:gd name="connsiteX2" fmla="*/ 104775 w 2095500"/>
              <a:gd name="connsiteY2" fmla="*/ 330994 h 940594"/>
              <a:gd name="connsiteX3" fmla="*/ 0 w 2095500"/>
              <a:gd name="connsiteY3" fmla="*/ 371475 h 940594"/>
              <a:gd name="connsiteX4" fmla="*/ 202406 w 2095500"/>
              <a:gd name="connsiteY4" fmla="*/ 483394 h 940594"/>
              <a:gd name="connsiteX5" fmla="*/ 357187 w 2095500"/>
              <a:gd name="connsiteY5" fmla="*/ 450056 h 940594"/>
              <a:gd name="connsiteX6" fmla="*/ 695325 w 2095500"/>
              <a:gd name="connsiteY6" fmla="*/ 376237 h 940594"/>
              <a:gd name="connsiteX7" fmla="*/ 885825 w 2095500"/>
              <a:gd name="connsiteY7" fmla="*/ 342900 h 940594"/>
              <a:gd name="connsiteX8" fmla="*/ 1104900 w 2095500"/>
              <a:gd name="connsiteY8" fmla="*/ 297656 h 940594"/>
              <a:gd name="connsiteX9" fmla="*/ 1478756 w 2095500"/>
              <a:gd name="connsiteY9" fmla="*/ 254794 h 940594"/>
              <a:gd name="connsiteX10" fmla="*/ 1662112 w 2095500"/>
              <a:gd name="connsiteY10" fmla="*/ 233362 h 940594"/>
              <a:gd name="connsiteX11" fmla="*/ 1681162 w 2095500"/>
              <a:gd name="connsiteY11" fmla="*/ 235744 h 940594"/>
              <a:gd name="connsiteX12" fmla="*/ 1700212 w 2095500"/>
              <a:gd name="connsiteY12" fmla="*/ 245269 h 940594"/>
              <a:gd name="connsiteX13" fmla="*/ 1716881 w 2095500"/>
              <a:gd name="connsiteY13" fmla="*/ 259556 h 940594"/>
              <a:gd name="connsiteX14" fmla="*/ 1724025 w 2095500"/>
              <a:gd name="connsiteY14" fmla="*/ 271462 h 940594"/>
              <a:gd name="connsiteX15" fmla="*/ 1728787 w 2095500"/>
              <a:gd name="connsiteY15" fmla="*/ 292894 h 940594"/>
              <a:gd name="connsiteX16" fmla="*/ 1728787 w 2095500"/>
              <a:gd name="connsiteY16" fmla="*/ 333375 h 940594"/>
              <a:gd name="connsiteX17" fmla="*/ 1683544 w 2095500"/>
              <a:gd name="connsiteY17" fmla="*/ 738187 h 940594"/>
              <a:gd name="connsiteX18" fmla="*/ 1688306 w 2095500"/>
              <a:gd name="connsiteY18" fmla="*/ 852487 h 940594"/>
              <a:gd name="connsiteX19" fmla="*/ 1704975 w 2095500"/>
              <a:gd name="connsiteY19" fmla="*/ 888206 h 940594"/>
              <a:gd name="connsiteX20" fmla="*/ 1716881 w 2095500"/>
              <a:gd name="connsiteY20" fmla="*/ 904875 h 940594"/>
              <a:gd name="connsiteX21" fmla="*/ 1743075 w 2095500"/>
              <a:gd name="connsiteY21" fmla="*/ 926306 h 940594"/>
              <a:gd name="connsiteX22" fmla="*/ 1774031 w 2095500"/>
              <a:gd name="connsiteY22" fmla="*/ 940594 h 940594"/>
              <a:gd name="connsiteX23" fmla="*/ 1795462 w 2095500"/>
              <a:gd name="connsiteY23" fmla="*/ 940594 h 940594"/>
              <a:gd name="connsiteX24" fmla="*/ 1812131 w 2095500"/>
              <a:gd name="connsiteY24" fmla="*/ 933450 h 940594"/>
              <a:gd name="connsiteX25" fmla="*/ 1828800 w 2095500"/>
              <a:gd name="connsiteY25" fmla="*/ 909637 h 940594"/>
              <a:gd name="connsiteX26" fmla="*/ 1862137 w 2095500"/>
              <a:gd name="connsiteY26" fmla="*/ 826294 h 940594"/>
              <a:gd name="connsiteX27" fmla="*/ 1907381 w 2095500"/>
              <a:gd name="connsiteY27" fmla="*/ 688181 h 940594"/>
              <a:gd name="connsiteX28" fmla="*/ 1955006 w 2095500"/>
              <a:gd name="connsiteY28" fmla="*/ 502444 h 940594"/>
              <a:gd name="connsiteX29" fmla="*/ 1985962 w 2095500"/>
              <a:gd name="connsiteY29" fmla="*/ 392906 h 940594"/>
              <a:gd name="connsiteX30" fmla="*/ 2007394 w 2095500"/>
              <a:gd name="connsiteY30" fmla="*/ 350044 h 940594"/>
              <a:gd name="connsiteX31" fmla="*/ 2026444 w 2095500"/>
              <a:gd name="connsiteY31" fmla="*/ 321469 h 940594"/>
              <a:gd name="connsiteX32" fmla="*/ 2047875 w 2095500"/>
              <a:gd name="connsiteY32" fmla="*/ 297656 h 940594"/>
              <a:gd name="connsiteX33" fmla="*/ 2069306 w 2095500"/>
              <a:gd name="connsiteY33" fmla="*/ 278606 h 940594"/>
              <a:gd name="connsiteX34" fmla="*/ 2085975 w 2095500"/>
              <a:gd name="connsiteY34" fmla="*/ 259556 h 940594"/>
              <a:gd name="connsiteX35" fmla="*/ 2095500 w 2095500"/>
              <a:gd name="connsiteY35" fmla="*/ 233362 h 940594"/>
              <a:gd name="connsiteX36" fmla="*/ 2093119 w 2095500"/>
              <a:gd name="connsiteY36" fmla="*/ 211931 h 940594"/>
              <a:gd name="connsiteX37" fmla="*/ 2069306 w 2095500"/>
              <a:gd name="connsiteY37" fmla="*/ 188119 h 940594"/>
              <a:gd name="connsiteX38" fmla="*/ 1909762 w 2095500"/>
              <a:gd name="connsiteY38" fmla="*/ 78581 h 940594"/>
              <a:gd name="connsiteX39" fmla="*/ 1816894 w 2095500"/>
              <a:gd name="connsiteY39" fmla="*/ 16669 h 940594"/>
              <a:gd name="connsiteX40" fmla="*/ 1793081 w 2095500"/>
              <a:gd name="connsiteY40" fmla="*/ 4762 h 940594"/>
              <a:gd name="connsiteX41" fmla="*/ 1769269 w 2095500"/>
              <a:gd name="connsiteY41" fmla="*/ 0 h 940594"/>
              <a:gd name="connsiteX42" fmla="*/ 1735931 w 2095500"/>
              <a:gd name="connsiteY42" fmla="*/ 7144 h 940594"/>
              <a:gd name="connsiteX43" fmla="*/ 1688306 w 2095500"/>
              <a:gd name="connsiteY43" fmla="*/ 26194 h 940594"/>
              <a:gd name="connsiteX44" fmla="*/ 1633537 w 2095500"/>
              <a:gd name="connsiteY44" fmla="*/ 54769 h 940594"/>
              <a:gd name="connsiteX45" fmla="*/ 1614487 w 2095500"/>
              <a:gd name="connsiteY45" fmla="*/ 54769 h 940594"/>
              <a:gd name="connsiteX46" fmla="*/ 1545431 w 2095500"/>
              <a:gd name="connsiteY46" fmla="*/ 71437 h 940594"/>
              <a:gd name="connsiteX47" fmla="*/ 1462087 w 2095500"/>
              <a:gd name="connsiteY47" fmla="*/ 100012 h 940594"/>
              <a:gd name="connsiteX48" fmla="*/ 1321594 w 2095500"/>
              <a:gd name="connsiteY48" fmla="*/ 116681 h 940594"/>
              <a:gd name="connsiteX49" fmla="*/ 1088231 w 2095500"/>
              <a:gd name="connsiteY49" fmla="*/ 145256 h 940594"/>
              <a:gd name="connsiteX50" fmla="*/ 723900 w 2095500"/>
              <a:gd name="connsiteY50" fmla="*/ 214312 h 940594"/>
              <a:gd name="connsiteX51" fmla="*/ 611981 w 2095500"/>
              <a:gd name="connsiteY51" fmla="*/ 238125 h 9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95500" h="940594">
                <a:moveTo>
                  <a:pt x="611981" y="238125"/>
                </a:moveTo>
                <a:lnTo>
                  <a:pt x="271462" y="304800"/>
                </a:lnTo>
                <a:lnTo>
                  <a:pt x="104775" y="330994"/>
                </a:lnTo>
                <a:lnTo>
                  <a:pt x="0" y="371475"/>
                </a:lnTo>
                <a:lnTo>
                  <a:pt x="202406" y="483394"/>
                </a:lnTo>
                <a:lnTo>
                  <a:pt x="357187" y="450056"/>
                </a:lnTo>
                <a:lnTo>
                  <a:pt x="695325" y="376237"/>
                </a:lnTo>
                <a:lnTo>
                  <a:pt x="885825" y="342900"/>
                </a:lnTo>
                <a:lnTo>
                  <a:pt x="1104900" y="297656"/>
                </a:lnTo>
                <a:lnTo>
                  <a:pt x="1478756" y="254794"/>
                </a:lnTo>
                <a:lnTo>
                  <a:pt x="1662112" y="233362"/>
                </a:lnTo>
                <a:lnTo>
                  <a:pt x="1681162" y="235744"/>
                </a:lnTo>
                <a:lnTo>
                  <a:pt x="1700212" y="245269"/>
                </a:lnTo>
                <a:lnTo>
                  <a:pt x="1716881" y="259556"/>
                </a:lnTo>
                <a:lnTo>
                  <a:pt x="1724025" y="271462"/>
                </a:lnTo>
                <a:lnTo>
                  <a:pt x="1728787" y="292894"/>
                </a:lnTo>
                <a:lnTo>
                  <a:pt x="1728787" y="333375"/>
                </a:lnTo>
                <a:lnTo>
                  <a:pt x="1683544" y="738187"/>
                </a:lnTo>
                <a:lnTo>
                  <a:pt x="1688306" y="852487"/>
                </a:lnTo>
                <a:lnTo>
                  <a:pt x="1704975" y="888206"/>
                </a:lnTo>
                <a:lnTo>
                  <a:pt x="1716881" y="904875"/>
                </a:lnTo>
                <a:lnTo>
                  <a:pt x="1743075" y="926306"/>
                </a:lnTo>
                <a:lnTo>
                  <a:pt x="1774031" y="940594"/>
                </a:lnTo>
                <a:lnTo>
                  <a:pt x="1795462" y="940594"/>
                </a:lnTo>
                <a:lnTo>
                  <a:pt x="1812131" y="933450"/>
                </a:lnTo>
                <a:lnTo>
                  <a:pt x="1828800" y="909637"/>
                </a:lnTo>
                <a:lnTo>
                  <a:pt x="1862137" y="826294"/>
                </a:lnTo>
                <a:lnTo>
                  <a:pt x="1907381" y="688181"/>
                </a:lnTo>
                <a:lnTo>
                  <a:pt x="1955006" y="502444"/>
                </a:lnTo>
                <a:lnTo>
                  <a:pt x="1985962" y="392906"/>
                </a:lnTo>
                <a:lnTo>
                  <a:pt x="2007394" y="350044"/>
                </a:lnTo>
                <a:lnTo>
                  <a:pt x="2026444" y="321469"/>
                </a:lnTo>
                <a:lnTo>
                  <a:pt x="2047875" y="297656"/>
                </a:lnTo>
                <a:lnTo>
                  <a:pt x="2069306" y="278606"/>
                </a:lnTo>
                <a:lnTo>
                  <a:pt x="2085975" y="259556"/>
                </a:lnTo>
                <a:lnTo>
                  <a:pt x="2095500" y="233362"/>
                </a:lnTo>
                <a:lnTo>
                  <a:pt x="2093119" y="211931"/>
                </a:lnTo>
                <a:lnTo>
                  <a:pt x="2069306" y="188119"/>
                </a:lnTo>
                <a:lnTo>
                  <a:pt x="1909762" y="78581"/>
                </a:lnTo>
                <a:lnTo>
                  <a:pt x="1816894" y="16669"/>
                </a:lnTo>
                <a:lnTo>
                  <a:pt x="1793081" y="4762"/>
                </a:lnTo>
                <a:lnTo>
                  <a:pt x="1769269" y="0"/>
                </a:lnTo>
                <a:lnTo>
                  <a:pt x="1735931" y="7144"/>
                </a:lnTo>
                <a:lnTo>
                  <a:pt x="1688306" y="26194"/>
                </a:lnTo>
                <a:lnTo>
                  <a:pt x="1633537" y="54769"/>
                </a:lnTo>
                <a:lnTo>
                  <a:pt x="1614487" y="54769"/>
                </a:lnTo>
                <a:lnTo>
                  <a:pt x="1545431" y="71437"/>
                </a:lnTo>
                <a:lnTo>
                  <a:pt x="1462087" y="100012"/>
                </a:lnTo>
                <a:lnTo>
                  <a:pt x="1321594" y="116681"/>
                </a:lnTo>
                <a:lnTo>
                  <a:pt x="1088231" y="145256"/>
                </a:lnTo>
                <a:lnTo>
                  <a:pt x="723900" y="214312"/>
                </a:lnTo>
                <a:lnTo>
                  <a:pt x="611981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080F69B0-3223-4292-B40B-7D371D964408}"/>
              </a:ext>
            </a:extLst>
          </p:cNvPr>
          <p:cNvSpPr/>
          <p:nvPr/>
        </p:nvSpPr>
        <p:spPr>
          <a:xfrm>
            <a:off x="4953000" y="4037013"/>
            <a:ext cx="1697038" cy="387350"/>
          </a:xfrm>
          <a:custGeom>
            <a:avLst/>
            <a:gdLst>
              <a:gd name="connsiteX0" fmla="*/ 666750 w 1697831"/>
              <a:gd name="connsiteY0" fmla="*/ 116681 h 388144"/>
              <a:gd name="connsiteX1" fmla="*/ 411956 w 1697831"/>
              <a:gd name="connsiteY1" fmla="*/ 161925 h 388144"/>
              <a:gd name="connsiteX2" fmla="*/ 214313 w 1697831"/>
              <a:gd name="connsiteY2" fmla="*/ 204787 h 388144"/>
              <a:gd name="connsiteX3" fmla="*/ 161925 w 1697831"/>
              <a:gd name="connsiteY3" fmla="*/ 221456 h 388144"/>
              <a:gd name="connsiteX4" fmla="*/ 0 w 1697831"/>
              <a:gd name="connsiteY4" fmla="*/ 278606 h 388144"/>
              <a:gd name="connsiteX5" fmla="*/ 152400 w 1697831"/>
              <a:gd name="connsiteY5" fmla="*/ 388144 h 388144"/>
              <a:gd name="connsiteX6" fmla="*/ 333375 w 1697831"/>
              <a:gd name="connsiteY6" fmla="*/ 345281 h 388144"/>
              <a:gd name="connsiteX7" fmla="*/ 635794 w 1697831"/>
              <a:gd name="connsiteY7" fmla="*/ 283369 h 388144"/>
              <a:gd name="connsiteX8" fmla="*/ 762000 w 1697831"/>
              <a:gd name="connsiteY8" fmla="*/ 261937 h 388144"/>
              <a:gd name="connsiteX9" fmla="*/ 919163 w 1697831"/>
              <a:gd name="connsiteY9" fmla="*/ 223837 h 388144"/>
              <a:gd name="connsiteX10" fmla="*/ 1154906 w 1697831"/>
              <a:gd name="connsiteY10" fmla="*/ 197644 h 388144"/>
              <a:gd name="connsiteX11" fmla="*/ 1416844 w 1697831"/>
              <a:gd name="connsiteY11" fmla="*/ 171450 h 388144"/>
              <a:gd name="connsiteX12" fmla="*/ 1574006 w 1697831"/>
              <a:gd name="connsiteY12" fmla="*/ 152400 h 388144"/>
              <a:gd name="connsiteX13" fmla="*/ 1697831 w 1697831"/>
              <a:gd name="connsiteY13" fmla="*/ 78581 h 388144"/>
              <a:gd name="connsiteX14" fmla="*/ 1574006 w 1697831"/>
              <a:gd name="connsiteY14" fmla="*/ 0 h 388144"/>
              <a:gd name="connsiteX15" fmla="*/ 1447800 w 1697831"/>
              <a:gd name="connsiteY15" fmla="*/ 9525 h 388144"/>
              <a:gd name="connsiteX16" fmla="*/ 1019175 w 1697831"/>
              <a:gd name="connsiteY16" fmla="*/ 54769 h 388144"/>
              <a:gd name="connsiteX17" fmla="*/ 666750 w 1697831"/>
              <a:gd name="connsiteY17" fmla="*/ 116681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7831" h="388144">
                <a:moveTo>
                  <a:pt x="666750" y="116681"/>
                </a:moveTo>
                <a:lnTo>
                  <a:pt x="411956" y="161925"/>
                </a:lnTo>
                <a:lnTo>
                  <a:pt x="214313" y="204787"/>
                </a:lnTo>
                <a:lnTo>
                  <a:pt x="161925" y="221456"/>
                </a:lnTo>
                <a:lnTo>
                  <a:pt x="0" y="278606"/>
                </a:lnTo>
                <a:lnTo>
                  <a:pt x="152400" y="388144"/>
                </a:lnTo>
                <a:lnTo>
                  <a:pt x="333375" y="345281"/>
                </a:lnTo>
                <a:lnTo>
                  <a:pt x="635794" y="283369"/>
                </a:lnTo>
                <a:lnTo>
                  <a:pt x="762000" y="261937"/>
                </a:lnTo>
                <a:lnTo>
                  <a:pt x="919163" y="223837"/>
                </a:lnTo>
                <a:lnTo>
                  <a:pt x="1154906" y="197644"/>
                </a:lnTo>
                <a:lnTo>
                  <a:pt x="1416844" y="171450"/>
                </a:lnTo>
                <a:lnTo>
                  <a:pt x="1574006" y="152400"/>
                </a:lnTo>
                <a:lnTo>
                  <a:pt x="1697831" y="78581"/>
                </a:lnTo>
                <a:lnTo>
                  <a:pt x="1574006" y="0"/>
                </a:lnTo>
                <a:lnTo>
                  <a:pt x="1447800" y="9525"/>
                </a:lnTo>
                <a:lnTo>
                  <a:pt x="1019175" y="54769"/>
                </a:lnTo>
                <a:lnTo>
                  <a:pt x="666750" y="1166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110055B4-5F37-4308-966F-39C5BD355394}"/>
              </a:ext>
            </a:extLst>
          </p:cNvPr>
          <p:cNvSpPr/>
          <p:nvPr/>
        </p:nvSpPr>
        <p:spPr>
          <a:xfrm>
            <a:off x="5438776" y="2870200"/>
            <a:ext cx="549275" cy="2171700"/>
          </a:xfrm>
          <a:custGeom>
            <a:avLst/>
            <a:gdLst>
              <a:gd name="connsiteX0" fmla="*/ 247650 w 549275"/>
              <a:gd name="connsiteY0" fmla="*/ 574675 h 2171700"/>
              <a:gd name="connsiteX1" fmla="*/ 247650 w 549275"/>
              <a:gd name="connsiteY1" fmla="*/ 1089025 h 2171700"/>
              <a:gd name="connsiteX2" fmla="*/ 247650 w 549275"/>
              <a:gd name="connsiteY2" fmla="*/ 1431925 h 2171700"/>
              <a:gd name="connsiteX3" fmla="*/ 257175 w 549275"/>
              <a:gd name="connsiteY3" fmla="*/ 1606550 h 2171700"/>
              <a:gd name="connsiteX4" fmla="*/ 273050 w 549275"/>
              <a:gd name="connsiteY4" fmla="*/ 2120900 h 2171700"/>
              <a:gd name="connsiteX5" fmla="*/ 352425 w 549275"/>
              <a:gd name="connsiteY5" fmla="*/ 2171700 h 2171700"/>
              <a:gd name="connsiteX6" fmla="*/ 450850 w 549275"/>
              <a:gd name="connsiteY6" fmla="*/ 2079625 h 2171700"/>
              <a:gd name="connsiteX7" fmla="*/ 450850 w 549275"/>
              <a:gd name="connsiteY7" fmla="*/ 1806575 h 2171700"/>
              <a:gd name="connsiteX8" fmla="*/ 447675 w 549275"/>
              <a:gd name="connsiteY8" fmla="*/ 1384300 h 2171700"/>
              <a:gd name="connsiteX9" fmla="*/ 469900 w 549275"/>
              <a:gd name="connsiteY9" fmla="*/ 1238250 h 2171700"/>
              <a:gd name="connsiteX10" fmla="*/ 473075 w 549275"/>
              <a:gd name="connsiteY10" fmla="*/ 746125 h 2171700"/>
              <a:gd name="connsiteX11" fmla="*/ 492125 w 549275"/>
              <a:gd name="connsiteY11" fmla="*/ 609600 h 2171700"/>
              <a:gd name="connsiteX12" fmla="*/ 498475 w 549275"/>
              <a:gd name="connsiteY12" fmla="*/ 501650 h 2171700"/>
              <a:gd name="connsiteX13" fmla="*/ 511175 w 549275"/>
              <a:gd name="connsiteY13" fmla="*/ 431800 h 2171700"/>
              <a:gd name="connsiteX14" fmla="*/ 527050 w 549275"/>
              <a:gd name="connsiteY14" fmla="*/ 377825 h 2171700"/>
              <a:gd name="connsiteX15" fmla="*/ 546100 w 549275"/>
              <a:gd name="connsiteY15" fmla="*/ 339725 h 2171700"/>
              <a:gd name="connsiteX16" fmla="*/ 549275 w 549275"/>
              <a:gd name="connsiteY16" fmla="*/ 330200 h 2171700"/>
              <a:gd name="connsiteX17" fmla="*/ 549275 w 549275"/>
              <a:gd name="connsiteY17" fmla="*/ 307975 h 2171700"/>
              <a:gd name="connsiteX18" fmla="*/ 539750 w 549275"/>
              <a:gd name="connsiteY18" fmla="*/ 282575 h 2171700"/>
              <a:gd name="connsiteX19" fmla="*/ 517525 w 549275"/>
              <a:gd name="connsiteY19" fmla="*/ 250825 h 2171700"/>
              <a:gd name="connsiteX20" fmla="*/ 428625 w 549275"/>
              <a:gd name="connsiteY20" fmla="*/ 190500 h 2171700"/>
              <a:gd name="connsiteX21" fmla="*/ 336550 w 549275"/>
              <a:gd name="connsiteY21" fmla="*/ 136525 h 2171700"/>
              <a:gd name="connsiteX22" fmla="*/ 234950 w 549275"/>
              <a:gd name="connsiteY22" fmla="*/ 85725 h 2171700"/>
              <a:gd name="connsiteX23" fmla="*/ 130175 w 549275"/>
              <a:gd name="connsiteY23" fmla="*/ 31750 h 2171700"/>
              <a:gd name="connsiteX24" fmla="*/ 0 w 549275"/>
              <a:gd name="connsiteY24" fmla="*/ 0 h 2171700"/>
              <a:gd name="connsiteX25" fmla="*/ 69850 w 549275"/>
              <a:gd name="connsiteY25" fmla="*/ 85725 h 2171700"/>
              <a:gd name="connsiteX26" fmla="*/ 111125 w 549275"/>
              <a:gd name="connsiteY26" fmla="*/ 136525 h 2171700"/>
              <a:gd name="connsiteX27" fmla="*/ 155575 w 549275"/>
              <a:gd name="connsiteY27" fmla="*/ 196850 h 2171700"/>
              <a:gd name="connsiteX28" fmla="*/ 200025 w 549275"/>
              <a:gd name="connsiteY28" fmla="*/ 276225 h 2171700"/>
              <a:gd name="connsiteX29" fmla="*/ 234950 w 549275"/>
              <a:gd name="connsiteY29" fmla="*/ 371475 h 2171700"/>
              <a:gd name="connsiteX30" fmla="*/ 247650 w 549275"/>
              <a:gd name="connsiteY30" fmla="*/ 419100 h 2171700"/>
              <a:gd name="connsiteX31" fmla="*/ 247650 w 549275"/>
              <a:gd name="connsiteY31" fmla="*/ 574675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9275" h="2171700">
                <a:moveTo>
                  <a:pt x="247650" y="574675"/>
                </a:moveTo>
                <a:lnTo>
                  <a:pt x="247650" y="1089025"/>
                </a:lnTo>
                <a:lnTo>
                  <a:pt x="247650" y="1431925"/>
                </a:lnTo>
                <a:lnTo>
                  <a:pt x="257175" y="1606550"/>
                </a:lnTo>
                <a:lnTo>
                  <a:pt x="273050" y="2120900"/>
                </a:lnTo>
                <a:lnTo>
                  <a:pt x="352425" y="2171700"/>
                </a:lnTo>
                <a:lnTo>
                  <a:pt x="450850" y="2079625"/>
                </a:lnTo>
                <a:lnTo>
                  <a:pt x="450850" y="1806575"/>
                </a:lnTo>
                <a:cubicBezTo>
                  <a:pt x="449792" y="1665817"/>
                  <a:pt x="448733" y="1525058"/>
                  <a:pt x="447675" y="1384300"/>
                </a:cubicBezTo>
                <a:lnTo>
                  <a:pt x="469900" y="1238250"/>
                </a:lnTo>
                <a:cubicBezTo>
                  <a:pt x="470958" y="1074208"/>
                  <a:pt x="472017" y="910167"/>
                  <a:pt x="473075" y="746125"/>
                </a:cubicBezTo>
                <a:lnTo>
                  <a:pt x="492125" y="609600"/>
                </a:lnTo>
                <a:lnTo>
                  <a:pt x="498475" y="501650"/>
                </a:lnTo>
                <a:lnTo>
                  <a:pt x="511175" y="431800"/>
                </a:lnTo>
                <a:lnTo>
                  <a:pt x="527050" y="377825"/>
                </a:lnTo>
                <a:lnTo>
                  <a:pt x="546100" y="339725"/>
                </a:lnTo>
                <a:lnTo>
                  <a:pt x="549275" y="330200"/>
                </a:lnTo>
                <a:lnTo>
                  <a:pt x="549275" y="307975"/>
                </a:lnTo>
                <a:lnTo>
                  <a:pt x="539750" y="282575"/>
                </a:lnTo>
                <a:lnTo>
                  <a:pt x="517525" y="250825"/>
                </a:lnTo>
                <a:lnTo>
                  <a:pt x="428625" y="190500"/>
                </a:lnTo>
                <a:lnTo>
                  <a:pt x="336550" y="136525"/>
                </a:lnTo>
                <a:lnTo>
                  <a:pt x="234950" y="85725"/>
                </a:lnTo>
                <a:lnTo>
                  <a:pt x="130175" y="31750"/>
                </a:lnTo>
                <a:lnTo>
                  <a:pt x="0" y="0"/>
                </a:lnTo>
                <a:lnTo>
                  <a:pt x="69850" y="85725"/>
                </a:lnTo>
                <a:lnTo>
                  <a:pt x="111125" y="136525"/>
                </a:lnTo>
                <a:lnTo>
                  <a:pt x="155575" y="196850"/>
                </a:lnTo>
                <a:lnTo>
                  <a:pt x="200025" y="276225"/>
                </a:lnTo>
                <a:lnTo>
                  <a:pt x="234950" y="371475"/>
                </a:lnTo>
                <a:lnTo>
                  <a:pt x="247650" y="419100"/>
                </a:lnTo>
                <a:lnTo>
                  <a:pt x="247650" y="574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05D6B374-9AB4-44DE-B71E-33A5BEA49140}"/>
              </a:ext>
            </a:extLst>
          </p:cNvPr>
          <p:cNvSpPr/>
          <p:nvPr/>
        </p:nvSpPr>
        <p:spPr>
          <a:xfrm>
            <a:off x="4573589" y="4838701"/>
            <a:ext cx="2333625" cy="608013"/>
          </a:xfrm>
          <a:custGeom>
            <a:avLst/>
            <a:gdLst>
              <a:gd name="connsiteX0" fmla="*/ 976313 w 2333625"/>
              <a:gd name="connsiteY0" fmla="*/ 164306 h 607219"/>
              <a:gd name="connsiteX1" fmla="*/ 740569 w 2333625"/>
              <a:gd name="connsiteY1" fmla="*/ 214313 h 607219"/>
              <a:gd name="connsiteX2" fmla="*/ 557213 w 2333625"/>
              <a:gd name="connsiteY2" fmla="*/ 250031 h 607219"/>
              <a:gd name="connsiteX3" fmla="*/ 397669 w 2333625"/>
              <a:gd name="connsiteY3" fmla="*/ 276225 h 607219"/>
              <a:gd name="connsiteX4" fmla="*/ 333375 w 2333625"/>
              <a:gd name="connsiteY4" fmla="*/ 288131 h 607219"/>
              <a:gd name="connsiteX5" fmla="*/ 283369 w 2333625"/>
              <a:gd name="connsiteY5" fmla="*/ 288131 h 607219"/>
              <a:gd name="connsiteX6" fmla="*/ 204788 w 2333625"/>
              <a:gd name="connsiteY6" fmla="*/ 278606 h 607219"/>
              <a:gd name="connsiteX7" fmla="*/ 152400 w 2333625"/>
              <a:gd name="connsiteY7" fmla="*/ 264319 h 607219"/>
              <a:gd name="connsiteX8" fmla="*/ 100013 w 2333625"/>
              <a:gd name="connsiteY8" fmla="*/ 238125 h 607219"/>
              <a:gd name="connsiteX9" fmla="*/ 61913 w 2333625"/>
              <a:gd name="connsiteY9" fmla="*/ 202406 h 607219"/>
              <a:gd name="connsiteX10" fmla="*/ 42863 w 2333625"/>
              <a:gd name="connsiteY10" fmla="*/ 178594 h 607219"/>
              <a:gd name="connsiteX11" fmla="*/ 19050 w 2333625"/>
              <a:gd name="connsiteY11" fmla="*/ 166688 h 607219"/>
              <a:gd name="connsiteX12" fmla="*/ 7144 w 2333625"/>
              <a:gd name="connsiteY12" fmla="*/ 173831 h 607219"/>
              <a:gd name="connsiteX13" fmla="*/ 0 w 2333625"/>
              <a:gd name="connsiteY13" fmla="*/ 200025 h 607219"/>
              <a:gd name="connsiteX14" fmla="*/ 2382 w 2333625"/>
              <a:gd name="connsiteY14" fmla="*/ 228600 h 607219"/>
              <a:gd name="connsiteX15" fmla="*/ 35719 w 2333625"/>
              <a:gd name="connsiteY15" fmla="*/ 302419 h 607219"/>
              <a:gd name="connsiteX16" fmla="*/ 78582 w 2333625"/>
              <a:gd name="connsiteY16" fmla="*/ 373856 h 607219"/>
              <a:gd name="connsiteX17" fmla="*/ 135732 w 2333625"/>
              <a:gd name="connsiteY17" fmla="*/ 450056 h 607219"/>
              <a:gd name="connsiteX18" fmla="*/ 195263 w 2333625"/>
              <a:gd name="connsiteY18" fmla="*/ 514350 h 607219"/>
              <a:gd name="connsiteX19" fmla="*/ 242888 w 2333625"/>
              <a:gd name="connsiteY19" fmla="*/ 554831 h 607219"/>
              <a:gd name="connsiteX20" fmla="*/ 276225 w 2333625"/>
              <a:gd name="connsiteY20" fmla="*/ 581025 h 607219"/>
              <a:gd name="connsiteX21" fmla="*/ 297657 w 2333625"/>
              <a:gd name="connsiteY21" fmla="*/ 595313 h 607219"/>
              <a:gd name="connsiteX22" fmla="*/ 314325 w 2333625"/>
              <a:gd name="connsiteY22" fmla="*/ 602456 h 607219"/>
              <a:gd name="connsiteX23" fmla="*/ 335757 w 2333625"/>
              <a:gd name="connsiteY23" fmla="*/ 607219 h 607219"/>
              <a:gd name="connsiteX24" fmla="*/ 359569 w 2333625"/>
              <a:gd name="connsiteY24" fmla="*/ 607219 h 607219"/>
              <a:gd name="connsiteX25" fmla="*/ 395288 w 2333625"/>
              <a:gd name="connsiteY25" fmla="*/ 600075 h 607219"/>
              <a:gd name="connsiteX26" fmla="*/ 433388 w 2333625"/>
              <a:gd name="connsiteY26" fmla="*/ 581025 h 607219"/>
              <a:gd name="connsiteX27" fmla="*/ 471488 w 2333625"/>
              <a:gd name="connsiteY27" fmla="*/ 552450 h 607219"/>
              <a:gd name="connsiteX28" fmla="*/ 502444 w 2333625"/>
              <a:gd name="connsiteY28" fmla="*/ 519113 h 607219"/>
              <a:gd name="connsiteX29" fmla="*/ 569119 w 2333625"/>
              <a:gd name="connsiteY29" fmla="*/ 483394 h 607219"/>
              <a:gd name="connsiteX30" fmla="*/ 709613 w 2333625"/>
              <a:gd name="connsiteY30" fmla="*/ 426244 h 607219"/>
              <a:gd name="connsiteX31" fmla="*/ 862013 w 2333625"/>
              <a:gd name="connsiteY31" fmla="*/ 373856 h 607219"/>
              <a:gd name="connsiteX32" fmla="*/ 1050132 w 2333625"/>
              <a:gd name="connsiteY32" fmla="*/ 316706 h 607219"/>
              <a:gd name="connsiteX33" fmla="*/ 1247775 w 2333625"/>
              <a:gd name="connsiteY33" fmla="*/ 261938 h 607219"/>
              <a:gd name="connsiteX34" fmla="*/ 1433513 w 2333625"/>
              <a:gd name="connsiteY34" fmla="*/ 221456 h 607219"/>
              <a:gd name="connsiteX35" fmla="*/ 1624013 w 2333625"/>
              <a:gd name="connsiteY35" fmla="*/ 180975 h 607219"/>
              <a:gd name="connsiteX36" fmla="*/ 1890713 w 2333625"/>
              <a:gd name="connsiteY36" fmla="*/ 133350 h 607219"/>
              <a:gd name="connsiteX37" fmla="*/ 2045494 w 2333625"/>
              <a:gd name="connsiteY37" fmla="*/ 114300 h 607219"/>
              <a:gd name="connsiteX38" fmla="*/ 2138363 w 2333625"/>
              <a:gd name="connsiteY38" fmla="*/ 104775 h 607219"/>
              <a:gd name="connsiteX39" fmla="*/ 2333625 w 2333625"/>
              <a:gd name="connsiteY39" fmla="*/ 19050 h 607219"/>
              <a:gd name="connsiteX40" fmla="*/ 2069307 w 2333625"/>
              <a:gd name="connsiteY40" fmla="*/ 0 h 607219"/>
              <a:gd name="connsiteX41" fmla="*/ 1840707 w 2333625"/>
              <a:gd name="connsiteY41" fmla="*/ 23813 h 607219"/>
              <a:gd name="connsiteX42" fmla="*/ 1421607 w 2333625"/>
              <a:gd name="connsiteY42" fmla="*/ 76200 h 607219"/>
              <a:gd name="connsiteX43" fmla="*/ 1290638 w 2333625"/>
              <a:gd name="connsiteY43" fmla="*/ 92869 h 607219"/>
              <a:gd name="connsiteX44" fmla="*/ 1140619 w 2333625"/>
              <a:gd name="connsiteY44" fmla="*/ 130969 h 607219"/>
              <a:gd name="connsiteX45" fmla="*/ 976313 w 2333625"/>
              <a:gd name="connsiteY45" fmla="*/ 164306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33625" h="607219">
                <a:moveTo>
                  <a:pt x="976313" y="164306"/>
                </a:moveTo>
                <a:lnTo>
                  <a:pt x="740569" y="214313"/>
                </a:lnTo>
                <a:lnTo>
                  <a:pt x="557213" y="250031"/>
                </a:lnTo>
                <a:lnTo>
                  <a:pt x="397669" y="276225"/>
                </a:lnTo>
                <a:lnTo>
                  <a:pt x="333375" y="288131"/>
                </a:lnTo>
                <a:lnTo>
                  <a:pt x="283369" y="288131"/>
                </a:lnTo>
                <a:lnTo>
                  <a:pt x="204788" y="278606"/>
                </a:lnTo>
                <a:lnTo>
                  <a:pt x="152400" y="264319"/>
                </a:lnTo>
                <a:lnTo>
                  <a:pt x="100013" y="238125"/>
                </a:lnTo>
                <a:lnTo>
                  <a:pt x="61913" y="202406"/>
                </a:lnTo>
                <a:lnTo>
                  <a:pt x="42863" y="178594"/>
                </a:lnTo>
                <a:lnTo>
                  <a:pt x="19050" y="166688"/>
                </a:lnTo>
                <a:lnTo>
                  <a:pt x="7144" y="173831"/>
                </a:lnTo>
                <a:lnTo>
                  <a:pt x="0" y="200025"/>
                </a:lnTo>
                <a:lnTo>
                  <a:pt x="2382" y="228600"/>
                </a:lnTo>
                <a:lnTo>
                  <a:pt x="35719" y="302419"/>
                </a:lnTo>
                <a:lnTo>
                  <a:pt x="78582" y="373856"/>
                </a:lnTo>
                <a:lnTo>
                  <a:pt x="135732" y="450056"/>
                </a:lnTo>
                <a:lnTo>
                  <a:pt x="195263" y="514350"/>
                </a:lnTo>
                <a:lnTo>
                  <a:pt x="242888" y="554831"/>
                </a:lnTo>
                <a:lnTo>
                  <a:pt x="276225" y="581025"/>
                </a:lnTo>
                <a:lnTo>
                  <a:pt x="297657" y="595313"/>
                </a:lnTo>
                <a:lnTo>
                  <a:pt x="314325" y="602456"/>
                </a:lnTo>
                <a:lnTo>
                  <a:pt x="335757" y="607219"/>
                </a:lnTo>
                <a:lnTo>
                  <a:pt x="359569" y="607219"/>
                </a:lnTo>
                <a:lnTo>
                  <a:pt x="395288" y="600075"/>
                </a:lnTo>
                <a:lnTo>
                  <a:pt x="433388" y="581025"/>
                </a:lnTo>
                <a:lnTo>
                  <a:pt x="471488" y="552450"/>
                </a:lnTo>
                <a:lnTo>
                  <a:pt x="502444" y="519113"/>
                </a:lnTo>
                <a:lnTo>
                  <a:pt x="569119" y="483394"/>
                </a:lnTo>
                <a:lnTo>
                  <a:pt x="709613" y="426244"/>
                </a:lnTo>
                <a:lnTo>
                  <a:pt x="862013" y="373856"/>
                </a:lnTo>
                <a:lnTo>
                  <a:pt x="1050132" y="316706"/>
                </a:lnTo>
                <a:lnTo>
                  <a:pt x="1247775" y="261938"/>
                </a:lnTo>
                <a:lnTo>
                  <a:pt x="1433513" y="221456"/>
                </a:lnTo>
                <a:lnTo>
                  <a:pt x="1624013" y="180975"/>
                </a:lnTo>
                <a:lnTo>
                  <a:pt x="1890713" y="133350"/>
                </a:lnTo>
                <a:lnTo>
                  <a:pt x="2045494" y="114300"/>
                </a:lnTo>
                <a:lnTo>
                  <a:pt x="2138363" y="104775"/>
                </a:lnTo>
                <a:lnTo>
                  <a:pt x="2333625" y="19050"/>
                </a:lnTo>
                <a:lnTo>
                  <a:pt x="2069307" y="0"/>
                </a:lnTo>
                <a:lnTo>
                  <a:pt x="1840707" y="23813"/>
                </a:lnTo>
                <a:lnTo>
                  <a:pt x="1421607" y="76200"/>
                </a:lnTo>
                <a:lnTo>
                  <a:pt x="1290638" y="92869"/>
                </a:lnTo>
                <a:lnTo>
                  <a:pt x="1140619" y="130969"/>
                </a:lnTo>
                <a:lnTo>
                  <a:pt x="976313" y="164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867D55B7-4915-44BF-8FCD-CAFD23F4070F}"/>
              </a:ext>
            </a:extLst>
          </p:cNvPr>
          <p:cNvSpPr/>
          <p:nvPr/>
        </p:nvSpPr>
        <p:spPr>
          <a:xfrm>
            <a:off x="6367463" y="4465638"/>
            <a:ext cx="728662" cy="933450"/>
          </a:xfrm>
          <a:custGeom>
            <a:avLst/>
            <a:gdLst>
              <a:gd name="connsiteX0" fmla="*/ 171450 w 728662"/>
              <a:gd name="connsiteY0" fmla="*/ 230981 h 933450"/>
              <a:gd name="connsiteX1" fmla="*/ 240506 w 728662"/>
              <a:gd name="connsiteY1" fmla="*/ 342900 h 933450"/>
              <a:gd name="connsiteX2" fmla="*/ 273843 w 728662"/>
              <a:gd name="connsiteY2" fmla="*/ 397669 h 933450"/>
              <a:gd name="connsiteX3" fmla="*/ 333375 w 728662"/>
              <a:gd name="connsiteY3" fmla="*/ 502444 h 933450"/>
              <a:gd name="connsiteX4" fmla="*/ 433387 w 728662"/>
              <a:gd name="connsiteY4" fmla="*/ 723900 h 933450"/>
              <a:gd name="connsiteX5" fmla="*/ 495300 w 728662"/>
              <a:gd name="connsiteY5" fmla="*/ 845344 h 933450"/>
              <a:gd name="connsiteX6" fmla="*/ 519112 w 728662"/>
              <a:gd name="connsiteY6" fmla="*/ 892969 h 933450"/>
              <a:gd name="connsiteX7" fmla="*/ 531018 w 728662"/>
              <a:gd name="connsiteY7" fmla="*/ 909637 h 933450"/>
              <a:gd name="connsiteX8" fmla="*/ 547687 w 728662"/>
              <a:gd name="connsiteY8" fmla="*/ 926306 h 933450"/>
              <a:gd name="connsiteX9" fmla="*/ 561975 w 728662"/>
              <a:gd name="connsiteY9" fmla="*/ 931069 h 933450"/>
              <a:gd name="connsiteX10" fmla="*/ 585787 w 728662"/>
              <a:gd name="connsiteY10" fmla="*/ 933450 h 933450"/>
              <a:gd name="connsiteX11" fmla="*/ 621506 w 728662"/>
              <a:gd name="connsiteY11" fmla="*/ 923925 h 933450"/>
              <a:gd name="connsiteX12" fmla="*/ 654843 w 728662"/>
              <a:gd name="connsiteY12" fmla="*/ 890587 h 933450"/>
              <a:gd name="connsiteX13" fmla="*/ 702468 w 728662"/>
              <a:gd name="connsiteY13" fmla="*/ 823912 h 933450"/>
              <a:gd name="connsiteX14" fmla="*/ 728662 w 728662"/>
              <a:gd name="connsiteY14" fmla="*/ 766762 h 933450"/>
              <a:gd name="connsiteX15" fmla="*/ 728662 w 728662"/>
              <a:gd name="connsiteY15" fmla="*/ 692944 h 933450"/>
              <a:gd name="connsiteX16" fmla="*/ 723900 w 728662"/>
              <a:gd name="connsiteY16" fmla="*/ 602456 h 933450"/>
              <a:gd name="connsiteX17" fmla="*/ 714375 w 728662"/>
              <a:gd name="connsiteY17" fmla="*/ 564356 h 933450"/>
              <a:gd name="connsiteX18" fmla="*/ 688181 w 728662"/>
              <a:gd name="connsiteY18" fmla="*/ 500062 h 933450"/>
              <a:gd name="connsiteX19" fmla="*/ 647700 w 728662"/>
              <a:gd name="connsiteY19" fmla="*/ 442912 h 933450"/>
              <a:gd name="connsiteX20" fmla="*/ 600075 w 728662"/>
              <a:gd name="connsiteY20" fmla="*/ 388144 h 933450"/>
              <a:gd name="connsiteX21" fmla="*/ 542925 w 728662"/>
              <a:gd name="connsiteY21" fmla="*/ 330994 h 933450"/>
              <a:gd name="connsiteX22" fmla="*/ 438150 w 728662"/>
              <a:gd name="connsiteY22" fmla="*/ 242887 h 933450"/>
              <a:gd name="connsiteX23" fmla="*/ 290512 w 728662"/>
              <a:gd name="connsiteY23" fmla="*/ 147637 h 933450"/>
              <a:gd name="connsiteX24" fmla="*/ 128587 w 728662"/>
              <a:gd name="connsiteY24" fmla="*/ 52387 h 933450"/>
              <a:gd name="connsiteX25" fmla="*/ 54768 w 728662"/>
              <a:gd name="connsiteY25" fmla="*/ 14287 h 933450"/>
              <a:gd name="connsiteX26" fmla="*/ 21431 w 728662"/>
              <a:gd name="connsiteY26" fmla="*/ 0 h 933450"/>
              <a:gd name="connsiteX27" fmla="*/ 7143 w 728662"/>
              <a:gd name="connsiteY27" fmla="*/ 0 h 933450"/>
              <a:gd name="connsiteX28" fmla="*/ 0 w 728662"/>
              <a:gd name="connsiteY28" fmla="*/ 14287 h 933450"/>
              <a:gd name="connsiteX29" fmla="*/ 4762 w 728662"/>
              <a:gd name="connsiteY29" fmla="*/ 40481 h 933450"/>
              <a:gd name="connsiteX30" fmla="*/ 21431 w 728662"/>
              <a:gd name="connsiteY30" fmla="*/ 69056 h 933450"/>
              <a:gd name="connsiteX31" fmla="*/ 57150 w 728662"/>
              <a:gd name="connsiteY31" fmla="*/ 95250 h 933450"/>
              <a:gd name="connsiteX32" fmla="*/ 111918 w 728662"/>
              <a:gd name="connsiteY32" fmla="*/ 154781 h 933450"/>
              <a:gd name="connsiteX33" fmla="*/ 171450 w 728662"/>
              <a:gd name="connsiteY33" fmla="*/ 230981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8662" h="933450">
                <a:moveTo>
                  <a:pt x="171450" y="230981"/>
                </a:moveTo>
                <a:lnTo>
                  <a:pt x="240506" y="342900"/>
                </a:lnTo>
                <a:lnTo>
                  <a:pt x="273843" y="397669"/>
                </a:lnTo>
                <a:lnTo>
                  <a:pt x="333375" y="502444"/>
                </a:lnTo>
                <a:lnTo>
                  <a:pt x="433387" y="723900"/>
                </a:lnTo>
                <a:lnTo>
                  <a:pt x="495300" y="845344"/>
                </a:lnTo>
                <a:lnTo>
                  <a:pt x="519112" y="892969"/>
                </a:lnTo>
                <a:lnTo>
                  <a:pt x="531018" y="909637"/>
                </a:lnTo>
                <a:lnTo>
                  <a:pt x="547687" y="926306"/>
                </a:lnTo>
                <a:lnTo>
                  <a:pt x="561975" y="931069"/>
                </a:lnTo>
                <a:lnTo>
                  <a:pt x="585787" y="933450"/>
                </a:lnTo>
                <a:lnTo>
                  <a:pt x="621506" y="923925"/>
                </a:lnTo>
                <a:lnTo>
                  <a:pt x="654843" y="890587"/>
                </a:lnTo>
                <a:lnTo>
                  <a:pt x="702468" y="823912"/>
                </a:lnTo>
                <a:lnTo>
                  <a:pt x="728662" y="766762"/>
                </a:lnTo>
                <a:lnTo>
                  <a:pt x="728662" y="692944"/>
                </a:lnTo>
                <a:lnTo>
                  <a:pt x="723900" y="602456"/>
                </a:lnTo>
                <a:lnTo>
                  <a:pt x="714375" y="564356"/>
                </a:lnTo>
                <a:lnTo>
                  <a:pt x="688181" y="500062"/>
                </a:lnTo>
                <a:lnTo>
                  <a:pt x="647700" y="442912"/>
                </a:lnTo>
                <a:lnTo>
                  <a:pt x="600075" y="388144"/>
                </a:lnTo>
                <a:lnTo>
                  <a:pt x="542925" y="330994"/>
                </a:lnTo>
                <a:lnTo>
                  <a:pt x="438150" y="242887"/>
                </a:lnTo>
                <a:lnTo>
                  <a:pt x="290512" y="147637"/>
                </a:lnTo>
                <a:lnTo>
                  <a:pt x="128587" y="52387"/>
                </a:lnTo>
                <a:lnTo>
                  <a:pt x="54768" y="14287"/>
                </a:lnTo>
                <a:lnTo>
                  <a:pt x="21431" y="0"/>
                </a:lnTo>
                <a:lnTo>
                  <a:pt x="7143" y="0"/>
                </a:lnTo>
                <a:lnTo>
                  <a:pt x="0" y="14287"/>
                </a:lnTo>
                <a:lnTo>
                  <a:pt x="4762" y="40481"/>
                </a:lnTo>
                <a:lnTo>
                  <a:pt x="21431" y="69056"/>
                </a:lnTo>
                <a:lnTo>
                  <a:pt x="57150" y="95250"/>
                </a:lnTo>
                <a:lnTo>
                  <a:pt x="111918" y="154781"/>
                </a:lnTo>
                <a:lnTo>
                  <a:pt x="171450" y="230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87096B7-2ACA-4C34-9981-76B5428B4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789" y="1888716"/>
            <a:ext cx="4797968" cy="399932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FC90F2-073B-46C6-BBEA-748A640F1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876" y="1888716"/>
            <a:ext cx="4804064" cy="400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3" grpId="0" animBg="1"/>
      <p:bldP spid="204" grpId="0" animBg="1"/>
      <p:bldP spid="201" grpId="0" animBg="1"/>
      <p:bldP spid="202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E550E0-7D45-4040-B932-7861947DE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016" y="1429338"/>
            <a:ext cx="4797968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074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84A5CC1A-2EEE-4BD7-99D1-75FC0B7D796A}"/>
              </a:ext>
            </a:extLst>
          </p:cNvPr>
          <p:cNvSpPr/>
          <p:nvPr/>
        </p:nvSpPr>
        <p:spPr>
          <a:xfrm>
            <a:off x="4733925" y="1620839"/>
            <a:ext cx="2643188" cy="515937"/>
          </a:xfrm>
          <a:custGeom>
            <a:avLst/>
            <a:gdLst>
              <a:gd name="connsiteX0" fmla="*/ 1393031 w 2643188"/>
              <a:gd name="connsiteY0" fmla="*/ 192882 h 514535"/>
              <a:gd name="connsiteX1" fmla="*/ 1750219 w 2643188"/>
              <a:gd name="connsiteY1" fmla="*/ 147638 h 514535"/>
              <a:gd name="connsiteX2" fmla="*/ 1993106 w 2643188"/>
              <a:gd name="connsiteY2" fmla="*/ 114300 h 514535"/>
              <a:gd name="connsiteX3" fmla="*/ 2038350 w 2643188"/>
              <a:gd name="connsiteY3" fmla="*/ 102394 h 514535"/>
              <a:gd name="connsiteX4" fmla="*/ 2090738 w 2643188"/>
              <a:gd name="connsiteY4" fmla="*/ 78582 h 514535"/>
              <a:gd name="connsiteX5" fmla="*/ 2145506 w 2643188"/>
              <a:gd name="connsiteY5" fmla="*/ 50007 h 514535"/>
              <a:gd name="connsiteX6" fmla="*/ 2181225 w 2643188"/>
              <a:gd name="connsiteY6" fmla="*/ 21432 h 514535"/>
              <a:gd name="connsiteX7" fmla="*/ 2197894 w 2643188"/>
              <a:gd name="connsiteY7" fmla="*/ 2382 h 514535"/>
              <a:gd name="connsiteX8" fmla="*/ 2219325 w 2643188"/>
              <a:gd name="connsiteY8" fmla="*/ 0 h 514535"/>
              <a:gd name="connsiteX9" fmla="*/ 2297906 w 2643188"/>
              <a:gd name="connsiteY9" fmla="*/ 9525 h 514535"/>
              <a:gd name="connsiteX10" fmla="*/ 2397919 w 2643188"/>
              <a:gd name="connsiteY10" fmla="*/ 33338 h 514535"/>
              <a:gd name="connsiteX11" fmla="*/ 2486025 w 2643188"/>
              <a:gd name="connsiteY11" fmla="*/ 61913 h 514535"/>
              <a:gd name="connsiteX12" fmla="*/ 2566988 w 2643188"/>
              <a:gd name="connsiteY12" fmla="*/ 100013 h 514535"/>
              <a:gd name="connsiteX13" fmla="*/ 2595563 w 2643188"/>
              <a:gd name="connsiteY13" fmla="*/ 121444 h 514535"/>
              <a:gd name="connsiteX14" fmla="*/ 2626519 w 2643188"/>
              <a:gd name="connsiteY14" fmla="*/ 150019 h 514535"/>
              <a:gd name="connsiteX15" fmla="*/ 2638425 w 2643188"/>
              <a:gd name="connsiteY15" fmla="*/ 173832 h 514535"/>
              <a:gd name="connsiteX16" fmla="*/ 2643188 w 2643188"/>
              <a:gd name="connsiteY16" fmla="*/ 195263 h 514535"/>
              <a:gd name="connsiteX17" fmla="*/ 2643188 w 2643188"/>
              <a:gd name="connsiteY17" fmla="*/ 216694 h 514535"/>
              <a:gd name="connsiteX18" fmla="*/ 2628900 w 2643188"/>
              <a:gd name="connsiteY18" fmla="*/ 235744 h 514535"/>
              <a:gd name="connsiteX19" fmla="*/ 2597944 w 2643188"/>
              <a:gd name="connsiteY19" fmla="*/ 254794 h 514535"/>
              <a:gd name="connsiteX20" fmla="*/ 2555081 w 2643188"/>
              <a:gd name="connsiteY20" fmla="*/ 266700 h 514535"/>
              <a:gd name="connsiteX21" fmla="*/ 2405063 w 2643188"/>
              <a:gd name="connsiteY21" fmla="*/ 288132 h 514535"/>
              <a:gd name="connsiteX22" fmla="*/ 2095500 w 2643188"/>
              <a:gd name="connsiteY22" fmla="*/ 314325 h 514535"/>
              <a:gd name="connsiteX23" fmla="*/ 1714500 w 2643188"/>
              <a:gd name="connsiteY23" fmla="*/ 345282 h 514535"/>
              <a:gd name="connsiteX24" fmla="*/ 1323975 w 2643188"/>
              <a:gd name="connsiteY24" fmla="*/ 376238 h 514535"/>
              <a:gd name="connsiteX25" fmla="*/ 1052513 w 2643188"/>
              <a:gd name="connsiteY25" fmla="*/ 407194 h 514535"/>
              <a:gd name="connsiteX26" fmla="*/ 583406 w 2643188"/>
              <a:gd name="connsiteY26" fmla="*/ 469107 h 514535"/>
              <a:gd name="connsiteX27" fmla="*/ 495300 w 2643188"/>
              <a:gd name="connsiteY27" fmla="*/ 500063 h 514535"/>
              <a:gd name="connsiteX28" fmla="*/ 433388 w 2643188"/>
              <a:gd name="connsiteY28" fmla="*/ 514350 h 514535"/>
              <a:gd name="connsiteX29" fmla="*/ 402431 w 2643188"/>
              <a:gd name="connsiteY29" fmla="*/ 509588 h 514535"/>
              <a:gd name="connsiteX30" fmla="*/ 314325 w 2643188"/>
              <a:gd name="connsiteY30" fmla="*/ 471488 h 514535"/>
              <a:gd name="connsiteX31" fmla="*/ 230981 w 2643188"/>
              <a:gd name="connsiteY31" fmla="*/ 421482 h 514535"/>
              <a:gd name="connsiteX32" fmla="*/ 130969 w 2643188"/>
              <a:gd name="connsiteY32" fmla="*/ 326232 h 514535"/>
              <a:gd name="connsiteX33" fmla="*/ 52388 w 2643188"/>
              <a:gd name="connsiteY33" fmla="*/ 233363 h 514535"/>
              <a:gd name="connsiteX34" fmla="*/ 2381 w 2643188"/>
              <a:gd name="connsiteY34" fmla="*/ 157163 h 514535"/>
              <a:gd name="connsiteX35" fmla="*/ 0 w 2643188"/>
              <a:gd name="connsiteY35" fmla="*/ 140494 h 514535"/>
              <a:gd name="connsiteX36" fmla="*/ 4763 w 2643188"/>
              <a:gd name="connsiteY36" fmla="*/ 121444 h 514535"/>
              <a:gd name="connsiteX37" fmla="*/ 26194 w 2643188"/>
              <a:gd name="connsiteY37" fmla="*/ 119063 h 514535"/>
              <a:gd name="connsiteX38" fmla="*/ 57150 w 2643188"/>
              <a:gd name="connsiteY38" fmla="*/ 128588 h 514535"/>
              <a:gd name="connsiteX39" fmla="*/ 100013 w 2643188"/>
              <a:gd name="connsiteY39" fmla="*/ 166688 h 514535"/>
              <a:gd name="connsiteX40" fmla="*/ 145256 w 2643188"/>
              <a:gd name="connsiteY40" fmla="*/ 204788 h 514535"/>
              <a:gd name="connsiteX41" fmla="*/ 185738 w 2643188"/>
              <a:gd name="connsiteY41" fmla="*/ 228600 h 514535"/>
              <a:gd name="connsiteX42" fmla="*/ 233363 w 2643188"/>
              <a:gd name="connsiteY42" fmla="*/ 247650 h 514535"/>
              <a:gd name="connsiteX43" fmla="*/ 295275 w 2643188"/>
              <a:gd name="connsiteY43" fmla="*/ 264319 h 514535"/>
              <a:gd name="connsiteX44" fmla="*/ 409575 w 2643188"/>
              <a:gd name="connsiteY44" fmla="*/ 269082 h 514535"/>
              <a:gd name="connsiteX45" fmla="*/ 638175 w 2643188"/>
              <a:gd name="connsiteY45" fmla="*/ 266700 h 514535"/>
              <a:gd name="connsiteX46" fmla="*/ 888206 w 2643188"/>
              <a:gd name="connsiteY46" fmla="*/ 252413 h 514535"/>
              <a:gd name="connsiteX47" fmla="*/ 1393031 w 2643188"/>
              <a:gd name="connsiteY47" fmla="*/ 192882 h 51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643188" h="514535">
                <a:moveTo>
                  <a:pt x="1393031" y="192882"/>
                </a:moveTo>
                <a:lnTo>
                  <a:pt x="1750219" y="147638"/>
                </a:lnTo>
                <a:lnTo>
                  <a:pt x="1993106" y="114300"/>
                </a:lnTo>
                <a:lnTo>
                  <a:pt x="2038350" y="102394"/>
                </a:lnTo>
                <a:lnTo>
                  <a:pt x="2090738" y="78582"/>
                </a:lnTo>
                <a:lnTo>
                  <a:pt x="2145506" y="50007"/>
                </a:lnTo>
                <a:lnTo>
                  <a:pt x="2181225" y="21432"/>
                </a:lnTo>
                <a:lnTo>
                  <a:pt x="2197894" y="2382"/>
                </a:lnTo>
                <a:lnTo>
                  <a:pt x="2219325" y="0"/>
                </a:lnTo>
                <a:lnTo>
                  <a:pt x="2297906" y="9525"/>
                </a:lnTo>
                <a:lnTo>
                  <a:pt x="2397919" y="33338"/>
                </a:lnTo>
                <a:lnTo>
                  <a:pt x="2486025" y="61913"/>
                </a:lnTo>
                <a:lnTo>
                  <a:pt x="2566988" y="100013"/>
                </a:lnTo>
                <a:lnTo>
                  <a:pt x="2595563" y="121444"/>
                </a:lnTo>
                <a:lnTo>
                  <a:pt x="2626519" y="150019"/>
                </a:lnTo>
                <a:lnTo>
                  <a:pt x="2638425" y="173832"/>
                </a:lnTo>
                <a:lnTo>
                  <a:pt x="2643188" y="195263"/>
                </a:lnTo>
                <a:lnTo>
                  <a:pt x="2643188" y="216694"/>
                </a:lnTo>
                <a:lnTo>
                  <a:pt x="2628900" y="235744"/>
                </a:lnTo>
                <a:lnTo>
                  <a:pt x="2597944" y="254794"/>
                </a:lnTo>
                <a:lnTo>
                  <a:pt x="2555081" y="266700"/>
                </a:lnTo>
                <a:lnTo>
                  <a:pt x="2405063" y="288132"/>
                </a:lnTo>
                <a:lnTo>
                  <a:pt x="2095500" y="314325"/>
                </a:lnTo>
                <a:lnTo>
                  <a:pt x="1714500" y="345282"/>
                </a:lnTo>
                <a:lnTo>
                  <a:pt x="1323975" y="376238"/>
                </a:lnTo>
                <a:lnTo>
                  <a:pt x="1052513" y="407194"/>
                </a:lnTo>
                <a:lnTo>
                  <a:pt x="583406" y="469107"/>
                </a:lnTo>
                <a:lnTo>
                  <a:pt x="495300" y="500063"/>
                </a:lnTo>
                <a:cubicBezTo>
                  <a:pt x="434997" y="514535"/>
                  <a:pt x="456176" y="514350"/>
                  <a:pt x="433388" y="514350"/>
                </a:cubicBezTo>
                <a:lnTo>
                  <a:pt x="402431" y="509588"/>
                </a:lnTo>
                <a:lnTo>
                  <a:pt x="314325" y="471488"/>
                </a:lnTo>
                <a:lnTo>
                  <a:pt x="230981" y="421482"/>
                </a:lnTo>
                <a:lnTo>
                  <a:pt x="130969" y="326232"/>
                </a:lnTo>
                <a:lnTo>
                  <a:pt x="52388" y="233363"/>
                </a:lnTo>
                <a:lnTo>
                  <a:pt x="2381" y="157163"/>
                </a:lnTo>
                <a:lnTo>
                  <a:pt x="0" y="140494"/>
                </a:lnTo>
                <a:lnTo>
                  <a:pt x="4763" y="121444"/>
                </a:lnTo>
                <a:lnTo>
                  <a:pt x="26194" y="119063"/>
                </a:lnTo>
                <a:lnTo>
                  <a:pt x="57150" y="128588"/>
                </a:lnTo>
                <a:lnTo>
                  <a:pt x="100013" y="166688"/>
                </a:lnTo>
                <a:lnTo>
                  <a:pt x="145256" y="204788"/>
                </a:lnTo>
                <a:lnTo>
                  <a:pt x="185738" y="228600"/>
                </a:lnTo>
                <a:lnTo>
                  <a:pt x="233363" y="247650"/>
                </a:lnTo>
                <a:lnTo>
                  <a:pt x="295275" y="264319"/>
                </a:lnTo>
                <a:lnTo>
                  <a:pt x="409575" y="269082"/>
                </a:lnTo>
                <a:lnTo>
                  <a:pt x="638175" y="266700"/>
                </a:lnTo>
                <a:lnTo>
                  <a:pt x="888206" y="252413"/>
                </a:lnTo>
                <a:lnTo>
                  <a:pt x="1393031" y="1928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19397056-F648-4A3A-ABFB-9EE94ED699B3}"/>
              </a:ext>
            </a:extLst>
          </p:cNvPr>
          <p:cNvSpPr/>
          <p:nvPr/>
        </p:nvSpPr>
        <p:spPr>
          <a:xfrm>
            <a:off x="4876800" y="2846389"/>
            <a:ext cx="681038" cy="382587"/>
          </a:xfrm>
          <a:custGeom>
            <a:avLst/>
            <a:gdLst>
              <a:gd name="connsiteX0" fmla="*/ 369094 w 681038"/>
              <a:gd name="connsiteY0" fmla="*/ 90487 h 383381"/>
              <a:gd name="connsiteX1" fmla="*/ 490538 w 681038"/>
              <a:gd name="connsiteY1" fmla="*/ 114300 h 383381"/>
              <a:gd name="connsiteX2" fmla="*/ 507206 w 681038"/>
              <a:gd name="connsiteY2" fmla="*/ 119062 h 383381"/>
              <a:gd name="connsiteX3" fmla="*/ 557213 w 681038"/>
              <a:gd name="connsiteY3" fmla="*/ 152400 h 383381"/>
              <a:gd name="connsiteX4" fmla="*/ 609600 w 681038"/>
              <a:gd name="connsiteY4" fmla="*/ 195262 h 383381"/>
              <a:gd name="connsiteX5" fmla="*/ 642938 w 681038"/>
              <a:gd name="connsiteY5" fmla="*/ 226219 h 383381"/>
              <a:gd name="connsiteX6" fmla="*/ 659606 w 681038"/>
              <a:gd name="connsiteY6" fmla="*/ 254794 h 383381"/>
              <a:gd name="connsiteX7" fmla="*/ 669131 w 681038"/>
              <a:gd name="connsiteY7" fmla="*/ 276225 h 383381"/>
              <a:gd name="connsiteX8" fmla="*/ 676275 w 681038"/>
              <a:gd name="connsiteY8" fmla="*/ 300037 h 383381"/>
              <a:gd name="connsiteX9" fmla="*/ 681038 w 681038"/>
              <a:gd name="connsiteY9" fmla="*/ 330994 h 383381"/>
              <a:gd name="connsiteX10" fmla="*/ 673894 w 681038"/>
              <a:gd name="connsiteY10" fmla="*/ 359569 h 383381"/>
              <a:gd name="connsiteX11" fmla="*/ 654844 w 681038"/>
              <a:gd name="connsiteY11" fmla="*/ 376237 h 383381"/>
              <a:gd name="connsiteX12" fmla="*/ 633413 w 681038"/>
              <a:gd name="connsiteY12" fmla="*/ 383381 h 383381"/>
              <a:gd name="connsiteX13" fmla="*/ 597694 w 681038"/>
              <a:gd name="connsiteY13" fmla="*/ 383381 h 383381"/>
              <a:gd name="connsiteX14" fmla="*/ 528638 w 681038"/>
              <a:gd name="connsiteY14" fmla="*/ 369094 h 383381"/>
              <a:gd name="connsiteX15" fmla="*/ 476250 w 681038"/>
              <a:gd name="connsiteY15" fmla="*/ 354806 h 383381"/>
              <a:gd name="connsiteX16" fmla="*/ 397669 w 681038"/>
              <a:gd name="connsiteY16" fmla="*/ 326231 h 383381"/>
              <a:gd name="connsiteX17" fmla="*/ 314325 w 681038"/>
              <a:gd name="connsiteY17" fmla="*/ 288131 h 383381"/>
              <a:gd name="connsiteX18" fmla="*/ 195263 w 681038"/>
              <a:gd name="connsiteY18" fmla="*/ 211931 h 383381"/>
              <a:gd name="connsiteX19" fmla="*/ 85725 w 681038"/>
              <a:gd name="connsiteY19" fmla="*/ 123825 h 383381"/>
              <a:gd name="connsiteX20" fmla="*/ 23813 w 681038"/>
              <a:gd name="connsiteY20" fmla="*/ 71437 h 383381"/>
              <a:gd name="connsiteX21" fmla="*/ 7144 w 681038"/>
              <a:gd name="connsiteY21" fmla="*/ 50006 h 383381"/>
              <a:gd name="connsiteX22" fmla="*/ 0 w 681038"/>
              <a:gd name="connsiteY22" fmla="*/ 30956 h 383381"/>
              <a:gd name="connsiteX23" fmla="*/ 4763 w 681038"/>
              <a:gd name="connsiteY23" fmla="*/ 9525 h 383381"/>
              <a:gd name="connsiteX24" fmla="*/ 21431 w 681038"/>
              <a:gd name="connsiteY24" fmla="*/ 0 h 383381"/>
              <a:gd name="connsiteX25" fmla="*/ 80963 w 681038"/>
              <a:gd name="connsiteY25" fmla="*/ 16669 h 383381"/>
              <a:gd name="connsiteX26" fmla="*/ 259556 w 681038"/>
              <a:gd name="connsiteY26" fmla="*/ 66675 h 383381"/>
              <a:gd name="connsiteX27" fmla="*/ 369094 w 681038"/>
              <a:gd name="connsiteY27" fmla="*/ 90487 h 38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1038" h="383381">
                <a:moveTo>
                  <a:pt x="369094" y="90487"/>
                </a:moveTo>
                <a:lnTo>
                  <a:pt x="490538" y="114300"/>
                </a:lnTo>
                <a:lnTo>
                  <a:pt x="507206" y="119062"/>
                </a:lnTo>
                <a:lnTo>
                  <a:pt x="557213" y="152400"/>
                </a:lnTo>
                <a:lnTo>
                  <a:pt x="609600" y="195262"/>
                </a:lnTo>
                <a:lnTo>
                  <a:pt x="642938" y="226219"/>
                </a:lnTo>
                <a:lnTo>
                  <a:pt x="659606" y="254794"/>
                </a:lnTo>
                <a:lnTo>
                  <a:pt x="669131" y="276225"/>
                </a:lnTo>
                <a:lnTo>
                  <a:pt x="676275" y="300037"/>
                </a:lnTo>
                <a:lnTo>
                  <a:pt x="681038" y="330994"/>
                </a:lnTo>
                <a:lnTo>
                  <a:pt x="673894" y="359569"/>
                </a:lnTo>
                <a:lnTo>
                  <a:pt x="654844" y="376237"/>
                </a:lnTo>
                <a:lnTo>
                  <a:pt x="633413" y="383381"/>
                </a:lnTo>
                <a:lnTo>
                  <a:pt x="597694" y="383381"/>
                </a:lnTo>
                <a:lnTo>
                  <a:pt x="528638" y="369094"/>
                </a:lnTo>
                <a:lnTo>
                  <a:pt x="476250" y="354806"/>
                </a:lnTo>
                <a:lnTo>
                  <a:pt x="397669" y="326231"/>
                </a:lnTo>
                <a:lnTo>
                  <a:pt x="314325" y="288131"/>
                </a:lnTo>
                <a:lnTo>
                  <a:pt x="195263" y="211931"/>
                </a:lnTo>
                <a:lnTo>
                  <a:pt x="85725" y="123825"/>
                </a:lnTo>
                <a:lnTo>
                  <a:pt x="23813" y="71437"/>
                </a:lnTo>
                <a:lnTo>
                  <a:pt x="7144" y="50006"/>
                </a:lnTo>
                <a:lnTo>
                  <a:pt x="0" y="30956"/>
                </a:lnTo>
                <a:lnTo>
                  <a:pt x="4763" y="9525"/>
                </a:lnTo>
                <a:lnTo>
                  <a:pt x="21431" y="0"/>
                </a:lnTo>
                <a:lnTo>
                  <a:pt x="80963" y="16669"/>
                </a:lnTo>
                <a:lnTo>
                  <a:pt x="259556" y="66675"/>
                </a:lnTo>
                <a:lnTo>
                  <a:pt x="369094" y="904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4D124ACA-FED6-4EAC-B0F3-AB0D37610F1E}"/>
              </a:ext>
            </a:extLst>
          </p:cNvPr>
          <p:cNvSpPr/>
          <p:nvPr/>
        </p:nvSpPr>
        <p:spPr>
          <a:xfrm>
            <a:off x="4800601" y="3328989"/>
            <a:ext cx="658813" cy="434975"/>
          </a:xfrm>
          <a:custGeom>
            <a:avLst/>
            <a:gdLst>
              <a:gd name="connsiteX0" fmla="*/ 378619 w 659606"/>
              <a:gd name="connsiteY0" fmla="*/ 123825 h 435768"/>
              <a:gd name="connsiteX1" fmla="*/ 504825 w 659606"/>
              <a:gd name="connsiteY1" fmla="*/ 157162 h 435768"/>
              <a:gd name="connsiteX2" fmla="*/ 538163 w 659606"/>
              <a:gd name="connsiteY2" fmla="*/ 164306 h 435768"/>
              <a:gd name="connsiteX3" fmla="*/ 564356 w 659606"/>
              <a:gd name="connsiteY3" fmla="*/ 171450 h 435768"/>
              <a:gd name="connsiteX4" fmla="*/ 588169 w 659606"/>
              <a:gd name="connsiteY4" fmla="*/ 183356 h 435768"/>
              <a:gd name="connsiteX5" fmla="*/ 611981 w 659606"/>
              <a:gd name="connsiteY5" fmla="*/ 204787 h 435768"/>
              <a:gd name="connsiteX6" fmla="*/ 635794 w 659606"/>
              <a:gd name="connsiteY6" fmla="*/ 235743 h 435768"/>
              <a:gd name="connsiteX7" fmla="*/ 647700 w 659606"/>
              <a:gd name="connsiteY7" fmla="*/ 259556 h 435768"/>
              <a:gd name="connsiteX8" fmla="*/ 654844 w 659606"/>
              <a:gd name="connsiteY8" fmla="*/ 290512 h 435768"/>
              <a:gd name="connsiteX9" fmla="*/ 659606 w 659606"/>
              <a:gd name="connsiteY9" fmla="*/ 333375 h 435768"/>
              <a:gd name="connsiteX10" fmla="*/ 657225 w 659606"/>
              <a:gd name="connsiteY10" fmla="*/ 369093 h 435768"/>
              <a:gd name="connsiteX11" fmla="*/ 647700 w 659606"/>
              <a:gd name="connsiteY11" fmla="*/ 402431 h 435768"/>
              <a:gd name="connsiteX12" fmla="*/ 633413 w 659606"/>
              <a:gd name="connsiteY12" fmla="*/ 419100 h 435768"/>
              <a:gd name="connsiteX13" fmla="*/ 600075 w 659606"/>
              <a:gd name="connsiteY13" fmla="*/ 431006 h 435768"/>
              <a:gd name="connsiteX14" fmla="*/ 561975 w 659606"/>
              <a:gd name="connsiteY14" fmla="*/ 435768 h 435768"/>
              <a:gd name="connsiteX15" fmla="*/ 511969 w 659606"/>
              <a:gd name="connsiteY15" fmla="*/ 428625 h 435768"/>
              <a:gd name="connsiteX16" fmla="*/ 440531 w 659606"/>
              <a:gd name="connsiteY16" fmla="*/ 409575 h 435768"/>
              <a:gd name="connsiteX17" fmla="*/ 381000 w 659606"/>
              <a:gd name="connsiteY17" fmla="*/ 381000 h 435768"/>
              <a:gd name="connsiteX18" fmla="*/ 307181 w 659606"/>
              <a:gd name="connsiteY18" fmla="*/ 347662 h 435768"/>
              <a:gd name="connsiteX19" fmla="*/ 228600 w 659606"/>
              <a:gd name="connsiteY19" fmla="*/ 302418 h 435768"/>
              <a:gd name="connsiteX20" fmla="*/ 126206 w 659606"/>
              <a:gd name="connsiteY20" fmla="*/ 207168 h 435768"/>
              <a:gd name="connsiteX21" fmla="*/ 40481 w 659606"/>
              <a:gd name="connsiteY21" fmla="*/ 95250 h 435768"/>
              <a:gd name="connsiteX22" fmla="*/ 7144 w 659606"/>
              <a:gd name="connsiteY22" fmla="*/ 40481 h 435768"/>
              <a:gd name="connsiteX23" fmla="*/ 0 w 659606"/>
              <a:gd name="connsiteY23" fmla="*/ 7143 h 435768"/>
              <a:gd name="connsiteX24" fmla="*/ 9525 w 659606"/>
              <a:gd name="connsiteY24" fmla="*/ 0 h 435768"/>
              <a:gd name="connsiteX25" fmla="*/ 33338 w 659606"/>
              <a:gd name="connsiteY25" fmla="*/ 2381 h 435768"/>
              <a:gd name="connsiteX26" fmla="*/ 119063 w 659606"/>
              <a:gd name="connsiteY26" fmla="*/ 35718 h 435768"/>
              <a:gd name="connsiteX27" fmla="*/ 264319 w 659606"/>
              <a:gd name="connsiteY27" fmla="*/ 92868 h 435768"/>
              <a:gd name="connsiteX28" fmla="*/ 378619 w 659606"/>
              <a:gd name="connsiteY28" fmla="*/ 123825 h 43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606" h="435768">
                <a:moveTo>
                  <a:pt x="378619" y="123825"/>
                </a:moveTo>
                <a:lnTo>
                  <a:pt x="504825" y="157162"/>
                </a:lnTo>
                <a:lnTo>
                  <a:pt x="538163" y="164306"/>
                </a:lnTo>
                <a:lnTo>
                  <a:pt x="564356" y="171450"/>
                </a:lnTo>
                <a:lnTo>
                  <a:pt x="588169" y="183356"/>
                </a:lnTo>
                <a:lnTo>
                  <a:pt x="611981" y="204787"/>
                </a:lnTo>
                <a:lnTo>
                  <a:pt x="635794" y="235743"/>
                </a:lnTo>
                <a:lnTo>
                  <a:pt x="647700" y="259556"/>
                </a:lnTo>
                <a:lnTo>
                  <a:pt x="654844" y="290512"/>
                </a:lnTo>
                <a:lnTo>
                  <a:pt x="659606" y="333375"/>
                </a:lnTo>
                <a:lnTo>
                  <a:pt x="657225" y="369093"/>
                </a:lnTo>
                <a:lnTo>
                  <a:pt x="647700" y="402431"/>
                </a:lnTo>
                <a:lnTo>
                  <a:pt x="633413" y="419100"/>
                </a:lnTo>
                <a:lnTo>
                  <a:pt x="600075" y="431006"/>
                </a:lnTo>
                <a:lnTo>
                  <a:pt x="561975" y="435768"/>
                </a:lnTo>
                <a:lnTo>
                  <a:pt x="511969" y="428625"/>
                </a:lnTo>
                <a:lnTo>
                  <a:pt x="440531" y="409575"/>
                </a:lnTo>
                <a:lnTo>
                  <a:pt x="381000" y="381000"/>
                </a:lnTo>
                <a:lnTo>
                  <a:pt x="307181" y="347662"/>
                </a:lnTo>
                <a:lnTo>
                  <a:pt x="228600" y="302418"/>
                </a:lnTo>
                <a:lnTo>
                  <a:pt x="126206" y="207168"/>
                </a:lnTo>
                <a:lnTo>
                  <a:pt x="40481" y="95250"/>
                </a:lnTo>
                <a:lnTo>
                  <a:pt x="7144" y="40481"/>
                </a:lnTo>
                <a:lnTo>
                  <a:pt x="0" y="7143"/>
                </a:lnTo>
                <a:lnTo>
                  <a:pt x="9525" y="0"/>
                </a:lnTo>
                <a:lnTo>
                  <a:pt x="33338" y="2381"/>
                </a:lnTo>
                <a:lnTo>
                  <a:pt x="119063" y="35718"/>
                </a:lnTo>
                <a:lnTo>
                  <a:pt x="264319" y="92868"/>
                </a:lnTo>
                <a:lnTo>
                  <a:pt x="378619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8AC87989-DFD5-4E98-B993-F1B8B1C2E2A1}"/>
              </a:ext>
            </a:extLst>
          </p:cNvPr>
          <p:cNvSpPr/>
          <p:nvPr/>
        </p:nvSpPr>
        <p:spPr>
          <a:xfrm>
            <a:off x="6567488" y="2747963"/>
            <a:ext cx="749300" cy="438150"/>
          </a:xfrm>
          <a:custGeom>
            <a:avLst/>
            <a:gdLst>
              <a:gd name="connsiteX0" fmla="*/ 411956 w 750093"/>
              <a:gd name="connsiteY0" fmla="*/ 119062 h 438150"/>
              <a:gd name="connsiteX1" fmla="*/ 142875 w 750093"/>
              <a:gd name="connsiteY1" fmla="*/ 40481 h 438150"/>
              <a:gd name="connsiteX2" fmla="*/ 40481 w 750093"/>
              <a:gd name="connsiteY2" fmla="*/ 7143 h 438150"/>
              <a:gd name="connsiteX3" fmla="*/ 11906 w 750093"/>
              <a:gd name="connsiteY3" fmla="*/ 0 h 438150"/>
              <a:gd name="connsiteX4" fmla="*/ 0 w 750093"/>
              <a:gd name="connsiteY4" fmla="*/ 9525 h 438150"/>
              <a:gd name="connsiteX5" fmla="*/ 2381 w 750093"/>
              <a:gd name="connsiteY5" fmla="*/ 28575 h 438150"/>
              <a:gd name="connsiteX6" fmla="*/ 16668 w 750093"/>
              <a:gd name="connsiteY6" fmla="*/ 61912 h 438150"/>
              <a:gd name="connsiteX7" fmla="*/ 50006 w 750093"/>
              <a:gd name="connsiteY7" fmla="*/ 92868 h 438150"/>
              <a:gd name="connsiteX8" fmla="*/ 126206 w 750093"/>
              <a:gd name="connsiteY8" fmla="*/ 161925 h 438150"/>
              <a:gd name="connsiteX9" fmla="*/ 238125 w 750093"/>
              <a:gd name="connsiteY9" fmla="*/ 247650 h 438150"/>
              <a:gd name="connsiteX10" fmla="*/ 347662 w 750093"/>
              <a:gd name="connsiteY10" fmla="*/ 321468 h 438150"/>
              <a:gd name="connsiteX11" fmla="*/ 442912 w 750093"/>
              <a:gd name="connsiteY11" fmla="*/ 369093 h 438150"/>
              <a:gd name="connsiteX12" fmla="*/ 554831 w 750093"/>
              <a:gd name="connsiteY12" fmla="*/ 411956 h 438150"/>
              <a:gd name="connsiteX13" fmla="*/ 654843 w 750093"/>
              <a:gd name="connsiteY13" fmla="*/ 435768 h 438150"/>
              <a:gd name="connsiteX14" fmla="*/ 685800 w 750093"/>
              <a:gd name="connsiteY14" fmla="*/ 438150 h 438150"/>
              <a:gd name="connsiteX15" fmla="*/ 723900 w 750093"/>
              <a:gd name="connsiteY15" fmla="*/ 435768 h 438150"/>
              <a:gd name="connsiteX16" fmla="*/ 738187 w 750093"/>
              <a:gd name="connsiteY16" fmla="*/ 428625 h 438150"/>
              <a:gd name="connsiteX17" fmla="*/ 747712 w 750093"/>
              <a:gd name="connsiteY17" fmla="*/ 411956 h 438150"/>
              <a:gd name="connsiteX18" fmla="*/ 750093 w 750093"/>
              <a:gd name="connsiteY18" fmla="*/ 395287 h 438150"/>
              <a:gd name="connsiteX19" fmla="*/ 750093 w 750093"/>
              <a:gd name="connsiteY19" fmla="*/ 352425 h 438150"/>
              <a:gd name="connsiteX20" fmla="*/ 745331 w 750093"/>
              <a:gd name="connsiteY20" fmla="*/ 323850 h 438150"/>
              <a:gd name="connsiteX21" fmla="*/ 728662 w 750093"/>
              <a:gd name="connsiteY21" fmla="*/ 271462 h 438150"/>
              <a:gd name="connsiteX22" fmla="*/ 704850 w 750093"/>
              <a:gd name="connsiteY22" fmla="*/ 235743 h 438150"/>
              <a:gd name="connsiteX23" fmla="*/ 678656 w 750093"/>
              <a:gd name="connsiteY23" fmla="*/ 209550 h 438150"/>
              <a:gd name="connsiteX24" fmla="*/ 635793 w 750093"/>
              <a:gd name="connsiteY24" fmla="*/ 183356 h 438150"/>
              <a:gd name="connsiteX25" fmla="*/ 590550 w 750093"/>
              <a:gd name="connsiteY25" fmla="*/ 166687 h 438150"/>
              <a:gd name="connsiteX26" fmla="*/ 492918 w 750093"/>
              <a:gd name="connsiteY26" fmla="*/ 138112 h 438150"/>
              <a:gd name="connsiteX27" fmla="*/ 411956 w 750093"/>
              <a:gd name="connsiteY27" fmla="*/ 11906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0093" h="438150">
                <a:moveTo>
                  <a:pt x="411956" y="119062"/>
                </a:moveTo>
                <a:lnTo>
                  <a:pt x="142875" y="40481"/>
                </a:lnTo>
                <a:lnTo>
                  <a:pt x="40481" y="7143"/>
                </a:lnTo>
                <a:lnTo>
                  <a:pt x="11906" y="0"/>
                </a:lnTo>
                <a:lnTo>
                  <a:pt x="0" y="9525"/>
                </a:lnTo>
                <a:lnTo>
                  <a:pt x="2381" y="28575"/>
                </a:lnTo>
                <a:lnTo>
                  <a:pt x="16668" y="61912"/>
                </a:lnTo>
                <a:lnTo>
                  <a:pt x="50006" y="92868"/>
                </a:lnTo>
                <a:lnTo>
                  <a:pt x="126206" y="161925"/>
                </a:lnTo>
                <a:lnTo>
                  <a:pt x="238125" y="247650"/>
                </a:lnTo>
                <a:lnTo>
                  <a:pt x="347662" y="321468"/>
                </a:lnTo>
                <a:lnTo>
                  <a:pt x="442912" y="369093"/>
                </a:lnTo>
                <a:lnTo>
                  <a:pt x="554831" y="411956"/>
                </a:lnTo>
                <a:lnTo>
                  <a:pt x="654843" y="435768"/>
                </a:lnTo>
                <a:lnTo>
                  <a:pt x="685800" y="438150"/>
                </a:lnTo>
                <a:lnTo>
                  <a:pt x="723900" y="435768"/>
                </a:lnTo>
                <a:lnTo>
                  <a:pt x="738187" y="428625"/>
                </a:lnTo>
                <a:lnTo>
                  <a:pt x="747712" y="411956"/>
                </a:lnTo>
                <a:lnTo>
                  <a:pt x="750093" y="395287"/>
                </a:lnTo>
                <a:lnTo>
                  <a:pt x="750093" y="352425"/>
                </a:lnTo>
                <a:lnTo>
                  <a:pt x="745331" y="323850"/>
                </a:lnTo>
                <a:lnTo>
                  <a:pt x="728662" y="271462"/>
                </a:lnTo>
                <a:lnTo>
                  <a:pt x="704850" y="235743"/>
                </a:lnTo>
                <a:lnTo>
                  <a:pt x="678656" y="209550"/>
                </a:lnTo>
                <a:lnTo>
                  <a:pt x="635793" y="183356"/>
                </a:lnTo>
                <a:lnTo>
                  <a:pt x="590550" y="166687"/>
                </a:lnTo>
                <a:lnTo>
                  <a:pt x="492918" y="138112"/>
                </a:lnTo>
                <a:lnTo>
                  <a:pt x="411956" y="1190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A3A14B5A-CFDE-40FF-83BB-653E2A17D3ED}"/>
              </a:ext>
            </a:extLst>
          </p:cNvPr>
          <p:cNvSpPr/>
          <p:nvPr/>
        </p:nvSpPr>
        <p:spPr>
          <a:xfrm>
            <a:off x="6591300" y="3278189"/>
            <a:ext cx="712788" cy="396875"/>
          </a:xfrm>
          <a:custGeom>
            <a:avLst/>
            <a:gdLst>
              <a:gd name="connsiteX0" fmla="*/ 369094 w 711994"/>
              <a:gd name="connsiteY0" fmla="*/ 302419 h 395288"/>
              <a:gd name="connsiteX1" fmla="*/ 452438 w 711994"/>
              <a:gd name="connsiteY1" fmla="*/ 342900 h 395288"/>
              <a:gd name="connsiteX2" fmla="*/ 521494 w 711994"/>
              <a:gd name="connsiteY2" fmla="*/ 369094 h 395288"/>
              <a:gd name="connsiteX3" fmla="*/ 588169 w 711994"/>
              <a:gd name="connsiteY3" fmla="*/ 388144 h 395288"/>
              <a:gd name="connsiteX4" fmla="*/ 633413 w 711994"/>
              <a:gd name="connsiteY4" fmla="*/ 395288 h 395288"/>
              <a:gd name="connsiteX5" fmla="*/ 659606 w 711994"/>
              <a:gd name="connsiteY5" fmla="*/ 392907 h 395288"/>
              <a:gd name="connsiteX6" fmla="*/ 683419 w 711994"/>
              <a:gd name="connsiteY6" fmla="*/ 388144 h 395288"/>
              <a:gd name="connsiteX7" fmla="*/ 700088 w 711994"/>
              <a:gd name="connsiteY7" fmla="*/ 373857 h 395288"/>
              <a:gd name="connsiteX8" fmla="*/ 709613 w 711994"/>
              <a:gd name="connsiteY8" fmla="*/ 357188 h 395288"/>
              <a:gd name="connsiteX9" fmla="*/ 711994 w 711994"/>
              <a:gd name="connsiteY9" fmla="*/ 330994 h 395288"/>
              <a:gd name="connsiteX10" fmla="*/ 697706 w 711994"/>
              <a:gd name="connsiteY10" fmla="*/ 290513 h 395288"/>
              <a:gd name="connsiteX11" fmla="*/ 673894 w 711994"/>
              <a:gd name="connsiteY11" fmla="*/ 230982 h 395288"/>
              <a:gd name="connsiteX12" fmla="*/ 640556 w 711994"/>
              <a:gd name="connsiteY12" fmla="*/ 178594 h 395288"/>
              <a:gd name="connsiteX13" fmla="*/ 611981 w 711994"/>
              <a:gd name="connsiteY13" fmla="*/ 142875 h 395288"/>
              <a:gd name="connsiteX14" fmla="*/ 590550 w 711994"/>
              <a:gd name="connsiteY14" fmla="*/ 123825 h 395288"/>
              <a:gd name="connsiteX15" fmla="*/ 559594 w 711994"/>
              <a:gd name="connsiteY15" fmla="*/ 111919 h 395288"/>
              <a:gd name="connsiteX16" fmla="*/ 538163 w 711994"/>
              <a:gd name="connsiteY16" fmla="*/ 100013 h 395288"/>
              <a:gd name="connsiteX17" fmla="*/ 485775 w 711994"/>
              <a:gd name="connsiteY17" fmla="*/ 78582 h 395288"/>
              <a:gd name="connsiteX18" fmla="*/ 445294 w 711994"/>
              <a:gd name="connsiteY18" fmla="*/ 64294 h 395288"/>
              <a:gd name="connsiteX19" fmla="*/ 383381 w 711994"/>
              <a:gd name="connsiteY19" fmla="*/ 52388 h 395288"/>
              <a:gd name="connsiteX20" fmla="*/ 283369 w 711994"/>
              <a:gd name="connsiteY20" fmla="*/ 38100 h 395288"/>
              <a:gd name="connsiteX21" fmla="*/ 152400 w 711994"/>
              <a:gd name="connsiteY21" fmla="*/ 23813 h 395288"/>
              <a:gd name="connsiteX22" fmla="*/ 83344 w 711994"/>
              <a:gd name="connsiteY22" fmla="*/ 23813 h 395288"/>
              <a:gd name="connsiteX23" fmla="*/ 52388 w 711994"/>
              <a:gd name="connsiteY23" fmla="*/ 19050 h 395288"/>
              <a:gd name="connsiteX24" fmla="*/ 28575 w 711994"/>
              <a:gd name="connsiteY24" fmla="*/ 4763 h 395288"/>
              <a:gd name="connsiteX25" fmla="*/ 7144 w 711994"/>
              <a:gd name="connsiteY25" fmla="*/ 0 h 395288"/>
              <a:gd name="connsiteX26" fmla="*/ 0 w 711994"/>
              <a:gd name="connsiteY26" fmla="*/ 11907 h 395288"/>
              <a:gd name="connsiteX27" fmla="*/ 4763 w 711994"/>
              <a:gd name="connsiteY27" fmla="*/ 45244 h 395288"/>
              <a:gd name="connsiteX28" fmla="*/ 16669 w 711994"/>
              <a:gd name="connsiteY28" fmla="*/ 69057 h 395288"/>
              <a:gd name="connsiteX29" fmla="*/ 97631 w 711994"/>
              <a:gd name="connsiteY29" fmla="*/ 128588 h 395288"/>
              <a:gd name="connsiteX30" fmla="*/ 204788 w 711994"/>
              <a:gd name="connsiteY30" fmla="*/ 204788 h 395288"/>
              <a:gd name="connsiteX31" fmla="*/ 369094 w 711994"/>
              <a:gd name="connsiteY31" fmla="*/ 302419 h 3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1994" h="395288">
                <a:moveTo>
                  <a:pt x="369094" y="302419"/>
                </a:moveTo>
                <a:lnTo>
                  <a:pt x="452438" y="342900"/>
                </a:lnTo>
                <a:lnTo>
                  <a:pt x="521494" y="369094"/>
                </a:lnTo>
                <a:lnTo>
                  <a:pt x="588169" y="388144"/>
                </a:lnTo>
                <a:lnTo>
                  <a:pt x="633413" y="395288"/>
                </a:lnTo>
                <a:lnTo>
                  <a:pt x="659606" y="392907"/>
                </a:lnTo>
                <a:lnTo>
                  <a:pt x="683419" y="388144"/>
                </a:lnTo>
                <a:lnTo>
                  <a:pt x="700088" y="373857"/>
                </a:lnTo>
                <a:lnTo>
                  <a:pt x="709613" y="357188"/>
                </a:lnTo>
                <a:lnTo>
                  <a:pt x="711994" y="330994"/>
                </a:lnTo>
                <a:lnTo>
                  <a:pt x="697706" y="290513"/>
                </a:lnTo>
                <a:lnTo>
                  <a:pt x="673894" y="230982"/>
                </a:lnTo>
                <a:lnTo>
                  <a:pt x="640556" y="178594"/>
                </a:lnTo>
                <a:lnTo>
                  <a:pt x="611981" y="142875"/>
                </a:lnTo>
                <a:lnTo>
                  <a:pt x="590550" y="123825"/>
                </a:lnTo>
                <a:lnTo>
                  <a:pt x="559594" y="111919"/>
                </a:lnTo>
                <a:lnTo>
                  <a:pt x="538163" y="100013"/>
                </a:lnTo>
                <a:lnTo>
                  <a:pt x="485775" y="78582"/>
                </a:lnTo>
                <a:lnTo>
                  <a:pt x="445294" y="64294"/>
                </a:lnTo>
                <a:lnTo>
                  <a:pt x="383381" y="52388"/>
                </a:lnTo>
                <a:lnTo>
                  <a:pt x="283369" y="38100"/>
                </a:lnTo>
                <a:lnTo>
                  <a:pt x="152400" y="23813"/>
                </a:lnTo>
                <a:lnTo>
                  <a:pt x="83344" y="23813"/>
                </a:lnTo>
                <a:lnTo>
                  <a:pt x="52388" y="19050"/>
                </a:lnTo>
                <a:lnTo>
                  <a:pt x="28575" y="4763"/>
                </a:lnTo>
                <a:lnTo>
                  <a:pt x="7144" y="0"/>
                </a:lnTo>
                <a:lnTo>
                  <a:pt x="0" y="11907"/>
                </a:lnTo>
                <a:lnTo>
                  <a:pt x="4763" y="45244"/>
                </a:lnTo>
                <a:lnTo>
                  <a:pt x="16669" y="69057"/>
                </a:lnTo>
                <a:lnTo>
                  <a:pt x="97631" y="128588"/>
                </a:lnTo>
                <a:lnTo>
                  <a:pt x="204788" y="204788"/>
                </a:lnTo>
                <a:lnTo>
                  <a:pt x="369094" y="3024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2794A799-85A7-4736-B7AA-547F43336787}"/>
              </a:ext>
            </a:extLst>
          </p:cNvPr>
          <p:cNvSpPr/>
          <p:nvPr/>
        </p:nvSpPr>
        <p:spPr>
          <a:xfrm>
            <a:off x="4033839" y="2428875"/>
            <a:ext cx="422275" cy="1219200"/>
          </a:xfrm>
          <a:custGeom>
            <a:avLst/>
            <a:gdLst>
              <a:gd name="connsiteX0" fmla="*/ 388143 w 421481"/>
              <a:gd name="connsiteY0" fmla="*/ 547688 h 1219200"/>
              <a:gd name="connsiteX1" fmla="*/ 342900 w 421481"/>
              <a:gd name="connsiteY1" fmla="*/ 828675 h 1219200"/>
              <a:gd name="connsiteX2" fmla="*/ 316706 w 421481"/>
              <a:gd name="connsiteY2" fmla="*/ 938213 h 1219200"/>
              <a:gd name="connsiteX3" fmla="*/ 278606 w 421481"/>
              <a:gd name="connsiteY3" fmla="*/ 1047750 h 1219200"/>
              <a:gd name="connsiteX4" fmla="*/ 233362 w 421481"/>
              <a:gd name="connsiteY4" fmla="*/ 1143000 h 1219200"/>
              <a:gd name="connsiteX5" fmla="*/ 211931 w 421481"/>
              <a:gd name="connsiteY5" fmla="*/ 1171575 h 1219200"/>
              <a:gd name="connsiteX6" fmla="*/ 173831 w 421481"/>
              <a:gd name="connsiteY6" fmla="*/ 1202531 h 1219200"/>
              <a:gd name="connsiteX7" fmla="*/ 138112 w 421481"/>
              <a:gd name="connsiteY7" fmla="*/ 1216819 h 1219200"/>
              <a:gd name="connsiteX8" fmla="*/ 114300 w 421481"/>
              <a:gd name="connsiteY8" fmla="*/ 1219200 h 1219200"/>
              <a:gd name="connsiteX9" fmla="*/ 90487 w 421481"/>
              <a:gd name="connsiteY9" fmla="*/ 1216819 h 1219200"/>
              <a:gd name="connsiteX10" fmla="*/ 59531 w 421481"/>
              <a:gd name="connsiteY10" fmla="*/ 1200150 h 1219200"/>
              <a:gd name="connsiteX11" fmla="*/ 42862 w 421481"/>
              <a:gd name="connsiteY11" fmla="*/ 1176338 h 1219200"/>
              <a:gd name="connsiteX12" fmla="*/ 28575 w 421481"/>
              <a:gd name="connsiteY12" fmla="*/ 1143000 h 1219200"/>
              <a:gd name="connsiteX13" fmla="*/ 14287 w 421481"/>
              <a:gd name="connsiteY13" fmla="*/ 1088231 h 1219200"/>
              <a:gd name="connsiteX14" fmla="*/ 0 w 421481"/>
              <a:gd name="connsiteY14" fmla="*/ 985838 h 1219200"/>
              <a:gd name="connsiteX15" fmla="*/ 2381 w 421481"/>
              <a:gd name="connsiteY15" fmla="*/ 914400 h 1219200"/>
              <a:gd name="connsiteX16" fmla="*/ 7143 w 421481"/>
              <a:gd name="connsiteY16" fmla="*/ 895350 h 1219200"/>
              <a:gd name="connsiteX17" fmla="*/ 64293 w 421481"/>
              <a:gd name="connsiteY17" fmla="*/ 769144 h 1219200"/>
              <a:gd name="connsiteX18" fmla="*/ 119062 w 421481"/>
              <a:gd name="connsiteY18" fmla="*/ 657225 h 1219200"/>
              <a:gd name="connsiteX19" fmla="*/ 150018 w 421481"/>
              <a:gd name="connsiteY19" fmla="*/ 588169 h 1219200"/>
              <a:gd name="connsiteX20" fmla="*/ 176212 w 421481"/>
              <a:gd name="connsiteY20" fmla="*/ 511969 h 1219200"/>
              <a:gd name="connsiteX21" fmla="*/ 197643 w 421481"/>
              <a:gd name="connsiteY21" fmla="*/ 440531 h 1219200"/>
              <a:gd name="connsiteX22" fmla="*/ 211931 w 421481"/>
              <a:gd name="connsiteY22" fmla="*/ 361950 h 1219200"/>
              <a:gd name="connsiteX23" fmla="*/ 221456 w 421481"/>
              <a:gd name="connsiteY23" fmla="*/ 290513 h 1219200"/>
              <a:gd name="connsiteX24" fmla="*/ 226218 w 421481"/>
              <a:gd name="connsiteY24" fmla="*/ 238125 h 1219200"/>
              <a:gd name="connsiteX25" fmla="*/ 223837 w 421481"/>
              <a:gd name="connsiteY25" fmla="*/ 200025 h 1219200"/>
              <a:gd name="connsiteX26" fmla="*/ 216693 w 421481"/>
              <a:gd name="connsiteY26" fmla="*/ 154781 h 1219200"/>
              <a:gd name="connsiteX27" fmla="*/ 197643 w 421481"/>
              <a:gd name="connsiteY27" fmla="*/ 109538 h 1219200"/>
              <a:gd name="connsiteX28" fmla="*/ 173831 w 421481"/>
              <a:gd name="connsiteY28" fmla="*/ 78581 h 1219200"/>
              <a:gd name="connsiteX29" fmla="*/ 157162 w 421481"/>
              <a:gd name="connsiteY29" fmla="*/ 52388 h 1219200"/>
              <a:gd name="connsiteX30" fmla="*/ 145256 w 421481"/>
              <a:gd name="connsiteY30" fmla="*/ 23813 h 1219200"/>
              <a:gd name="connsiteX31" fmla="*/ 150018 w 421481"/>
              <a:gd name="connsiteY31" fmla="*/ 7144 h 1219200"/>
              <a:gd name="connsiteX32" fmla="*/ 161925 w 421481"/>
              <a:gd name="connsiteY32" fmla="*/ 0 h 1219200"/>
              <a:gd name="connsiteX33" fmla="*/ 195262 w 421481"/>
              <a:gd name="connsiteY33" fmla="*/ 11906 h 1219200"/>
              <a:gd name="connsiteX34" fmla="*/ 278606 w 421481"/>
              <a:gd name="connsiteY34" fmla="*/ 57150 h 1219200"/>
              <a:gd name="connsiteX35" fmla="*/ 333375 w 421481"/>
              <a:gd name="connsiteY35" fmla="*/ 97631 h 1219200"/>
              <a:gd name="connsiteX36" fmla="*/ 390525 w 421481"/>
              <a:gd name="connsiteY36" fmla="*/ 154781 h 1219200"/>
              <a:gd name="connsiteX37" fmla="*/ 414337 w 421481"/>
              <a:gd name="connsiteY37" fmla="*/ 192881 h 1219200"/>
              <a:gd name="connsiteX38" fmla="*/ 421481 w 421481"/>
              <a:gd name="connsiteY38" fmla="*/ 214313 h 1219200"/>
              <a:gd name="connsiteX39" fmla="*/ 395287 w 421481"/>
              <a:gd name="connsiteY39" fmla="*/ 473869 h 1219200"/>
              <a:gd name="connsiteX40" fmla="*/ 388143 w 421481"/>
              <a:gd name="connsiteY40" fmla="*/ 547688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21481" h="1219200">
                <a:moveTo>
                  <a:pt x="388143" y="547688"/>
                </a:moveTo>
                <a:lnTo>
                  <a:pt x="342900" y="828675"/>
                </a:lnTo>
                <a:lnTo>
                  <a:pt x="316706" y="938213"/>
                </a:lnTo>
                <a:lnTo>
                  <a:pt x="278606" y="1047750"/>
                </a:lnTo>
                <a:lnTo>
                  <a:pt x="233362" y="1143000"/>
                </a:lnTo>
                <a:lnTo>
                  <a:pt x="211931" y="1171575"/>
                </a:lnTo>
                <a:lnTo>
                  <a:pt x="173831" y="1202531"/>
                </a:lnTo>
                <a:lnTo>
                  <a:pt x="138112" y="1216819"/>
                </a:lnTo>
                <a:lnTo>
                  <a:pt x="114300" y="1219200"/>
                </a:lnTo>
                <a:lnTo>
                  <a:pt x="90487" y="1216819"/>
                </a:lnTo>
                <a:lnTo>
                  <a:pt x="59531" y="1200150"/>
                </a:lnTo>
                <a:lnTo>
                  <a:pt x="42862" y="1176338"/>
                </a:lnTo>
                <a:lnTo>
                  <a:pt x="28575" y="1143000"/>
                </a:lnTo>
                <a:lnTo>
                  <a:pt x="14287" y="1088231"/>
                </a:lnTo>
                <a:lnTo>
                  <a:pt x="0" y="985838"/>
                </a:lnTo>
                <a:cubicBezTo>
                  <a:pt x="794" y="962025"/>
                  <a:pt x="1587" y="938213"/>
                  <a:pt x="2381" y="914400"/>
                </a:cubicBezTo>
                <a:lnTo>
                  <a:pt x="7143" y="895350"/>
                </a:lnTo>
                <a:lnTo>
                  <a:pt x="64293" y="769144"/>
                </a:lnTo>
                <a:lnTo>
                  <a:pt x="119062" y="657225"/>
                </a:lnTo>
                <a:lnTo>
                  <a:pt x="150018" y="588169"/>
                </a:lnTo>
                <a:lnTo>
                  <a:pt x="176212" y="511969"/>
                </a:lnTo>
                <a:lnTo>
                  <a:pt x="197643" y="440531"/>
                </a:lnTo>
                <a:lnTo>
                  <a:pt x="211931" y="361950"/>
                </a:lnTo>
                <a:lnTo>
                  <a:pt x="221456" y="290513"/>
                </a:lnTo>
                <a:lnTo>
                  <a:pt x="226218" y="238125"/>
                </a:lnTo>
                <a:lnTo>
                  <a:pt x="223837" y="200025"/>
                </a:lnTo>
                <a:lnTo>
                  <a:pt x="216693" y="154781"/>
                </a:lnTo>
                <a:lnTo>
                  <a:pt x="197643" y="109538"/>
                </a:lnTo>
                <a:lnTo>
                  <a:pt x="173831" y="78581"/>
                </a:lnTo>
                <a:lnTo>
                  <a:pt x="157162" y="52388"/>
                </a:lnTo>
                <a:lnTo>
                  <a:pt x="145256" y="23813"/>
                </a:lnTo>
                <a:lnTo>
                  <a:pt x="150018" y="7144"/>
                </a:lnTo>
                <a:lnTo>
                  <a:pt x="161925" y="0"/>
                </a:lnTo>
                <a:lnTo>
                  <a:pt x="195262" y="11906"/>
                </a:lnTo>
                <a:lnTo>
                  <a:pt x="278606" y="57150"/>
                </a:lnTo>
                <a:lnTo>
                  <a:pt x="333375" y="97631"/>
                </a:lnTo>
                <a:lnTo>
                  <a:pt x="390525" y="154781"/>
                </a:lnTo>
                <a:lnTo>
                  <a:pt x="414337" y="192881"/>
                </a:lnTo>
                <a:lnTo>
                  <a:pt x="421481" y="214313"/>
                </a:lnTo>
                <a:lnTo>
                  <a:pt x="395287" y="473869"/>
                </a:lnTo>
                <a:lnTo>
                  <a:pt x="388143" y="547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84AA1224-CBAB-40CC-9AEC-033356456A8B}"/>
              </a:ext>
            </a:extLst>
          </p:cNvPr>
          <p:cNvSpPr/>
          <p:nvPr/>
        </p:nvSpPr>
        <p:spPr>
          <a:xfrm>
            <a:off x="4397376" y="2314576"/>
            <a:ext cx="4043363" cy="511175"/>
          </a:xfrm>
          <a:custGeom>
            <a:avLst/>
            <a:gdLst>
              <a:gd name="connsiteX0" fmla="*/ 745387 w 4043294"/>
              <a:gd name="connsiteY0" fmla="*/ 260019 h 511370"/>
              <a:gd name="connsiteX1" fmla="*/ 1612117 w 4043294"/>
              <a:gd name="connsiteY1" fmla="*/ 151677 h 511370"/>
              <a:gd name="connsiteX2" fmla="*/ 1794130 w 4043294"/>
              <a:gd name="connsiteY2" fmla="*/ 156011 h 511370"/>
              <a:gd name="connsiteX3" fmla="*/ 1976144 w 4043294"/>
              <a:gd name="connsiteY3" fmla="*/ 134343 h 511370"/>
              <a:gd name="connsiteX4" fmla="*/ 2353171 w 4043294"/>
              <a:gd name="connsiteY4" fmla="*/ 95340 h 511370"/>
              <a:gd name="connsiteX5" fmla="*/ 2829873 w 4043294"/>
              <a:gd name="connsiteY5" fmla="*/ 65004 h 511370"/>
              <a:gd name="connsiteX6" fmla="*/ 3245903 w 4043294"/>
              <a:gd name="connsiteY6" fmla="*/ 47670 h 511370"/>
              <a:gd name="connsiteX7" fmla="*/ 3384580 w 4043294"/>
              <a:gd name="connsiteY7" fmla="*/ 47670 h 511370"/>
              <a:gd name="connsiteX8" fmla="*/ 3440917 w 4043294"/>
              <a:gd name="connsiteY8" fmla="*/ 17334 h 511370"/>
              <a:gd name="connsiteX9" fmla="*/ 3479920 w 4043294"/>
              <a:gd name="connsiteY9" fmla="*/ 0 h 511370"/>
              <a:gd name="connsiteX10" fmla="*/ 3575260 w 4043294"/>
              <a:gd name="connsiteY10" fmla="*/ 26002 h 511370"/>
              <a:gd name="connsiteX11" fmla="*/ 3640265 w 4043294"/>
              <a:gd name="connsiteY11" fmla="*/ 52004 h 511370"/>
              <a:gd name="connsiteX12" fmla="*/ 3713937 w 4043294"/>
              <a:gd name="connsiteY12" fmla="*/ 95340 h 511370"/>
              <a:gd name="connsiteX13" fmla="*/ 3796276 w 4043294"/>
              <a:gd name="connsiteY13" fmla="*/ 160345 h 511370"/>
              <a:gd name="connsiteX14" fmla="*/ 3882949 w 4043294"/>
              <a:gd name="connsiteY14" fmla="*/ 229683 h 511370"/>
              <a:gd name="connsiteX15" fmla="*/ 3956621 w 4043294"/>
              <a:gd name="connsiteY15" fmla="*/ 303355 h 511370"/>
              <a:gd name="connsiteX16" fmla="*/ 4004292 w 4043294"/>
              <a:gd name="connsiteY16" fmla="*/ 359693 h 511370"/>
              <a:gd name="connsiteX17" fmla="*/ 4034627 w 4043294"/>
              <a:gd name="connsiteY17" fmla="*/ 403029 h 511370"/>
              <a:gd name="connsiteX18" fmla="*/ 4043294 w 4043294"/>
              <a:gd name="connsiteY18" fmla="*/ 429031 h 511370"/>
              <a:gd name="connsiteX19" fmla="*/ 4038961 w 4043294"/>
              <a:gd name="connsiteY19" fmla="*/ 459367 h 511370"/>
              <a:gd name="connsiteX20" fmla="*/ 4025960 w 4043294"/>
              <a:gd name="connsiteY20" fmla="*/ 481035 h 511370"/>
              <a:gd name="connsiteX21" fmla="*/ 4004292 w 4043294"/>
              <a:gd name="connsiteY21" fmla="*/ 485368 h 511370"/>
              <a:gd name="connsiteX22" fmla="*/ 3969622 w 4043294"/>
              <a:gd name="connsiteY22" fmla="*/ 481035 h 511370"/>
              <a:gd name="connsiteX23" fmla="*/ 3492921 w 4043294"/>
              <a:gd name="connsiteY23" fmla="*/ 229683 h 511370"/>
              <a:gd name="connsiteX24" fmla="*/ 3427916 w 4043294"/>
              <a:gd name="connsiteY24" fmla="*/ 221016 h 511370"/>
              <a:gd name="connsiteX25" fmla="*/ 2938214 w 4043294"/>
              <a:gd name="connsiteY25" fmla="*/ 225349 h 511370"/>
              <a:gd name="connsiteX26" fmla="*/ 2478847 w 4043294"/>
              <a:gd name="connsiteY26" fmla="*/ 251351 h 511370"/>
              <a:gd name="connsiteX27" fmla="*/ 1954475 w 4043294"/>
              <a:gd name="connsiteY27" fmla="*/ 294688 h 511370"/>
              <a:gd name="connsiteX28" fmla="*/ 1694456 w 4043294"/>
              <a:gd name="connsiteY28" fmla="*/ 320690 h 511370"/>
              <a:gd name="connsiteX29" fmla="*/ 1538445 w 4043294"/>
              <a:gd name="connsiteY29" fmla="*/ 364026 h 511370"/>
              <a:gd name="connsiteX30" fmla="*/ 1330430 w 4043294"/>
              <a:gd name="connsiteY30" fmla="*/ 390028 h 511370"/>
              <a:gd name="connsiteX31" fmla="*/ 806058 w 4043294"/>
              <a:gd name="connsiteY31" fmla="*/ 450699 h 511370"/>
              <a:gd name="connsiteX32" fmla="*/ 494036 w 4043294"/>
              <a:gd name="connsiteY32" fmla="*/ 485368 h 511370"/>
              <a:gd name="connsiteX33" fmla="*/ 333691 w 4043294"/>
              <a:gd name="connsiteY33" fmla="*/ 502703 h 511370"/>
              <a:gd name="connsiteX34" fmla="*/ 164678 w 4043294"/>
              <a:gd name="connsiteY34" fmla="*/ 511370 h 511370"/>
              <a:gd name="connsiteX35" fmla="*/ 0 w 4043294"/>
              <a:gd name="connsiteY35" fmla="*/ 507037 h 511370"/>
              <a:gd name="connsiteX36" fmla="*/ 21668 w 4043294"/>
              <a:gd name="connsiteY36" fmla="*/ 329357 h 511370"/>
              <a:gd name="connsiteX37" fmla="*/ 13001 w 4043294"/>
              <a:gd name="connsiteY37" fmla="*/ 338024 h 511370"/>
              <a:gd name="connsiteX38" fmla="*/ 169012 w 4043294"/>
              <a:gd name="connsiteY38" fmla="*/ 325023 h 511370"/>
              <a:gd name="connsiteX39" fmla="*/ 745387 w 4043294"/>
              <a:gd name="connsiteY39" fmla="*/ 260019 h 51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43294" h="511370">
                <a:moveTo>
                  <a:pt x="745387" y="260019"/>
                </a:moveTo>
                <a:lnTo>
                  <a:pt x="1612117" y="151677"/>
                </a:lnTo>
                <a:lnTo>
                  <a:pt x="1794130" y="156011"/>
                </a:lnTo>
                <a:lnTo>
                  <a:pt x="1976144" y="134343"/>
                </a:lnTo>
                <a:lnTo>
                  <a:pt x="2353171" y="95340"/>
                </a:lnTo>
                <a:lnTo>
                  <a:pt x="2829873" y="65004"/>
                </a:lnTo>
                <a:lnTo>
                  <a:pt x="3245903" y="47670"/>
                </a:lnTo>
                <a:lnTo>
                  <a:pt x="3384580" y="47670"/>
                </a:lnTo>
                <a:lnTo>
                  <a:pt x="3440917" y="17334"/>
                </a:lnTo>
                <a:lnTo>
                  <a:pt x="3479920" y="0"/>
                </a:lnTo>
                <a:lnTo>
                  <a:pt x="3575260" y="26002"/>
                </a:lnTo>
                <a:lnTo>
                  <a:pt x="3640265" y="52004"/>
                </a:lnTo>
                <a:lnTo>
                  <a:pt x="3713937" y="95340"/>
                </a:lnTo>
                <a:lnTo>
                  <a:pt x="3796276" y="160345"/>
                </a:lnTo>
                <a:lnTo>
                  <a:pt x="3882949" y="229683"/>
                </a:lnTo>
                <a:lnTo>
                  <a:pt x="3956621" y="303355"/>
                </a:lnTo>
                <a:lnTo>
                  <a:pt x="4004292" y="359693"/>
                </a:lnTo>
                <a:lnTo>
                  <a:pt x="4034627" y="403029"/>
                </a:lnTo>
                <a:lnTo>
                  <a:pt x="4043294" y="429031"/>
                </a:lnTo>
                <a:lnTo>
                  <a:pt x="4038961" y="459367"/>
                </a:lnTo>
                <a:lnTo>
                  <a:pt x="4025960" y="481035"/>
                </a:lnTo>
                <a:lnTo>
                  <a:pt x="4004292" y="485368"/>
                </a:lnTo>
                <a:lnTo>
                  <a:pt x="3969622" y="481035"/>
                </a:lnTo>
                <a:lnTo>
                  <a:pt x="3492921" y="229683"/>
                </a:lnTo>
                <a:lnTo>
                  <a:pt x="3427916" y="221016"/>
                </a:lnTo>
                <a:lnTo>
                  <a:pt x="2938214" y="225349"/>
                </a:lnTo>
                <a:lnTo>
                  <a:pt x="2478847" y="251351"/>
                </a:lnTo>
                <a:lnTo>
                  <a:pt x="1954475" y="294688"/>
                </a:lnTo>
                <a:lnTo>
                  <a:pt x="1694456" y="320690"/>
                </a:lnTo>
                <a:cubicBezTo>
                  <a:pt x="1541390" y="364423"/>
                  <a:pt x="1595361" y="364026"/>
                  <a:pt x="1538445" y="364026"/>
                </a:cubicBezTo>
                <a:lnTo>
                  <a:pt x="1330430" y="390028"/>
                </a:lnTo>
                <a:lnTo>
                  <a:pt x="806058" y="450699"/>
                </a:lnTo>
                <a:lnTo>
                  <a:pt x="494036" y="485368"/>
                </a:lnTo>
                <a:lnTo>
                  <a:pt x="333691" y="502703"/>
                </a:lnTo>
                <a:lnTo>
                  <a:pt x="164678" y="511370"/>
                </a:lnTo>
                <a:lnTo>
                  <a:pt x="0" y="507037"/>
                </a:lnTo>
                <a:lnTo>
                  <a:pt x="21668" y="329357"/>
                </a:lnTo>
                <a:lnTo>
                  <a:pt x="13001" y="338024"/>
                </a:lnTo>
                <a:lnTo>
                  <a:pt x="169012" y="325023"/>
                </a:lnTo>
                <a:lnTo>
                  <a:pt x="745387" y="2600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9ABC927-1E1E-45BD-BB48-B8102BDBE5EB}"/>
              </a:ext>
            </a:extLst>
          </p:cNvPr>
          <p:cNvSpPr/>
          <p:nvPr/>
        </p:nvSpPr>
        <p:spPr>
          <a:xfrm>
            <a:off x="7553325" y="2522538"/>
            <a:ext cx="852488" cy="635000"/>
          </a:xfrm>
          <a:custGeom>
            <a:avLst/>
            <a:gdLst>
              <a:gd name="connsiteX0" fmla="*/ 283369 w 852488"/>
              <a:gd name="connsiteY0" fmla="*/ 188119 h 635794"/>
              <a:gd name="connsiteX1" fmla="*/ 85725 w 852488"/>
              <a:gd name="connsiteY1" fmla="*/ 466725 h 635794"/>
              <a:gd name="connsiteX2" fmla="*/ 11906 w 852488"/>
              <a:gd name="connsiteY2" fmla="*/ 576262 h 635794"/>
              <a:gd name="connsiteX3" fmla="*/ 0 w 852488"/>
              <a:gd name="connsiteY3" fmla="*/ 609600 h 635794"/>
              <a:gd name="connsiteX4" fmla="*/ 2381 w 852488"/>
              <a:gd name="connsiteY4" fmla="*/ 633412 h 635794"/>
              <a:gd name="connsiteX5" fmla="*/ 21431 w 852488"/>
              <a:gd name="connsiteY5" fmla="*/ 635794 h 635794"/>
              <a:gd name="connsiteX6" fmla="*/ 90488 w 852488"/>
              <a:gd name="connsiteY6" fmla="*/ 597694 h 635794"/>
              <a:gd name="connsiteX7" fmla="*/ 423863 w 852488"/>
              <a:gd name="connsiteY7" fmla="*/ 364331 h 635794"/>
              <a:gd name="connsiteX8" fmla="*/ 495300 w 852488"/>
              <a:gd name="connsiteY8" fmla="*/ 314325 h 635794"/>
              <a:gd name="connsiteX9" fmla="*/ 533400 w 852488"/>
              <a:gd name="connsiteY9" fmla="*/ 295275 h 635794"/>
              <a:gd name="connsiteX10" fmla="*/ 607219 w 852488"/>
              <a:gd name="connsiteY10" fmla="*/ 271462 h 635794"/>
              <a:gd name="connsiteX11" fmla="*/ 664369 w 852488"/>
              <a:gd name="connsiteY11" fmla="*/ 269081 h 635794"/>
              <a:gd name="connsiteX12" fmla="*/ 735806 w 852488"/>
              <a:gd name="connsiteY12" fmla="*/ 271462 h 635794"/>
              <a:gd name="connsiteX13" fmla="*/ 783431 w 852488"/>
              <a:gd name="connsiteY13" fmla="*/ 276225 h 635794"/>
              <a:gd name="connsiteX14" fmla="*/ 838200 w 852488"/>
              <a:gd name="connsiteY14" fmla="*/ 276225 h 635794"/>
              <a:gd name="connsiteX15" fmla="*/ 852488 w 852488"/>
              <a:gd name="connsiteY15" fmla="*/ 261937 h 635794"/>
              <a:gd name="connsiteX16" fmla="*/ 345281 w 852488"/>
              <a:gd name="connsiteY16" fmla="*/ 0 h 635794"/>
              <a:gd name="connsiteX17" fmla="*/ 366713 w 852488"/>
              <a:gd name="connsiteY17" fmla="*/ 59531 h 635794"/>
              <a:gd name="connsiteX18" fmla="*/ 366713 w 852488"/>
              <a:gd name="connsiteY18" fmla="*/ 83344 h 635794"/>
              <a:gd name="connsiteX19" fmla="*/ 283369 w 852488"/>
              <a:gd name="connsiteY19" fmla="*/ 188119 h 63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52488" h="635794">
                <a:moveTo>
                  <a:pt x="283369" y="188119"/>
                </a:moveTo>
                <a:lnTo>
                  <a:pt x="85725" y="466725"/>
                </a:lnTo>
                <a:lnTo>
                  <a:pt x="11906" y="576262"/>
                </a:lnTo>
                <a:lnTo>
                  <a:pt x="0" y="609600"/>
                </a:lnTo>
                <a:lnTo>
                  <a:pt x="2381" y="633412"/>
                </a:lnTo>
                <a:lnTo>
                  <a:pt x="21431" y="635794"/>
                </a:lnTo>
                <a:lnTo>
                  <a:pt x="90488" y="597694"/>
                </a:lnTo>
                <a:lnTo>
                  <a:pt x="423863" y="364331"/>
                </a:lnTo>
                <a:lnTo>
                  <a:pt x="495300" y="314325"/>
                </a:lnTo>
                <a:lnTo>
                  <a:pt x="533400" y="295275"/>
                </a:lnTo>
                <a:lnTo>
                  <a:pt x="607219" y="271462"/>
                </a:lnTo>
                <a:lnTo>
                  <a:pt x="664369" y="269081"/>
                </a:lnTo>
                <a:lnTo>
                  <a:pt x="735806" y="271462"/>
                </a:lnTo>
                <a:lnTo>
                  <a:pt x="783431" y="276225"/>
                </a:lnTo>
                <a:lnTo>
                  <a:pt x="838200" y="276225"/>
                </a:lnTo>
                <a:lnTo>
                  <a:pt x="852488" y="261937"/>
                </a:lnTo>
                <a:lnTo>
                  <a:pt x="345281" y="0"/>
                </a:lnTo>
                <a:lnTo>
                  <a:pt x="366713" y="59531"/>
                </a:lnTo>
                <a:lnTo>
                  <a:pt x="366713" y="83344"/>
                </a:lnTo>
                <a:lnTo>
                  <a:pt x="283369" y="1881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2671A9B5-0B88-416B-9170-2CDEED76B449}"/>
              </a:ext>
            </a:extLst>
          </p:cNvPr>
          <p:cNvSpPr/>
          <p:nvPr/>
        </p:nvSpPr>
        <p:spPr>
          <a:xfrm>
            <a:off x="5789613" y="1901826"/>
            <a:ext cx="449262" cy="1984375"/>
          </a:xfrm>
          <a:custGeom>
            <a:avLst/>
            <a:gdLst>
              <a:gd name="connsiteX0" fmla="*/ 185385 w 448432"/>
              <a:gd name="connsiteY0" fmla="*/ 977030 h 1984123"/>
              <a:gd name="connsiteX1" fmla="*/ 185385 w 448432"/>
              <a:gd name="connsiteY1" fmla="*/ 338203 h 1984123"/>
              <a:gd name="connsiteX2" fmla="*/ 182880 w 448432"/>
              <a:gd name="connsiteY2" fmla="*/ 320666 h 1984123"/>
              <a:gd name="connsiteX3" fmla="*/ 155323 w 448432"/>
              <a:gd name="connsiteY3" fmla="*/ 278078 h 1984123"/>
              <a:gd name="connsiteX4" fmla="*/ 102714 w 448432"/>
              <a:gd name="connsiteY4" fmla="*/ 210437 h 1984123"/>
              <a:gd name="connsiteX5" fmla="*/ 52609 w 448432"/>
              <a:gd name="connsiteY5" fmla="*/ 120250 h 1984123"/>
              <a:gd name="connsiteX6" fmla="*/ 0 w 448432"/>
              <a:gd name="connsiteY6" fmla="*/ 0 h 1984123"/>
              <a:gd name="connsiteX7" fmla="*/ 192901 w 448432"/>
              <a:gd name="connsiteY7" fmla="*/ 100208 h 1984123"/>
              <a:gd name="connsiteX8" fmla="*/ 227974 w 448432"/>
              <a:gd name="connsiteY8" fmla="*/ 137786 h 1984123"/>
              <a:gd name="connsiteX9" fmla="*/ 308140 w 448432"/>
              <a:gd name="connsiteY9" fmla="*/ 190396 h 1984123"/>
              <a:gd name="connsiteX10" fmla="*/ 395823 w 448432"/>
              <a:gd name="connsiteY10" fmla="*/ 240500 h 1984123"/>
              <a:gd name="connsiteX11" fmla="*/ 438411 w 448432"/>
              <a:gd name="connsiteY11" fmla="*/ 263047 h 1984123"/>
              <a:gd name="connsiteX12" fmla="*/ 445927 w 448432"/>
              <a:gd name="connsiteY12" fmla="*/ 278078 h 1984123"/>
              <a:gd name="connsiteX13" fmla="*/ 448432 w 448432"/>
              <a:gd name="connsiteY13" fmla="*/ 303130 h 1984123"/>
              <a:gd name="connsiteX14" fmla="*/ 443422 w 448432"/>
              <a:gd name="connsiteY14" fmla="*/ 355739 h 1984123"/>
              <a:gd name="connsiteX15" fmla="*/ 415864 w 448432"/>
              <a:gd name="connsiteY15" fmla="*/ 435906 h 1984123"/>
              <a:gd name="connsiteX16" fmla="*/ 408349 w 448432"/>
              <a:gd name="connsiteY16" fmla="*/ 638827 h 1984123"/>
              <a:gd name="connsiteX17" fmla="*/ 410854 w 448432"/>
              <a:gd name="connsiteY17" fmla="*/ 1868883 h 1984123"/>
              <a:gd name="connsiteX18" fmla="*/ 403338 w 448432"/>
              <a:gd name="connsiteY18" fmla="*/ 1903956 h 1984123"/>
              <a:gd name="connsiteX19" fmla="*/ 378286 w 448432"/>
              <a:gd name="connsiteY19" fmla="*/ 1949050 h 1984123"/>
              <a:gd name="connsiteX20" fmla="*/ 355739 w 448432"/>
              <a:gd name="connsiteY20" fmla="*/ 1974102 h 1984123"/>
              <a:gd name="connsiteX21" fmla="*/ 333192 w 448432"/>
              <a:gd name="connsiteY21" fmla="*/ 1984123 h 1984123"/>
              <a:gd name="connsiteX22" fmla="*/ 308140 w 448432"/>
              <a:gd name="connsiteY22" fmla="*/ 1984123 h 1984123"/>
              <a:gd name="connsiteX23" fmla="*/ 273068 w 448432"/>
              <a:gd name="connsiteY23" fmla="*/ 1969091 h 1984123"/>
              <a:gd name="connsiteX24" fmla="*/ 240500 w 448432"/>
              <a:gd name="connsiteY24" fmla="*/ 1941534 h 1984123"/>
              <a:gd name="connsiteX25" fmla="*/ 207932 w 448432"/>
              <a:gd name="connsiteY25" fmla="*/ 1903956 h 1984123"/>
              <a:gd name="connsiteX26" fmla="*/ 180375 w 448432"/>
              <a:gd name="connsiteY26" fmla="*/ 1856357 h 1984123"/>
              <a:gd name="connsiteX27" fmla="*/ 157828 w 448432"/>
              <a:gd name="connsiteY27" fmla="*/ 1791222 h 1984123"/>
              <a:gd name="connsiteX28" fmla="*/ 142797 w 448432"/>
              <a:gd name="connsiteY28" fmla="*/ 1713561 h 1984123"/>
              <a:gd name="connsiteX29" fmla="*/ 140292 w 448432"/>
              <a:gd name="connsiteY29" fmla="*/ 1663456 h 1984123"/>
              <a:gd name="connsiteX30" fmla="*/ 152818 w 448432"/>
              <a:gd name="connsiteY30" fmla="*/ 1605837 h 1984123"/>
              <a:gd name="connsiteX31" fmla="*/ 167849 w 448432"/>
              <a:gd name="connsiteY31" fmla="*/ 1553227 h 1984123"/>
              <a:gd name="connsiteX32" fmla="*/ 182880 w 448432"/>
              <a:gd name="connsiteY32" fmla="*/ 1450514 h 1984123"/>
              <a:gd name="connsiteX33" fmla="*/ 187891 w 448432"/>
              <a:gd name="connsiteY33" fmla="*/ 1275150 h 1984123"/>
              <a:gd name="connsiteX34" fmla="*/ 185385 w 448432"/>
              <a:gd name="connsiteY34" fmla="*/ 977030 h 19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8432" h="1984123">
                <a:moveTo>
                  <a:pt x="185385" y="977030"/>
                </a:moveTo>
                <a:lnTo>
                  <a:pt x="185385" y="338203"/>
                </a:lnTo>
                <a:lnTo>
                  <a:pt x="182880" y="320666"/>
                </a:lnTo>
                <a:lnTo>
                  <a:pt x="155323" y="278078"/>
                </a:lnTo>
                <a:lnTo>
                  <a:pt x="102714" y="210437"/>
                </a:lnTo>
                <a:lnTo>
                  <a:pt x="52609" y="120250"/>
                </a:lnTo>
                <a:lnTo>
                  <a:pt x="0" y="0"/>
                </a:lnTo>
                <a:lnTo>
                  <a:pt x="192901" y="100208"/>
                </a:lnTo>
                <a:lnTo>
                  <a:pt x="227974" y="137786"/>
                </a:lnTo>
                <a:lnTo>
                  <a:pt x="308140" y="190396"/>
                </a:lnTo>
                <a:lnTo>
                  <a:pt x="395823" y="240500"/>
                </a:lnTo>
                <a:lnTo>
                  <a:pt x="438411" y="263047"/>
                </a:lnTo>
                <a:lnTo>
                  <a:pt x="445927" y="278078"/>
                </a:lnTo>
                <a:lnTo>
                  <a:pt x="448432" y="303130"/>
                </a:lnTo>
                <a:lnTo>
                  <a:pt x="443422" y="355739"/>
                </a:lnTo>
                <a:lnTo>
                  <a:pt x="415864" y="435906"/>
                </a:lnTo>
                <a:lnTo>
                  <a:pt x="408349" y="638827"/>
                </a:lnTo>
                <a:lnTo>
                  <a:pt x="410854" y="1868883"/>
                </a:lnTo>
                <a:lnTo>
                  <a:pt x="403338" y="1903956"/>
                </a:lnTo>
                <a:lnTo>
                  <a:pt x="378286" y="1949050"/>
                </a:lnTo>
                <a:lnTo>
                  <a:pt x="355739" y="1974102"/>
                </a:lnTo>
                <a:lnTo>
                  <a:pt x="333192" y="1984123"/>
                </a:lnTo>
                <a:lnTo>
                  <a:pt x="308140" y="1984123"/>
                </a:lnTo>
                <a:lnTo>
                  <a:pt x="273068" y="1969091"/>
                </a:lnTo>
                <a:lnTo>
                  <a:pt x="240500" y="1941534"/>
                </a:lnTo>
                <a:lnTo>
                  <a:pt x="207932" y="1903956"/>
                </a:lnTo>
                <a:lnTo>
                  <a:pt x="180375" y="1856357"/>
                </a:lnTo>
                <a:lnTo>
                  <a:pt x="157828" y="1791222"/>
                </a:lnTo>
                <a:lnTo>
                  <a:pt x="142797" y="1713561"/>
                </a:lnTo>
                <a:lnTo>
                  <a:pt x="140292" y="1663456"/>
                </a:lnTo>
                <a:lnTo>
                  <a:pt x="152818" y="1605837"/>
                </a:lnTo>
                <a:lnTo>
                  <a:pt x="167849" y="1553227"/>
                </a:lnTo>
                <a:lnTo>
                  <a:pt x="182880" y="1450514"/>
                </a:lnTo>
                <a:lnTo>
                  <a:pt x="187891" y="1275150"/>
                </a:lnTo>
                <a:cubicBezTo>
                  <a:pt x="187056" y="1183292"/>
                  <a:pt x="186220" y="1091435"/>
                  <a:pt x="185385" y="977030"/>
                </a:cubicBezTo>
                <a:close/>
              </a:path>
            </a:pathLst>
          </a:cu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6A516EB2-EB71-4846-9CC9-1AF5D9A419D7}"/>
              </a:ext>
            </a:extLst>
          </p:cNvPr>
          <p:cNvSpPr/>
          <p:nvPr/>
        </p:nvSpPr>
        <p:spPr>
          <a:xfrm>
            <a:off x="4649789" y="3922713"/>
            <a:ext cx="2860675" cy="1638300"/>
          </a:xfrm>
          <a:custGeom>
            <a:avLst/>
            <a:gdLst>
              <a:gd name="connsiteX0" fmla="*/ 1152525 w 2859882"/>
              <a:gd name="connsiteY0" fmla="*/ 190500 h 1638300"/>
              <a:gd name="connsiteX1" fmla="*/ 828675 w 2859882"/>
              <a:gd name="connsiteY1" fmla="*/ 228600 h 1638300"/>
              <a:gd name="connsiteX2" fmla="*/ 692944 w 2859882"/>
              <a:gd name="connsiteY2" fmla="*/ 245269 h 1638300"/>
              <a:gd name="connsiteX3" fmla="*/ 602457 w 2859882"/>
              <a:gd name="connsiteY3" fmla="*/ 245269 h 1638300"/>
              <a:gd name="connsiteX4" fmla="*/ 314325 w 2859882"/>
              <a:gd name="connsiteY4" fmla="*/ 245269 h 1638300"/>
              <a:gd name="connsiteX5" fmla="*/ 271463 w 2859882"/>
              <a:gd name="connsiteY5" fmla="*/ 245269 h 1638300"/>
              <a:gd name="connsiteX6" fmla="*/ 192882 w 2859882"/>
              <a:gd name="connsiteY6" fmla="*/ 221456 h 1638300"/>
              <a:gd name="connsiteX7" fmla="*/ 88107 w 2859882"/>
              <a:gd name="connsiteY7" fmla="*/ 171450 h 1638300"/>
              <a:gd name="connsiteX8" fmla="*/ 26194 w 2859882"/>
              <a:gd name="connsiteY8" fmla="*/ 140494 h 1638300"/>
              <a:gd name="connsiteX9" fmla="*/ 14288 w 2859882"/>
              <a:gd name="connsiteY9" fmla="*/ 140494 h 1638300"/>
              <a:gd name="connsiteX10" fmla="*/ 2382 w 2859882"/>
              <a:gd name="connsiteY10" fmla="*/ 147637 h 1638300"/>
              <a:gd name="connsiteX11" fmla="*/ 0 w 2859882"/>
              <a:gd name="connsiteY11" fmla="*/ 169069 h 1638300"/>
              <a:gd name="connsiteX12" fmla="*/ 7144 w 2859882"/>
              <a:gd name="connsiteY12" fmla="*/ 192881 h 1638300"/>
              <a:gd name="connsiteX13" fmla="*/ 38100 w 2859882"/>
              <a:gd name="connsiteY13" fmla="*/ 235744 h 1638300"/>
              <a:gd name="connsiteX14" fmla="*/ 97632 w 2859882"/>
              <a:gd name="connsiteY14" fmla="*/ 307181 h 1638300"/>
              <a:gd name="connsiteX15" fmla="*/ 159544 w 2859882"/>
              <a:gd name="connsiteY15" fmla="*/ 369094 h 1638300"/>
              <a:gd name="connsiteX16" fmla="*/ 219075 w 2859882"/>
              <a:gd name="connsiteY16" fmla="*/ 416719 h 1638300"/>
              <a:gd name="connsiteX17" fmla="*/ 261938 w 2859882"/>
              <a:gd name="connsiteY17" fmla="*/ 445294 h 1638300"/>
              <a:gd name="connsiteX18" fmla="*/ 309563 w 2859882"/>
              <a:gd name="connsiteY18" fmla="*/ 471487 h 1638300"/>
              <a:gd name="connsiteX19" fmla="*/ 352425 w 2859882"/>
              <a:gd name="connsiteY19" fmla="*/ 483394 h 1638300"/>
              <a:gd name="connsiteX20" fmla="*/ 397669 w 2859882"/>
              <a:gd name="connsiteY20" fmla="*/ 490537 h 1638300"/>
              <a:gd name="connsiteX21" fmla="*/ 478632 w 2859882"/>
              <a:gd name="connsiteY21" fmla="*/ 478631 h 1638300"/>
              <a:gd name="connsiteX22" fmla="*/ 728663 w 2859882"/>
              <a:gd name="connsiteY22" fmla="*/ 442912 h 1638300"/>
              <a:gd name="connsiteX23" fmla="*/ 1045369 w 2859882"/>
              <a:gd name="connsiteY23" fmla="*/ 397669 h 1638300"/>
              <a:gd name="connsiteX24" fmla="*/ 1385888 w 2859882"/>
              <a:gd name="connsiteY24" fmla="*/ 350044 h 1638300"/>
              <a:gd name="connsiteX25" fmla="*/ 1707357 w 2859882"/>
              <a:gd name="connsiteY25" fmla="*/ 304800 h 1638300"/>
              <a:gd name="connsiteX26" fmla="*/ 1981200 w 2859882"/>
              <a:gd name="connsiteY26" fmla="*/ 264319 h 1638300"/>
              <a:gd name="connsiteX27" fmla="*/ 2190750 w 2859882"/>
              <a:gd name="connsiteY27" fmla="*/ 240506 h 1638300"/>
              <a:gd name="connsiteX28" fmla="*/ 2305050 w 2859882"/>
              <a:gd name="connsiteY28" fmla="*/ 238125 h 1638300"/>
              <a:gd name="connsiteX29" fmla="*/ 2400300 w 2859882"/>
              <a:gd name="connsiteY29" fmla="*/ 252412 h 1638300"/>
              <a:gd name="connsiteX30" fmla="*/ 2433638 w 2859882"/>
              <a:gd name="connsiteY30" fmla="*/ 261937 h 1638300"/>
              <a:gd name="connsiteX31" fmla="*/ 2445544 w 2859882"/>
              <a:gd name="connsiteY31" fmla="*/ 271462 h 1638300"/>
              <a:gd name="connsiteX32" fmla="*/ 2462213 w 2859882"/>
              <a:gd name="connsiteY32" fmla="*/ 309562 h 1638300"/>
              <a:gd name="connsiteX33" fmla="*/ 2466975 w 2859882"/>
              <a:gd name="connsiteY33" fmla="*/ 352425 h 1638300"/>
              <a:gd name="connsiteX34" fmla="*/ 2416969 w 2859882"/>
              <a:gd name="connsiteY34" fmla="*/ 735806 h 1638300"/>
              <a:gd name="connsiteX35" fmla="*/ 2397919 w 2859882"/>
              <a:gd name="connsiteY35" fmla="*/ 923925 h 1638300"/>
              <a:gd name="connsiteX36" fmla="*/ 2352675 w 2859882"/>
              <a:gd name="connsiteY36" fmla="*/ 1516856 h 1638300"/>
              <a:gd name="connsiteX37" fmla="*/ 2421732 w 2859882"/>
              <a:gd name="connsiteY37" fmla="*/ 1638300 h 1638300"/>
              <a:gd name="connsiteX38" fmla="*/ 2526507 w 2859882"/>
              <a:gd name="connsiteY38" fmla="*/ 1535906 h 1638300"/>
              <a:gd name="connsiteX39" fmla="*/ 2655094 w 2859882"/>
              <a:gd name="connsiteY39" fmla="*/ 914400 h 1638300"/>
              <a:gd name="connsiteX40" fmla="*/ 2705100 w 2859882"/>
              <a:gd name="connsiteY40" fmla="*/ 657225 h 1638300"/>
              <a:gd name="connsiteX41" fmla="*/ 2757488 w 2859882"/>
              <a:gd name="connsiteY41" fmla="*/ 409575 h 1638300"/>
              <a:gd name="connsiteX42" fmla="*/ 2767013 w 2859882"/>
              <a:gd name="connsiteY42" fmla="*/ 395287 h 1638300"/>
              <a:gd name="connsiteX43" fmla="*/ 2814638 w 2859882"/>
              <a:gd name="connsiteY43" fmla="*/ 352425 h 1638300"/>
              <a:gd name="connsiteX44" fmla="*/ 2847975 w 2859882"/>
              <a:gd name="connsiteY44" fmla="*/ 304800 h 1638300"/>
              <a:gd name="connsiteX45" fmla="*/ 2859882 w 2859882"/>
              <a:gd name="connsiteY45" fmla="*/ 264319 h 1638300"/>
              <a:gd name="connsiteX46" fmla="*/ 2855119 w 2859882"/>
              <a:gd name="connsiteY46" fmla="*/ 228600 h 1638300"/>
              <a:gd name="connsiteX47" fmla="*/ 2812257 w 2859882"/>
              <a:gd name="connsiteY47" fmla="*/ 202406 h 1638300"/>
              <a:gd name="connsiteX48" fmla="*/ 2693194 w 2859882"/>
              <a:gd name="connsiteY48" fmla="*/ 111919 h 1638300"/>
              <a:gd name="connsiteX49" fmla="*/ 2576513 w 2859882"/>
              <a:gd name="connsiteY49" fmla="*/ 19050 h 1638300"/>
              <a:gd name="connsiteX50" fmla="*/ 2555082 w 2859882"/>
              <a:gd name="connsiteY50" fmla="*/ 7144 h 1638300"/>
              <a:gd name="connsiteX51" fmla="*/ 2509838 w 2859882"/>
              <a:gd name="connsiteY51" fmla="*/ 0 h 1638300"/>
              <a:gd name="connsiteX52" fmla="*/ 2459832 w 2859882"/>
              <a:gd name="connsiteY52" fmla="*/ 9525 h 1638300"/>
              <a:gd name="connsiteX53" fmla="*/ 2364582 w 2859882"/>
              <a:gd name="connsiteY53" fmla="*/ 42862 h 1638300"/>
              <a:gd name="connsiteX54" fmla="*/ 2257425 w 2859882"/>
              <a:gd name="connsiteY54" fmla="*/ 57150 h 1638300"/>
              <a:gd name="connsiteX55" fmla="*/ 1595438 w 2859882"/>
              <a:gd name="connsiteY55" fmla="*/ 135731 h 1638300"/>
              <a:gd name="connsiteX56" fmla="*/ 1152525 w 2859882"/>
              <a:gd name="connsiteY56" fmla="*/ 1905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859882" h="1638300">
                <a:moveTo>
                  <a:pt x="1152525" y="190500"/>
                </a:moveTo>
                <a:lnTo>
                  <a:pt x="828675" y="228600"/>
                </a:lnTo>
                <a:lnTo>
                  <a:pt x="692944" y="245269"/>
                </a:lnTo>
                <a:lnTo>
                  <a:pt x="602457" y="245269"/>
                </a:lnTo>
                <a:lnTo>
                  <a:pt x="314325" y="245269"/>
                </a:lnTo>
                <a:lnTo>
                  <a:pt x="271463" y="245269"/>
                </a:lnTo>
                <a:lnTo>
                  <a:pt x="192882" y="221456"/>
                </a:lnTo>
                <a:lnTo>
                  <a:pt x="88107" y="171450"/>
                </a:lnTo>
                <a:lnTo>
                  <a:pt x="26194" y="140494"/>
                </a:lnTo>
                <a:lnTo>
                  <a:pt x="14288" y="140494"/>
                </a:lnTo>
                <a:lnTo>
                  <a:pt x="2382" y="147637"/>
                </a:lnTo>
                <a:lnTo>
                  <a:pt x="0" y="169069"/>
                </a:lnTo>
                <a:lnTo>
                  <a:pt x="7144" y="192881"/>
                </a:lnTo>
                <a:lnTo>
                  <a:pt x="38100" y="235744"/>
                </a:lnTo>
                <a:lnTo>
                  <a:pt x="97632" y="307181"/>
                </a:lnTo>
                <a:lnTo>
                  <a:pt x="159544" y="369094"/>
                </a:lnTo>
                <a:lnTo>
                  <a:pt x="219075" y="416719"/>
                </a:lnTo>
                <a:lnTo>
                  <a:pt x="261938" y="445294"/>
                </a:lnTo>
                <a:lnTo>
                  <a:pt x="309563" y="471487"/>
                </a:lnTo>
                <a:lnTo>
                  <a:pt x="352425" y="483394"/>
                </a:lnTo>
                <a:lnTo>
                  <a:pt x="397669" y="490537"/>
                </a:lnTo>
                <a:lnTo>
                  <a:pt x="478632" y="478631"/>
                </a:lnTo>
                <a:lnTo>
                  <a:pt x="728663" y="442912"/>
                </a:lnTo>
                <a:lnTo>
                  <a:pt x="1045369" y="397669"/>
                </a:lnTo>
                <a:lnTo>
                  <a:pt x="1385888" y="350044"/>
                </a:lnTo>
                <a:lnTo>
                  <a:pt x="1707357" y="304800"/>
                </a:lnTo>
                <a:lnTo>
                  <a:pt x="1981200" y="264319"/>
                </a:lnTo>
                <a:lnTo>
                  <a:pt x="2190750" y="240506"/>
                </a:lnTo>
                <a:lnTo>
                  <a:pt x="2305050" y="238125"/>
                </a:lnTo>
                <a:lnTo>
                  <a:pt x="2400300" y="252412"/>
                </a:lnTo>
                <a:lnTo>
                  <a:pt x="2433638" y="261937"/>
                </a:lnTo>
                <a:lnTo>
                  <a:pt x="2445544" y="271462"/>
                </a:lnTo>
                <a:lnTo>
                  <a:pt x="2462213" y="309562"/>
                </a:lnTo>
                <a:lnTo>
                  <a:pt x="2466975" y="352425"/>
                </a:lnTo>
                <a:lnTo>
                  <a:pt x="2416969" y="735806"/>
                </a:lnTo>
                <a:lnTo>
                  <a:pt x="2397919" y="923925"/>
                </a:lnTo>
                <a:lnTo>
                  <a:pt x="2352675" y="1516856"/>
                </a:lnTo>
                <a:lnTo>
                  <a:pt x="2421732" y="1638300"/>
                </a:lnTo>
                <a:lnTo>
                  <a:pt x="2526507" y="1535906"/>
                </a:lnTo>
                <a:lnTo>
                  <a:pt x="2655094" y="914400"/>
                </a:lnTo>
                <a:lnTo>
                  <a:pt x="2705100" y="657225"/>
                </a:lnTo>
                <a:lnTo>
                  <a:pt x="2757488" y="409575"/>
                </a:lnTo>
                <a:lnTo>
                  <a:pt x="2767013" y="395287"/>
                </a:lnTo>
                <a:lnTo>
                  <a:pt x="2814638" y="352425"/>
                </a:lnTo>
                <a:lnTo>
                  <a:pt x="2847975" y="304800"/>
                </a:lnTo>
                <a:lnTo>
                  <a:pt x="2859882" y="264319"/>
                </a:lnTo>
                <a:lnTo>
                  <a:pt x="2855119" y="228600"/>
                </a:lnTo>
                <a:lnTo>
                  <a:pt x="2812257" y="202406"/>
                </a:lnTo>
                <a:lnTo>
                  <a:pt x="2693194" y="111919"/>
                </a:lnTo>
                <a:lnTo>
                  <a:pt x="2576513" y="19050"/>
                </a:lnTo>
                <a:lnTo>
                  <a:pt x="2555082" y="7144"/>
                </a:lnTo>
                <a:lnTo>
                  <a:pt x="2509838" y="0"/>
                </a:lnTo>
                <a:lnTo>
                  <a:pt x="2459832" y="9525"/>
                </a:lnTo>
                <a:lnTo>
                  <a:pt x="2364582" y="42862"/>
                </a:lnTo>
                <a:lnTo>
                  <a:pt x="2257425" y="57150"/>
                </a:lnTo>
                <a:lnTo>
                  <a:pt x="1595438" y="135731"/>
                </a:lnTo>
                <a:lnTo>
                  <a:pt x="1152525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E26B1109-1F84-4B46-9B17-05FE7556B822}"/>
              </a:ext>
            </a:extLst>
          </p:cNvPr>
          <p:cNvSpPr/>
          <p:nvPr/>
        </p:nvSpPr>
        <p:spPr>
          <a:xfrm>
            <a:off x="4687889" y="4637088"/>
            <a:ext cx="2530475" cy="425450"/>
          </a:xfrm>
          <a:custGeom>
            <a:avLst/>
            <a:gdLst>
              <a:gd name="connsiteX0" fmla="*/ 1300163 w 2528888"/>
              <a:gd name="connsiteY0" fmla="*/ 123825 h 426244"/>
              <a:gd name="connsiteX1" fmla="*/ 1878807 w 2528888"/>
              <a:gd name="connsiteY1" fmla="*/ 59531 h 426244"/>
              <a:gd name="connsiteX2" fmla="*/ 2393157 w 2528888"/>
              <a:gd name="connsiteY2" fmla="*/ 0 h 426244"/>
              <a:gd name="connsiteX3" fmla="*/ 2528888 w 2528888"/>
              <a:gd name="connsiteY3" fmla="*/ 88106 h 426244"/>
              <a:gd name="connsiteX4" fmla="*/ 2374107 w 2528888"/>
              <a:gd name="connsiteY4" fmla="*/ 178594 h 426244"/>
              <a:gd name="connsiteX5" fmla="*/ 2052638 w 2528888"/>
              <a:gd name="connsiteY5" fmla="*/ 214312 h 426244"/>
              <a:gd name="connsiteX6" fmla="*/ 1423988 w 2528888"/>
              <a:gd name="connsiteY6" fmla="*/ 288131 h 426244"/>
              <a:gd name="connsiteX7" fmla="*/ 988219 w 2528888"/>
              <a:gd name="connsiteY7" fmla="*/ 342900 h 426244"/>
              <a:gd name="connsiteX8" fmla="*/ 683419 w 2528888"/>
              <a:gd name="connsiteY8" fmla="*/ 385762 h 426244"/>
              <a:gd name="connsiteX9" fmla="*/ 540544 w 2528888"/>
              <a:gd name="connsiteY9" fmla="*/ 411956 h 426244"/>
              <a:gd name="connsiteX10" fmla="*/ 445294 w 2528888"/>
              <a:gd name="connsiteY10" fmla="*/ 426244 h 426244"/>
              <a:gd name="connsiteX11" fmla="*/ 385763 w 2528888"/>
              <a:gd name="connsiteY11" fmla="*/ 426244 h 426244"/>
              <a:gd name="connsiteX12" fmla="*/ 335757 w 2528888"/>
              <a:gd name="connsiteY12" fmla="*/ 416719 h 426244"/>
              <a:gd name="connsiteX13" fmla="*/ 292894 w 2528888"/>
              <a:gd name="connsiteY13" fmla="*/ 397669 h 426244"/>
              <a:gd name="connsiteX14" fmla="*/ 173832 w 2528888"/>
              <a:gd name="connsiteY14" fmla="*/ 304800 h 426244"/>
              <a:gd name="connsiteX15" fmla="*/ 66675 w 2528888"/>
              <a:gd name="connsiteY15" fmla="*/ 209550 h 426244"/>
              <a:gd name="connsiteX16" fmla="*/ 21432 w 2528888"/>
              <a:gd name="connsiteY16" fmla="*/ 161925 h 426244"/>
              <a:gd name="connsiteX17" fmla="*/ 7144 w 2528888"/>
              <a:gd name="connsiteY17" fmla="*/ 138112 h 426244"/>
              <a:gd name="connsiteX18" fmla="*/ 0 w 2528888"/>
              <a:gd name="connsiteY18" fmla="*/ 116681 h 426244"/>
              <a:gd name="connsiteX19" fmla="*/ 4763 w 2528888"/>
              <a:gd name="connsiteY19" fmla="*/ 100012 h 426244"/>
              <a:gd name="connsiteX20" fmla="*/ 21432 w 2528888"/>
              <a:gd name="connsiteY20" fmla="*/ 92869 h 426244"/>
              <a:gd name="connsiteX21" fmla="*/ 59532 w 2528888"/>
              <a:gd name="connsiteY21" fmla="*/ 107156 h 426244"/>
              <a:gd name="connsiteX22" fmla="*/ 138113 w 2528888"/>
              <a:gd name="connsiteY22" fmla="*/ 140494 h 426244"/>
              <a:gd name="connsiteX23" fmla="*/ 271463 w 2528888"/>
              <a:gd name="connsiteY23" fmla="*/ 183356 h 426244"/>
              <a:gd name="connsiteX24" fmla="*/ 369094 w 2528888"/>
              <a:gd name="connsiteY24" fmla="*/ 200025 h 426244"/>
              <a:gd name="connsiteX25" fmla="*/ 600075 w 2528888"/>
              <a:gd name="connsiteY25" fmla="*/ 185737 h 426244"/>
              <a:gd name="connsiteX26" fmla="*/ 1085850 w 2528888"/>
              <a:gd name="connsiteY26" fmla="*/ 145256 h 426244"/>
              <a:gd name="connsiteX27" fmla="*/ 1300163 w 2528888"/>
              <a:gd name="connsiteY27" fmla="*/ 123825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28888" h="426244">
                <a:moveTo>
                  <a:pt x="1300163" y="123825"/>
                </a:moveTo>
                <a:lnTo>
                  <a:pt x="1878807" y="59531"/>
                </a:lnTo>
                <a:lnTo>
                  <a:pt x="2393157" y="0"/>
                </a:lnTo>
                <a:lnTo>
                  <a:pt x="2528888" y="88106"/>
                </a:lnTo>
                <a:lnTo>
                  <a:pt x="2374107" y="178594"/>
                </a:lnTo>
                <a:lnTo>
                  <a:pt x="2052638" y="214312"/>
                </a:lnTo>
                <a:lnTo>
                  <a:pt x="1423988" y="288131"/>
                </a:lnTo>
                <a:lnTo>
                  <a:pt x="988219" y="342900"/>
                </a:lnTo>
                <a:lnTo>
                  <a:pt x="683419" y="385762"/>
                </a:lnTo>
                <a:lnTo>
                  <a:pt x="540544" y="411956"/>
                </a:lnTo>
                <a:lnTo>
                  <a:pt x="445294" y="426244"/>
                </a:lnTo>
                <a:lnTo>
                  <a:pt x="385763" y="426244"/>
                </a:lnTo>
                <a:lnTo>
                  <a:pt x="335757" y="416719"/>
                </a:lnTo>
                <a:lnTo>
                  <a:pt x="292894" y="397669"/>
                </a:lnTo>
                <a:lnTo>
                  <a:pt x="173832" y="304800"/>
                </a:lnTo>
                <a:lnTo>
                  <a:pt x="66675" y="209550"/>
                </a:lnTo>
                <a:lnTo>
                  <a:pt x="21432" y="161925"/>
                </a:lnTo>
                <a:lnTo>
                  <a:pt x="7144" y="138112"/>
                </a:lnTo>
                <a:lnTo>
                  <a:pt x="0" y="116681"/>
                </a:lnTo>
                <a:lnTo>
                  <a:pt x="4763" y="100012"/>
                </a:lnTo>
                <a:lnTo>
                  <a:pt x="21432" y="92869"/>
                </a:lnTo>
                <a:lnTo>
                  <a:pt x="59532" y="107156"/>
                </a:lnTo>
                <a:lnTo>
                  <a:pt x="138113" y="140494"/>
                </a:lnTo>
                <a:lnTo>
                  <a:pt x="271463" y="183356"/>
                </a:lnTo>
                <a:lnTo>
                  <a:pt x="369094" y="200025"/>
                </a:lnTo>
                <a:lnTo>
                  <a:pt x="600075" y="185737"/>
                </a:lnTo>
                <a:lnTo>
                  <a:pt x="1085850" y="145256"/>
                </a:lnTo>
                <a:lnTo>
                  <a:pt x="1300163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26FDBF37-12CA-4C6A-9969-37409DD51C3E}"/>
              </a:ext>
            </a:extLst>
          </p:cNvPr>
          <p:cNvSpPr/>
          <p:nvPr/>
        </p:nvSpPr>
        <p:spPr>
          <a:xfrm>
            <a:off x="4618039" y="5414963"/>
            <a:ext cx="2701925" cy="450850"/>
          </a:xfrm>
          <a:custGeom>
            <a:avLst/>
            <a:gdLst>
              <a:gd name="connsiteX0" fmla="*/ 1435894 w 2702719"/>
              <a:gd name="connsiteY0" fmla="*/ 100012 h 450186"/>
              <a:gd name="connsiteX1" fmla="*/ 1771650 w 2702719"/>
              <a:gd name="connsiteY1" fmla="*/ 66675 h 450186"/>
              <a:gd name="connsiteX2" fmla="*/ 2093119 w 2702719"/>
              <a:gd name="connsiteY2" fmla="*/ 30956 h 450186"/>
              <a:gd name="connsiteX3" fmla="*/ 2405062 w 2702719"/>
              <a:gd name="connsiteY3" fmla="*/ 0 h 450186"/>
              <a:gd name="connsiteX4" fmla="*/ 2564606 w 2702719"/>
              <a:gd name="connsiteY4" fmla="*/ 28575 h 450186"/>
              <a:gd name="connsiteX5" fmla="*/ 2650331 w 2702719"/>
              <a:gd name="connsiteY5" fmla="*/ 95250 h 450186"/>
              <a:gd name="connsiteX6" fmla="*/ 2686050 w 2702719"/>
              <a:gd name="connsiteY6" fmla="*/ 123825 h 450186"/>
              <a:gd name="connsiteX7" fmla="*/ 2695575 w 2702719"/>
              <a:gd name="connsiteY7" fmla="*/ 135731 h 450186"/>
              <a:gd name="connsiteX8" fmla="*/ 2702719 w 2702719"/>
              <a:gd name="connsiteY8" fmla="*/ 150018 h 450186"/>
              <a:gd name="connsiteX9" fmla="*/ 2700337 w 2702719"/>
              <a:gd name="connsiteY9" fmla="*/ 173831 h 450186"/>
              <a:gd name="connsiteX10" fmla="*/ 2681287 w 2702719"/>
              <a:gd name="connsiteY10" fmla="*/ 197643 h 450186"/>
              <a:gd name="connsiteX11" fmla="*/ 2638425 w 2702719"/>
              <a:gd name="connsiteY11" fmla="*/ 223837 h 450186"/>
              <a:gd name="connsiteX12" fmla="*/ 2602706 w 2702719"/>
              <a:gd name="connsiteY12" fmla="*/ 223837 h 450186"/>
              <a:gd name="connsiteX13" fmla="*/ 2369344 w 2702719"/>
              <a:gd name="connsiteY13" fmla="*/ 226218 h 450186"/>
              <a:gd name="connsiteX14" fmla="*/ 2064544 w 2702719"/>
              <a:gd name="connsiteY14" fmla="*/ 228600 h 450186"/>
              <a:gd name="connsiteX15" fmla="*/ 1650206 w 2702719"/>
              <a:gd name="connsiteY15" fmla="*/ 247650 h 450186"/>
              <a:gd name="connsiteX16" fmla="*/ 1240631 w 2702719"/>
              <a:gd name="connsiteY16" fmla="*/ 292893 h 450186"/>
              <a:gd name="connsiteX17" fmla="*/ 862012 w 2702719"/>
              <a:gd name="connsiteY17" fmla="*/ 364331 h 450186"/>
              <a:gd name="connsiteX18" fmla="*/ 523875 w 2702719"/>
              <a:gd name="connsiteY18" fmla="*/ 445293 h 450186"/>
              <a:gd name="connsiteX19" fmla="*/ 492919 w 2702719"/>
              <a:gd name="connsiteY19" fmla="*/ 450056 h 450186"/>
              <a:gd name="connsiteX20" fmla="*/ 457200 w 2702719"/>
              <a:gd name="connsiteY20" fmla="*/ 440531 h 450186"/>
              <a:gd name="connsiteX21" fmla="*/ 354806 w 2702719"/>
              <a:gd name="connsiteY21" fmla="*/ 397668 h 450186"/>
              <a:gd name="connsiteX22" fmla="*/ 257175 w 2702719"/>
              <a:gd name="connsiteY22" fmla="*/ 338137 h 450186"/>
              <a:gd name="connsiteX23" fmla="*/ 140494 w 2702719"/>
              <a:gd name="connsiteY23" fmla="*/ 245268 h 450186"/>
              <a:gd name="connsiteX24" fmla="*/ 42862 w 2702719"/>
              <a:gd name="connsiteY24" fmla="*/ 142875 h 450186"/>
              <a:gd name="connsiteX25" fmla="*/ 11906 w 2702719"/>
              <a:gd name="connsiteY25" fmla="*/ 104775 h 450186"/>
              <a:gd name="connsiteX26" fmla="*/ 0 w 2702719"/>
              <a:gd name="connsiteY26" fmla="*/ 83343 h 450186"/>
              <a:gd name="connsiteX27" fmla="*/ 0 w 2702719"/>
              <a:gd name="connsiteY27" fmla="*/ 64293 h 450186"/>
              <a:gd name="connsiteX28" fmla="*/ 11906 w 2702719"/>
              <a:gd name="connsiteY28" fmla="*/ 52387 h 450186"/>
              <a:gd name="connsiteX29" fmla="*/ 26194 w 2702719"/>
              <a:gd name="connsiteY29" fmla="*/ 52387 h 450186"/>
              <a:gd name="connsiteX30" fmla="*/ 80962 w 2702719"/>
              <a:gd name="connsiteY30" fmla="*/ 76200 h 450186"/>
              <a:gd name="connsiteX31" fmla="*/ 164306 w 2702719"/>
              <a:gd name="connsiteY31" fmla="*/ 116681 h 450186"/>
              <a:gd name="connsiteX32" fmla="*/ 254794 w 2702719"/>
              <a:gd name="connsiteY32" fmla="*/ 157162 h 450186"/>
              <a:gd name="connsiteX33" fmla="*/ 350044 w 2702719"/>
              <a:gd name="connsiteY33" fmla="*/ 173831 h 450186"/>
              <a:gd name="connsiteX34" fmla="*/ 545306 w 2702719"/>
              <a:gd name="connsiteY34" fmla="*/ 183356 h 450186"/>
              <a:gd name="connsiteX35" fmla="*/ 676275 w 2702719"/>
              <a:gd name="connsiteY35" fmla="*/ 178593 h 450186"/>
              <a:gd name="connsiteX36" fmla="*/ 1066800 w 2702719"/>
              <a:gd name="connsiteY36" fmla="*/ 140493 h 450186"/>
              <a:gd name="connsiteX37" fmla="*/ 1435894 w 2702719"/>
              <a:gd name="connsiteY37" fmla="*/ 100012 h 45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02719" h="450186">
                <a:moveTo>
                  <a:pt x="1435894" y="100012"/>
                </a:moveTo>
                <a:lnTo>
                  <a:pt x="1771650" y="66675"/>
                </a:lnTo>
                <a:lnTo>
                  <a:pt x="2093119" y="30956"/>
                </a:lnTo>
                <a:lnTo>
                  <a:pt x="2405062" y="0"/>
                </a:lnTo>
                <a:lnTo>
                  <a:pt x="2564606" y="28575"/>
                </a:lnTo>
                <a:lnTo>
                  <a:pt x="2650331" y="95250"/>
                </a:lnTo>
                <a:lnTo>
                  <a:pt x="2686050" y="123825"/>
                </a:lnTo>
                <a:lnTo>
                  <a:pt x="2695575" y="135731"/>
                </a:lnTo>
                <a:lnTo>
                  <a:pt x="2702719" y="150018"/>
                </a:lnTo>
                <a:lnTo>
                  <a:pt x="2700337" y="173831"/>
                </a:lnTo>
                <a:lnTo>
                  <a:pt x="2681287" y="197643"/>
                </a:lnTo>
                <a:lnTo>
                  <a:pt x="2638425" y="223837"/>
                </a:lnTo>
                <a:lnTo>
                  <a:pt x="2602706" y="223837"/>
                </a:lnTo>
                <a:lnTo>
                  <a:pt x="2369344" y="226218"/>
                </a:lnTo>
                <a:lnTo>
                  <a:pt x="2064544" y="228600"/>
                </a:lnTo>
                <a:lnTo>
                  <a:pt x="1650206" y="247650"/>
                </a:lnTo>
                <a:lnTo>
                  <a:pt x="1240631" y="292893"/>
                </a:lnTo>
                <a:lnTo>
                  <a:pt x="862012" y="364331"/>
                </a:lnTo>
                <a:lnTo>
                  <a:pt x="523875" y="445293"/>
                </a:lnTo>
                <a:cubicBezTo>
                  <a:pt x="494517" y="450186"/>
                  <a:pt x="504956" y="450056"/>
                  <a:pt x="492919" y="450056"/>
                </a:cubicBezTo>
                <a:lnTo>
                  <a:pt x="457200" y="440531"/>
                </a:lnTo>
                <a:lnTo>
                  <a:pt x="354806" y="397668"/>
                </a:lnTo>
                <a:lnTo>
                  <a:pt x="257175" y="338137"/>
                </a:lnTo>
                <a:lnTo>
                  <a:pt x="140494" y="245268"/>
                </a:lnTo>
                <a:lnTo>
                  <a:pt x="42862" y="142875"/>
                </a:lnTo>
                <a:lnTo>
                  <a:pt x="11906" y="104775"/>
                </a:lnTo>
                <a:lnTo>
                  <a:pt x="0" y="83343"/>
                </a:lnTo>
                <a:lnTo>
                  <a:pt x="0" y="64293"/>
                </a:lnTo>
                <a:lnTo>
                  <a:pt x="11906" y="52387"/>
                </a:lnTo>
                <a:lnTo>
                  <a:pt x="26194" y="52387"/>
                </a:lnTo>
                <a:lnTo>
                  <a:pt x="80962" y="76200"/>
                </a:lnTo>
                <a:lnTo>
                  <a:pt x="164306" y="116681"/>
                </a:lnTo>
                <a:lnTo>
                  <a:pt x="254794" y="157162"/>
                </a:lnTo>
                <a:lnTo>
                  <a:pt x="350044" y="173831"/>
                </a:lnTo>
                <a:lnTo>
                  <a:pt x="545306" y="183356"/>
                </a:lnTo>
                <a:lnTo>
                  <a:pt x="676275" y="178593"/>
                </a:lnTo>
                <a:lnTo>
                  <a:pt x="1066800" y="140493"/>
                </a:lnTo>
                <a:lnTo>
                  <a:pt x="1435894" y="1000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EEACE1-3A50-46C6-855E-0E544A00E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980" y="1642372"/>
            <a:ext cx="4407790" cy="42431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57889C-2C4E-4C3C-B13B-F8690B9D6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867" y="1620839"/>
            <a:ext cx="4413887" cy="4249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5" grpId="0" animBg="1"/>
      <p:bldP spid="16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4D1012-9F40-4677-ACE9-1E5AC81EE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05" y="1307408"/>
            <a:ext cx="4407790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4277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81B9AE7-C411-4D07-8144-A26D6BE843A6}"/>
              </a:ext>
            </a:extLst>
          </p:cNvPr>
          <p:cNvSpPr/>
          <p:nvPr/>
        </p:nvSpPr>
        <p:spPr>
          <a:xfrm>
            <a:off x="4381501" y="2168525"/>
            <a:ext cx="790575" cy="863600"/>
          </a:xfrm>
          <a:custGeom>
            <a:avLst/>
            <a:gdLst>
              <a:gd name="connsiteX0" fmla="*/ 127000 w 790575"/>
              <a:gd name="connsiteY0" fmla="*/ 203200 h 863600"/>
              <a:gd name="connsiteX1" fmla="*/ 307975 w 790575"/>
              <a:gd name="connsiteY1" fmla="*/ 438150 h 863600"/>
              <a:gd name="connsiteX2" fmla="*/ 403225 w 790575"/>
              <a:gd name="connsiteY2" fmla="*/ 565150 h 863600"/>
              <a:gd name="connsiteX3" fmla="*/ 492125 w 790575"/>
              <a:gd name="connsiteY3" fmla="*/ 679450 h 863600"/>
              <a:gd name="connsiteX4" fmla="*/ 587375 w 790575"/>
              <a:gd name="connsiteY4" fmla="*/ 781050 h 863600"/>
              <a:gd name="connsiteX5" fmla="*/ 628650 w 790575"/>
              <a:gd name="connsiteY5" fmla="*/ 812800 h 863600"/>
              <a:gd name="connsiteX6" fmla="*/ 666750 w 790575"/>
              <a:gd name="connsiteY6" fmla="*/ 838200 h 863600"/>
              <a:gd name="connsiteX7" fmla="*/ 698500 w 790575"/>
              <a:gd name="connsiteY7" fmla="*/ 857250 h 863600"/>
              <a:gd name="connsiteX8" fmla="*/ 736600 w 790575"/>
              <a:gd name="connsiteY8" fmla="*/ 863600 h 863600"/>
              <a:gd name="connsiteX9" fmla="*/ 768350 w 790575"/>
              <a:gd name="connsiteY9" fmla="*/ 847725 h 863600"/>
              <a:gd name="connsiteX10" fmla="*/ 781050 w 790575"/>
              <a:gd name="connsiteY10" fmla="*/ 819150 h 863600"/>
              <a:gd name="connsiteX11" fmla="*/ 790575 w 790575"/>
              <a:gd name="connsiteY11" fmla="*/ 762000 h 863600"/>
              <a:gd name="connsiteX12" fmla="*/ 790575 w 790575"/>
              <a:gd name="connsiteY12" fmla="*/ 673100 h 863600"/>
              <a:gd name="connsiteX13" fmla="*/ 768350 w 790575"/>
              <a:gd name="connsiteY13" fmla="*/ 546100 h 863600"/>
              <a:gd name="connsiteX14" fmla="*/ 730250 w 790575"/>
              <a:gd name="connsiteY14" fmla="*/ 454025 h 863600"/>
              <a:gd name="connsiteX15" fmla="*/ 695325 w 790575"/>
              <a:gd name="connsiteY15" fmla="*/ 393700 h 863600"/>
              <a:gd name="connsiteX16" fmla="*/ 638175 w 790575"/>
              <a:gd name="connsiteY16" fmla="*/ 317500 h 863600"/>
              <a:gd name="connsiteX17" fmla="*/ 381000 w 790575"/>
              <a:gd name="connsiteY17" fmla="*/ 184150 h 863600"/>
              <a:gd name="connsiteX18" fmla="*/ 209550 w 790575"/>
              <a:gd name="connsiteY18" fmla="*/ 95250 h 863600"/>
              <a:gd name="connsiteX19" fmla="*/ 95250 w 790575"/>
              <a:gd name="connsiteY19" fmla="*/ 22225 h 863600"/>
              <a:gd name="connsiteX20" fmla="*/ 50800 w 790575"/>
              <a:gd name="connsiteY20" fmla="*/ 3175 h 863600"/>
              <a:gd name="connsiteX21" fmla="*/ 3175 w 790575"/>
              <a:gd name="connsiteY21" fmla="*/ 0 h 863600"/>
              <a:gd name="connsiteX22" fmla="*/ 0 w 790575"/>
              <a:gd name="connsiteY22" fmla="*/ 34925 h 863600"/>
              <a:gd name="connsiteX23" fmla="*/ 25400 w 790575"/>
              <a:gd name="connsiteY23" fmla="*/ 73025 h 863600"/>
              <a:gd name="connsiteX24" fmla="*/ 127000 w 790575"/>
              <a:gd name="connsiteY24" fmla="*/ 2032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0575" h="863600">
                <a:moveTo>
                  <a:pt x="127000" y="203200"/>
                </a:moveTo>
                <a:lnTo>
                  <a:pt x="307975" y="438150"/>
                </a:lnTo>
                <a:lnTo>
                  <a:pt x="403225" y="565150"/>
                </a:lnTo>
                <a:lnTo>
                  <a:pt x="492125" y="679450"/>
                </a:lnTo>
                <a:lnTo>
                  <a:pt x="587375" y="781050"/>
                </a:lnTo>
                <a:lnTo>
                  <a:pt x="628650" y="812800"/>
                </a:lnTo>
                <a:lnTo>
                  <a:pt x="666750" y="838200"/>
                </a:lnTo>
                <a:lnTo>
                  <a:pt x="698500" y="857250"/>
                </a:lnTo>
                <a:lnTo>
                  <a:pt x="736600" y="863600"/>
                </a:lnTo>
                <a:lnTo>
                  <a:pt x="768350" y="847725"/>
                </a:lnTo>
                <a:lnTo>
                  <a:pt x="781050" y="819150"/>
                </a:lnTo>
                <a:lnTo>
                  <a:pt x="790575" y="762000"/>
                </a:lnTo>
                <a:lnTo>
                  <a:pt x="790575" y="673100"/>
                </a:lnTo>
                <a:lnTo>
                  <a:pt x="768350" y="546100"/>
                </a:lnTo>
                <a:lnTo>
                  <a:pt x="730250" y="454025"/>
                </a:lnTo>
                <a:lnTo>
                  <a:pt x="695325" y="393700"/>
                </a:lnTo>
                <a:lnTo>
                  <a:pt x="638175" y="317500"/>
                </a:lnTo>
                <a:lnTo>
                  <a:pt x="381000" y="184150"/>
                </a:lnTo>
                <a:lnTo>
                  <a:pt x="209550" y="95250"/>
                </a:lnTo>
                <a:lnTo>
                  <a:pt x="95250" y="22225"/>
                </a:lnTo>
                <a:lnTo>
                  <a:pt x="50800" y="3175"/>
                </a:lnTo>
                <a:lnTo>
                  <a:pt x="3175" y="0"/>
                </a:lnTo>
                <a:lnTo>
                  <a:pt x="0" y="34925"/>
                </a:lnTo>
                <a:lnTo>
                  <a:pt x="25400" y="73025"/>
                </a:lnTo>
                <a:lnTo>
                  <a:pt x="127000" y="203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901E056-89D8-4BD5-95FD-D4991B597B98}"/>
              </a:ext>
            </a:extLst>
          </p:cNvPr>
          <p:cNvSpPr/>
          <p:nvPr/>
        </p:nvSpPr>
        <p:spPr>
          <a:xfrm>
            <a:off x="6415089" y="1733550"/>
            <a:ext cx="1157287" cy="1150938"/>
          </a:xfrm>
          <a:custGeom>
            <a:avLst/>
            <a:gdLst>
              <a:gd name="connsiteX0" fmla="*/ 892968 w 1157287"/>
              <a:gd name="connsiteY0" fmla="*/ 545306 h 1150144"/>
              <a:gd name="connsiteX1" fmla="*/ 673893 w 1157287"/>
              <a:gd name="connsiteY1" fmla="*/ 702469 h 1150144"/>
              <a:gd name="connsiteX2" fmla="*/ 457200 w 1157287"/>
              <a:gd name="connsiteY2" fmla="*/ 859631 h 1150144"/>
              <a:gd name="connsiteX3" fmla="*/ 200025 w 1157287"/>
              <a:gd name="connsiteY3" fmla="*/ 1042988 h 1150144"/>
              <a:gd name="connsiteX4" fmla="*/ 71437 w 1157287"/>
              <a:gd name="connsiteY4" fmla="*/ 1138238 h 1150144"/>
              <a:gd name="connsiteX5" fmla="*/ 28575 w 1157287"/>
              <a:gd name="connsiteY5" fmla="*/ 1150144 h 1150144"/>
              <a:gd name="connsiteX6" fmla="*/ 7143 w 1157287"/>
              <a:gd name="connsiteY6" fmla="*/ 1150144 h 1150144"/>
              <a:gd name="connsiteX7" fmla="*/ 0 w 1157287"/>
              <a:gd name="connsiteY7" fmla="*/ 1133475 h 1150144"/>
              <a:gd name="connsiteX8" fmla="*/ 4762 w 1157287"/>
              <a:gd name="connsiteY8" fmla="*/ 1107281 h 1150144"/>
              <a:gd name="connsiteX9" fmla="*/ 21431 w 1157287"/>
              <a:gd name="connsiteY9" fmla="*/ 1076325 h 1150144"/>
              <a:gd name="connsiteX10" fmla="*/ 123825 w 1157287"/>
              <a:gd name="connsiteY10" fmla="*/ 978694 h 1150144"/>
              <a:gd name="connsiteX11" fmla="*/ 307181 w 1157287"/>
              <a:gd name="connsiteY11" fmla="*/ 797719 h 1150144"/>
              <a:gd name="connsiteX12" fmla="*/ 469106 w 1157287"/>
              <a:gd name="connsiteY12" fmla="*/ 621506 h 1150144"/>
              <a:gd name="connsiteX13" fmla="*/ 597693 w 1157287"/>
              <a:gd name="connsiteY13" fmla="*/ 478631 h 1150144"/>
              <a:gd name="connsiteX14" fmla="*/ 647700 w 1157287"/>
              <a:gd name="connsiteY14" fmla="*/ 419100 h 1150144"/>
              <a:gd name="connsiteX15" fmla="*/ 695325 w 1157287"/>
              <a:gd name="connsiteY15" fmla="*/ 342900 h 1150144"/>
              <a:gd name="connsiteX16" fmla="*/ 738187 w 1157287"/>
              <a:gd name="connsiteY16" fmla="*/ 273844 h 1150144"/>
              <a:gd name="connsiteX17" fmla="*/ 750093 w 1157287"/>
              <a:gd name="connsiteY17" fmla="*/ 242888 h 1150144"/>
              <a:gd name="connsiteX18" fmla="*/ 750093 w 1157287"/>
              <a:gd name="connsiteY18" fmla="*/ 200025 h 1150144"/>
              <a:gd name="connsiteX19" fmla="*/ 733425 w 1157287"/>
              <a:gd name="connsiteY19" fmla="*/ 142875 h 1150144"/>
              <a:gd name="connsiteX20" fmla="*/ 695325 w 1157287"/>
              <a:gd name="connsiteY20" fmla="*/ 97631 h 1150144"/>
              <a:gd name="connsiteX21" fmla="*/ 647700 w 1157287"/>
              <a:gd name="connsiteY21" fmla="*/ 54769 h 1150144"/>
              <a:gd name="connsiteX22" fmla="*/ 626268 w 1157287"/>
              <a:gd name="connsiteY22" fmla="*/ 35719 h 1150144"/>
              <a:gd name="connsiteX23" fmla="*/ 623887 w 1157287"/>
              <a:gd name="connsiteY23" fmla="*/ 21431 h 1150144"/>
              <a:gd name="connsiteX24" fmla="*/ 642937 w 1157287"/>
              <a:gd name="connsiteY24" fmla="*/ 2381 h 1150144"/>
              <a:gd name="connsiteX25" fmla="*/ 681037 w 1157287"/>
              <a:gd name="connsiteY25" fmla="*/ 0 h 1150144"/>
              <a:gd name="connsiteX26" fmla="*/ 747712 w 1157287"/>
              <a:gd name="connsiteY26" fmla="*/ 11906 h 1150144"/>
              <a:gd name="connsiteX27" fmla="*/ 835818 w 1157287"/>
              <a:gd name="connsiteY27" fmla="*/ 47625 h 1150144"/>
              <a:gd name="connsiteX28" fmla="*/ 895350 w 1157287"/>
              <a:gd name="connsiteY28" fmla="*/ 83344 h 1150144"/>
              <a:gd name="connsiteX29" fmla="*/ 983456 w 1157287"/>
              <a:gd name="connsiteY29" fmla="*/ 154781 h 1150144"/>
              <a:gd name="connsiteX30" fmla="*/ 1059656 w 1157287"/>
              <a:gd name="connsiteY30" fmla="*/ 238125 h 1150144"/>
              <a:gd name="connsiteX31" fmla="*/ 1138237 w 1157287"/>
              <a:gd name="connsiteY31" fmla="*/ 342900 h 1150144"/>
              <a:gd name="connsiteX32" fmla="*/ 1157287 w 1157287"/>
              <a:gd name="connsiteY32" fmla="*/ 376238 h 1150144"/>
              <a:gd name="connsiteX33" fmla="*/ 1152525 w 1157287"/>
              <a:gd name="connsiteY33" fmla="*/ 400050 h 1150144"/>
              <a:gd name="connsiteX34" fmla="*/ 1128712 w 1157287"/>
              <a:gd name="connsiteY34" fmla="*/ 419100 h 1150144"/>
              <a:gd name="connsiteX35" fmla="*/ 1078706 w 1157287"/>
              <a:gd name="connsiteY35" fmla="*/ 450056 h 1150144"/>
              <a:gd name="connsiteX36" fmla="*/ 1026318 w 1157287"/>
              <a:gd name="connsiteY36" fmla="*/ 464344 h 1150144"/>
              <a:gd name="connsiteX37" fmla="*/ 990600 w 1157287"/>
              <a:gd name="connsiteY37" fmla="*/ 478631 h 1150144"/>
              <a:gd name="connsiteX38" fmla="*/ 892968 w 1157287"/>
              <a:gd name="connsiteY38" fmla="*/ 545306 h 115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7287" h="1150144">
                <a:moveTo>
                  <a:pt x="892968" y="545306"/>
                </a:moveTo>
                <a:lnTo>
                  <a:pt x="673893" y="702469"/>
                </a:lnTo>
                <a:lnTo>
                  <a:pt x="457200" y="859631"/>
                </a:lnTo>
                <a:lnTo>
                  <a:pt x="200025" y="1042988"/>
                </a:lnTo>
                <a:lnTo>
                  <a:pt x="71437" y="1138238"/>
                </a:lnTo>
                <a:lnTo>
                  <a:pt x="28575" y="1150144"/>
                </a:lnTo>
                <a:lnTo>
                  <a:pt x="7143" y="1150144"/>
                </a:lnTo>
                <a:lnTo>
                  <a:pt x="0" y="1133475"/>
                </a:lnTo>
                <a:lnTo>
                  <a:pt x="4762" y="1107281"/>
                </a:lnTo>
                <a:lnTo>
                  <a:pt x="21431" y="1076325"/>
                </a:lnTo>
                <a:lnTo>
                  <a:pt x="123825" y="978694"/>
                </a:lnTo>
                <a:lnTo>
                  <a:pt x="307181" y="797719"/>
                </a:lnTo>
                <a:lnTo>
                  <a:pt x="469106" y="621506"/>
                </a:lnTo>
                <a:lnTo>
                  <a:pt x="597693" y="478631"/>
                </a:lnTo>
                <a:lnTo>
                  <a:pt x="647700" y="419100"/>
                </a:lnTo>
                <a:lnTo>
                  <a:pt x="695325" y="342900"/>
                </a:lnTo>
                <a:lnTo>
                  <a:pt x="738187" y="273844"/>
                </a:lnTo>
                <a:lnTo>
                  <a:pt x="750093" y="242888"/>
                </a:lnTo>
                <a:lnTo>
                  <a:pt x="750093" y="200025"/>
                </a:lnTo>
                <a:lnTo>
                  <a:pt x="733425" y="142875"/>
                </a:lnTo>
                <a:lnTo>
                  <a:pt x="695325" y="97631"/>
                </a:lnTo>
                <a:lnTo>
                  <a:pt x="647700" y="54769"/>
                </a:lnTo>
                <a:lnTo>
                  <a:pt x="626268" y="35719"/>
                </a:lnTo>
                <a:lnTo>
                  <a:pt x="623887" y="21431"/>
                </a:lnTo>
                <a:lnTo>
                  <a:pt x="642937" y="2381"/>
                </a:lnTo>
                <a:lnTo>
                  <a:pt x="681037" y="0"/>
                </a:lnTo>
                <a:lnTo>
                  <a:pt x="747712" y="11906"/>
                </a:lnTo>
                <a:lnTo>
                  <a:pt x="835818" y="47625"/>
                </a:lnTo>
                <a:lnTo>
                  <a:pt x="895350" y="83344"/>
                </a:lnTo>
                <a:lnTo>
                  <a:pt x="983456" y="154781"/>
                </a:lnTo>
                <a:lnTo>
                  <a:pt x="1059656" y="238125"/>
                </a:lnTo>
                <a:lnTo>
                  <a:pt x="1138237" y="342900"/>
                </a:lnTo>
                <a:lnTo>
                  <a:pt x="1157287" y="376238"/>
                </a:lnTo>
                <a:lnTo>
                  <a:pt x="1152525" y="400050"/>
                </a:lnTo>
                <a:lnTo>
                  <a:pt x="1128712" y="419100"/>
                </a:lnTo>
                <a:lnTo>
                  <a:pt x="1078706" y="450056"/>
                </a:lnTo>
                <a:lnTo>
                  <a:pt x="1026318" y="464344"/>
                </a:lnTo>
                <a:lnTo>
                  <a:pt x="990600" y="478631"/>
                </a:lnTo>
                <a:lnTo>
                  <a:pt x="892968" y="5453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E3B19C2-0511-487E-9AF9-2ED88781FF35}"/>
              </a:ext>
            </a:extLst>
          </p:cNvPr>
          <p:cNvSpPr/>
          <p:nvPr/>
        </p:nvSpPr>
        <p:spPr>
          <a:xfrm>
            <a:off x="3981451" y="2914650"/>
            <a:ext cx="3749675" cy="850900"/>
          </a:xfrm>
          <a:custGeom>
            <a:avLst/>
            <a:gdLst>
              <a:gd name="connsiteX0" fmla="*/ 1315941 w 3749040"/>
              <a:gd name="connsiteY0" fmla="*/ 397565 h 850790"/>
              <a:gd name="connsiteX1" fmla="*/ 1932167 w 3749040"/>
              <a:gd name="connsiteY1" fmla="*/ 266369 h 850790"/>
              <a:gd name="connsiteX2" fmla="*/ 2218414 w 3749040"/>
              <a:gd name="connsiteY2" fmla="*/ 234564 h 850790"/>
              <a:gd name="connsiteX3" fmla="*/ 2723321 w 3749040"/>
              <a:gd name="connsiteY3" fmla="*/ 155050 h 850790"/>
              <a:gd name="connsiteX4" fmla="*/ 3025471 w 3749040"/>
              <a:gd name="connsiteY4" fmla="*/ 107343 h 850790"/>
              <a:gd name="connsiteX5" fmla="*/ 3093057 w 3749040"/>
              <a:gd name="connsiteY5" fmla="*/ 71562 h 850790"/>
              <a:gd name="connsiteX6" fmla="*/ 3172570 w 3749040"/>
              <a:gd name="connsiteY6" fmla="*/ 35781 h 850790"/>
              <a:gd name="connsiteX7" fmla="*/ 3252083 w 3749040"/>
              <a:gd name="connsiteY7" fmla="*/ 11927 h 850790"/>
              <a:gd name="connsiteX8" fmla="*/ 3307742 w 3749040"/>
              <a:gd name="connsiteY8" fmla="*/ 0 h 850790"/>
              <a:gd name="connsiteX9" fmla="*/ 3355450 w 3749040"/>
              <a:gd name="connsiteY9" fmla="*/ 7951 h 850790"/>
              <a:gd name="connsiteX10" fmla="*/ 3470744 w 3749040"/>
              <a:gd name="connsiteY10" fmla="*/ 43732 h 850790"/>
              <a:gd name="connsiteX11" fmla="*/ 3593989 w 3749040"/>
              <a:gd name="connsiteY11" fmla="*/ 91440 h 850790"/>
              <a:gd name="connsiteX12" fmla="*/ 3665551 w 3749040"/>
              <a:gd name="connsiteY12" fmla="*/ 131197 h 850790"/>
              <a:gd name="connsiteX13" fmla="*/ 3717234 w 3749040"/>
              <a:gd name="connsiteY13" fmla="*/ 163002 h 850790"/>
              <a:gd name="connsiteX14" fmla="*/ 3741088 w 3749040"/>
              <a:gd name="connsiteY14" fmla="*/ 186856 h 850790"/>
              <a:gd name="connsiteX15" fmla="*/ 3749040 w 3749040"/>
              <a:gd name="connsiteY15" fmla="*/ 214685 h 850790"/>
              <a:gd name="connsiteX16" fmla="*/ 3745064 w 3749040"/>
              <a:gd name="connsiteY16" fmla="*/ 242515 h 850790"/>
              <a:gd name="connsiteX17" fmla="*/ 3721210 w 3749040"/>
              <a:gd name="connsiteY17" fmla="*/ 274320 h 850790"/>
              <a:gd name="connsiteX18" fmla="*/ 3665551 w 3749040"/>
              <a:gd name="connsiteY18" fmla="*/ 310101 h 850790"/>
              <a:gd name="connsiteX19" fmla="*/ 3383280 w 3749040"/>
              <a:gd name="connsiteY19" fmla="*/ 329979 h 850790"/>
              <a:gd name="connsiteX20" fmla="*/ 2830664 w 3749040"/>
              <a:gd name="connsiteY20" fmla="*/ 357809 h 850790"/>
              <a:gd name="connsiteX21" fmla="*/ 2083241 w 3749040"/>
              <a:gd name="connsiteY21" fmla="*/ 421419 h 850790"/>
              <a:gd name="connsiteX22" fmla="*/ 1606163 w 3749040"/>
              <a:gd name="connsiteY22" fmla="*/ 524786 h 850790"/>
              <a:gd name="connsiteX23" fmla="*/ 1459064 w 3749040"/>
              <a:gd name="connsiteY23" fmla="*/ 564543 h 850790"/>
              <a:gd name="connsiteX24" fmla="*/ 1041621 w 3749040"/>
              <a:gd name="connsiteY24" fmla="*/ 683812 h 850790"/>
              <a:gd name="connsiteX25" fmla="*/ 783203 w 3749040"/>
              <a:gd name="connsiteY25" fmla="*/ 759350 h 850790"/>
              <a:gd name="connsiteX26" fmla="*/ 560567 w 3749040"/>
              <a:gd name="connsiteY26" fmla="*/ 850790 h 850790"/>
              <a:gd name="connsiteX27" fmla="*/ 465151 w 3749040"/>
              <a:gd name="connsiteY27" fmla="*/ 807057 h 850790"/>
              <a:gd name="connsiteX28" fmla="*/ 337930 w 3749040"/>
              <a:gd name="connsiteY28" fmla="*/ 739471 h 850790"/>
              <a:gd name="connsiteX29" fmla="*/ 222636 w 3749040"/>
              <a:gd name="connsiteY29" fmla="*/ 667910 h 850790"/>
              <a:gd name="connsiteX30" fmla="*/ 107342 w 3749040"/>
              <a:gd name="connsiteY30" fmla="*/ 564543 h 850790"/>
              <a:gd name="connsiteX31" fmla="*/ 27829 w 3749040"/>
              <a:gd name="connsiteY31" fmla="*/ 492981 h 850790"/>
              <a:gd name="connsiteX32" fmla="*/ 0 w 3749040"/>
              <a:gd name="connsiteY32" fmla="*/ 457200 h 850790"/>
              <a:gd name="connsiteX33" fmla="*/ 3975 w 3749040"/>
              <a:gd name="connsiteY33" fmla="*/ 417444 h 850790"/>
              <a:gd name="connsiteX34" fmla="*/ 27829 w 3749040"/>
              <a:gd name="connsiteY34" fmla="*/ 405517 h 850790"/>
              <a:gd name="connsiteX35" fmla="*/ 59634 w 3749040"/>
              <a:gd name="connsiteY35" fmla="*/ 397565 h 850790"/>
              <a:gd name="connsiteX36" fmla="*/ 91440 w 3749040"/>
              <a:gd name="connsiteY36" fmla="*/ 409492 h 850790"/>
              <a:gd name="connsiteX37" fmla="*/ 159026 w 3749040"/>
              <a:gd name="connsiteY37" fmla="*/ 449249 h 850790"/>
              <a:gd name="connsiteX38" fmla="*/ 286247 w 3749040"/>
              <a:gd name="connsiteY38" fmla="*/ 508884 h 850790"/>
              <a:gd name="connsiteX39" fmla="*/ 365760 w 3749040"/>
              <a:gd name="connsiteY39" fmla="*/ 528762 h 850790"/>
              <a:gd name="connsiteX40" fmla="*/ 453224 w 3749040"/>
              <a:gd name="connsiteY40" fmla="*/ 532737 h 850790"/>
              <a:gd name="connsiteX41" fmla="*/ 636104 w 3749040"/>
              <a:gd name="connsiteY41" fmla="*/ 524786 h 850790"/>
              <a:gd name="connsiteX42" fmla="*/ 922351 w 3749040"/>
              <a:gd name="connsiteY42" fmla="*/ 485030 h 850790"/>
              <a:gd name="connsiteX43" fmla="*/ 1315941 w 3749040"/>
              <a:gd name="connsiteY43" fmla="*/ 397565 h 8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749040" h="850790">
                <a:moveTo>
                  <a:pt x="1315941" y="397565"/>
                </a:moveTo>
                <a:lnTo>
                  <a:pt x="1932167" y="266369"/>
                </a:lnTo>
                <a:lnTo>
                  <a:pt x="2218414" y="234564"/>
                </a:lnTo>
                <a:lnTo>
                  <a:pt x="2723321" y="155050"/>
                </a:lnTo>
                <a:lnTo>
                  <a:pt x="3025471" y="107343"/>
                </a:lnTo>
                <a:lnTo>
                  <a:pt x="3093057" y="71562"/>
                </a:lnTo>
                <a:lnTo>
                  <a:pt x="3172570" y="35781"/>
                </a:lnTo>
                <a:lnTo>
                  <a:pt x="3252083" y="11927"/>
                </a:lnTo>
                <a:lnTo>
                  <a:pt x="3307742" y="0"/>
                </a:lnTo>
                <a:lnTo>
                  <a:pt x="3355450" y="7951"/>
                </a:lnTo>
                <a:lnTo>
                  <a:pt x="3470744" y="43732"/>
                </a:lnTo>
                <a:lnTo>
                  <a:pt x="3593989" y="91440"/>
                </a:lnTo>
                <a:lnTo>
                  <a:pt x="3665551" y="131197"/>
                </a:lnTo>
                <a:lnTo>
                  <a:pt x="3717234" y="163002"/>
                </a:lnTo>
                <a:lnTo>
                  <a:pt x="3741088" y="186856"/>
                </a:lnTo>
                <a:lnTo>
                  <a:pt x="3749040" y="214685"/>
                </a:lnTo>
                <a:lnTo>
                  <a:pt x="3745064" y="242515"/>
                </a:lnTo>
                <a:lnTo>
                  <a:pt x="3721210" y="274320"/>
                </a:lnTo>
                <a:lnTo>
                  <a:pt x="3665551" y="310101"/>
                </a:lnTo>
                <a:lnTo>
                  <a:pt x="3383280" y="329979"/>
                </a:lnTo>
                <a:lnTo>
                  <a:pt x="2830664" y="357809"/>
                </a:lnTo>
                <a:lnTo>
                  <a:pt x="2083241" y="421419"/>
                </a:lnTo>
                <a:lnTo>
                  <a:pt x="1606163" y="524786"/>
                </a:lnTo>
                <a:lnTo>
                  <a:pt x="1459064" y="564543"/>
                </a:lnTo>
                <a:lnTo>
                  <a:pt x="1041621" y="683812"/>
                </a:lnTo>
                <a:lnTo>
                  <a:pt x="783203" y="759350"/>
                </a:lnTo>
                <a:lnTo>
                  <a:pt x="560567" y="850790"/>
                </a:lnTo>
                <a:lnTo>
                  <a:pt x="465151" y="807057"/>
                </a:lnTo>
                <a:lnTo>
                  <a:pt x="337930" y="739471"/>
                </a:lnTo>
                <a:lnTo>
                  <a:pt x="222636" y="667910"/>
                </a:lnTo>
                <a:lnTo>
                  <a:pt x="107342" y="564543"/>
                </a:lnTo>
                <a:lnTo>
                  <a:pt x="27829" y="492981"/>
                </a:lnTo>
                <a:lnTo>
                  <a:pt x="0" y="457200"/>
                </a:lnTo>
                <a:lnTo>
                  <a:pt x="3975" y="417444"/>
                </a:lnTo>
                <a:lnTo>
                  <a:pt x="27829" y="405517"/>
                </a:lnTo>
                <a:lnTo>
                  <a:pt x="59634" y="397565"/>
                </a:lnTo>
                <a:lnTo>
                  <a:pt x="91440" y="409492"/>
                </a:lnTo>
                <a:lnTo>
                  <a:pt x="159026" y="449249"/>
                </a:lnTo>
                <a:lnTo>
                  <a:pt x="286247" y="508884"/>
                </a:lnTo>
                <a:lnTo>
                  <a:pt x="365760" y="528762"/>
                </a:lnTo>
                <a:lnTo>
                  <a:pt x="453224" y="532737"/>
                </a:lnTo>
                <a:lnTo>
                  <a:pt x="636104" y="524786"/>
                </a:lnTo>
                <a:lnTo>
                  <a:pt x="922351" y="485030"/>
                </a:lnTo>
                <a:lnTo>
                  <a:pt x="1315941" y="3975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C6015F1-BA85-4B4A-9EC3-399FFEF94C07}"/>
              </a:ext>
            </a:extLst>
          </p:cNvPr>
          <p:cNvSpPr/>
          <p:nvPr/>
        </p:nvSpPr>
        <p:spPr>
          <a:xfrm rot="16200000">
            <a:off x="3767932" y="3421857"/>
            <a:ext cx="4352925" cy="557212"/>
          </a:xfrm>
          <a:custGeom>
            <a:avLst/>
            <a:gdLst>
              <a:gd name="connsiteX0" fmla="*/ 1228725 w 4352925"/>
              <a:gd name="connsiteY0" fmla="*/ 242888 h 557213"/>
              <a:gd name="connsiteX1" fmla="*/ 2409825 w 4352925"/>
              <a:gd name="connsiteY1" fmla="*/ 242888 h 557213"/>
              <a:gd name="connsiteX2" fmla="*/ 2809875 w 4352925"/>
              <a:gd name="connsiteY2" fmla="*/ 238125 h 557213"/>
              <a:gd name="connsiteX3" fmla="*/ 3848100 w 4352925"/>
              <a:gd name="connsiteY3" fmla="*/ 223838 h 557213"/>
              <a:gd name="connsiteX4" fmla="*/ 4024312 w 4352925"/>
              <a:gd name="connsiteY4" fmla="*/ 223838 h 557213"/>
              <a:gd name="connsiteX5" fmla="*/ 4071937 w 4352925"/>
              <a:gd name="connsiteY5" fmla="*/ 214313 h 557213"/>
              <a:gd name="connsiteX6" fmla="*/ 4105275 w 4352925"/>
              <a:gd name="connsiteY6" fmla="*/ 195263 h 557213"/>
              <a:gd name="connsiteX7" fmla="*/ 4176712 w 4352925"/>
              <a:gd name="connsiteY7" fmla="*/ 152400 h 557213"/>
              <a:gd name="connsiteX8" fmla="*/ 4219575 w 4352925"/>
              <a:gd name="connsiteY8" fmla="*/ 95250 h 557213"/>
              <a:gd name="connsiteX9" fmla="*/ 4257675 w 4352925"/>
              <a:gd name="connsiteY9" fmla="*/ 52388 h 557213"/>
              <a:gd name="connsiteX10" fmla="*/ 4286250 w 4352925"/>
              <a:gd name="connsiteY10" fmla="*/ 14288 h 557213"/>
              <a:gd name="connsiteX11" fmla="*/ 4333875 w 4352925"/>
              <a:gd name="connsiteY11" fmla="*/ 0 h 557213"/>
              <a:gd name="connsiteX12" fmla="*/ 4352925 w 4352925"/>
              <a:gd name="connsiteY12" fmla="*/ 14288 h 557213"/>
              <a:gd name="connsiteX13" fmla="*/ 4352925 w 4352925"/>
              <a:gd name="connsiteY13" fmla="*/ 33338 h 557213"/>
              <a:gd name="connsiteX14" fmla="*/ 4329112 w 4352925"/>
              <a:gd name="connsiteY14" fmla="*/ 95250 h 557213"/>
              <a:gd name="connsiteX15" fmla="*/ 4205287 w 4352925"/>
              <a:gd name="connsiteY15" fmla="*/ 338138 h 557213"/>
              <a:gd name="connsiteX16" fmla="*/ 4124325 w 4352925"/>
              <a:gd name="connsiteY16" fmla="*/ 461963 h 557213"/>
              <a:gd name="connsiteX17" fmla="*/ 4076700 w 4352925"/>
              <a:gd name="connsiteY17" fmla="*/ 528638 h 557213"/>
              <a:gd name="connsiteX18" fmla="*/ 4048125 w 4352925"/>
              <a:gd name="connsiteY18" fmla="*/ 557213 h 557213"/>
              <a:gd name="connsiteX19" fmla="*/ 4014787 w 4352925"/>
              <a:gd name="connsiteY19" fmla="*/ 557213 h 557213"/>
              <a:gd name="connsiteX20" fmla="*/ 3952875 w 4352925"/>
              <a:gd name="connsiteY20" fmla="*/ 542925 h 557213"/>
              <a:gd name="connsiteX21" fmla="*/ 3895725 w 4352925"/>
              <a:gd name="connsiteY21" fmla="*/ 509588 h 557213"/>
              <a:gd name="connsiteX22" fmla="*/ 3862387 w 4352925"/>
              <a:gd name="connsiteY22" fmla="*/ 490538 h 557213"/>
              <a:gd name="connsiteX23" fmla="*/ 3729037 w 4352925"/>
              <a:gd name="connsiteY23" fmla="*/ 471488 h 557213"/>
              <a:gd name="connsiteX24" fmla="*/ 3614737 w 4352925"/>
              <a:gd name="connsiteY24" fmla="*/ 466725 h 557213"/>
              <a:gd name="connsiteX25" fmla="*/ 2671762 w 4352925"/>
              <a:gd name="connsiteY25" fmla="*/ 442913 h 557213"/>
              <a:gd name="connsiteX26" fmla="*/ 2119312 w 4352925"/>
              <a:gd name="connsiteY26" fmla="*/ 442913 h 557213"/>
              <a:gd name="connsiteX27" fmla="*/ 1814512 w 4352925"/>
              <a:gd name="connsiteY27" fmla="*/ 452438 h 557213"/>
              <a:gd name="connsiteX28" fmla="*/ 1438275 w 4352925"/>
              <a:gd name="connsiteY28" fmla="*/ 471488 h 557213"/>
              <a:gd name="connsiteX29" fmla="*/ 676275 w 4352925"/>
              <a:gd name="connsiteY29" fmla="*/ 504825 h 557213"/>
              <a:gd name="connsiteX30" fmla="*/ 461962 w 4352925"/>
              <a:gd name="connsiteY30" fmla="*/ 514350 h 557213"/>
              <a:gd name="connsiteX31" fmla="*/ 290512 w 4352925"/>
              <a:gd name="connsiteY31" fmla="*/ 514350 h 557213"/>
              <a:gd name="connsiteX32" fmla="*/ 233362 w 4352925"/>
              <a:gd name="connsiteY32" fmla="*/ 504825 h 557213"/>
              <a:gd name="connsiteX33" fmla="*/ 133350 w 4352925"/>
              <a:gd name="connsiteY33" fmla="*/ 485775 h 557213"/>
              <a:gd name="connsiteX34" fmla="*/ 61912 w 4352925"/>
              <a:gd name="connsiteY34" fmla="*/ 452438 h 557213"/>
              <a:gd name="connsiteX35" fmla="*/ 9525 w 4352925"/>
              <a:gd name="connsiteY35" fmla="*/ 409575 h 557213"/>
              <a:gd name="connsiteX36" fmla="*/ 0 w 4352925"/>
              <a:gd name="connsiteY36" fmla="*/ 376238 h 557213"/>
              <a:gd name="connsiteX37" fmla="*/ 23812 w 4352925"/>
              <a:gd name="connsiteY37" fmla="*/ 338138 h 557213"/>
              <a:gd name="connsiteX38" fmla="*/ 95250 w 4352925"/>
              <a:gd name="connsiteY38" fmla="*/ 300038 h 557213"/>
              <a:gd name="connsiteX39" fmla="*/ 214312 w 4352925"/>
              <a:gd name="connsiteY39" fmla="*/ 257175 h 557213"/>
              <a:gd name="connsiteX40" fmla="*/ 323850 w 4352925"/>
              <a:gd name="connsiteY40" fmla="*/ 223838 h 557213"/>
              <a:gd name="connsiteX41" fmla="*/ 409575 w 4352925"/>
              <a:gd name="connsiteY41" fmla="*/ 214313 h 557213"/>
              <a:gd name="connsiteX42" fmla="*/ 552450 w 4352925"/>
              <a:gd name="connsiteY42" fmla="*/ 219075 h 557213"/>
              <a:gd name="connsiteX43" fmla="*/ 666750 w 4352925"/>
              <a:gd name="connsiteY43" fmla="*/ 233363 h 557213"/>
              <a:gd name="connsiteX44" fmla="*/ 890587 w 4352925"/>
              <a:gd name="connsiteY44" fmla="*/ 247650 h 557213"/>
              <a:gd name="connsiteX45" fmla="*/ 1228725 w 4352925"/>
              <a:gd name="connsiteY45" fmla="*/ 242888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52925" h="557213">
                <a:moveTo>
                  <a:pt x="1228725" y="242888"/>
                </a:moveTo>
                <a:lnTo>
                  <a:pt x="2409825" y="242888"/>
                </a:lnTo>
                <a:lnTo>
                  <a:pt x="2809875" y="238125"/>
                </a:lnTo>
                <a:lnTo>
                  <a:pt x="3848100" y="223838"/>
                </a:lnTo>
                <a:lnTo>
                  <a:pt x="4024312" y="223838"/>
                </a:lnTo>
                <a:lnTo>
                  <a:pt x="4071937" y="214313"/>
                </a:lnTo>
                <a:lnTo>
                  <a:pt x="4105275" y="195263"/>
                </a:lnTo>
                <a:lnTo>
                  <a:pt x="4176712" y="152400"/>
                </a:lnTo>
                <a:lnTo>
                  <a:pt x="4219575" y="95250"/>
                </a:lnTo>
                <a:lnTo>
                  <a:pt x="4257675" y="52388"/>
                </a:lnTo>
                <a:lnTo>
                  <a:pt x="4286250" y="14288"/>
                </a:lnTo>
                <a:lnTo>
                  <a:pt x="4333875" y="0"/>
                </a:lnTo>
                <a:lnTo>
                  <a:pt x="4352925" y="14288"/>
                </a:lnTo>
                <a:lnTo>
                  <a:pt x="4352925" y="33338"/>
                </a:lnTo>
                <a:lnTo>
                  <a:pt x="4329112" y="95250"/>
                </a:lnTo>
                <a:lnTo>
                  <a:pt x="4205287" y="338138"/>
                </a:lnTo>
                <a:lnTo>
                  <a:pt x="4124325" y="461963"/>
                </a:lnTo>
                <a:lnTo>
                  <a:pt x="4076700" y="528638"/>
                </a:lnTo>
                <a:lnTo>
                  <a:pt x="4048125" y="557213"/>
                </a:lnTo>
                <a:lnTo>
                  <a:pt x="4014787" y="557213"/>
                </a:lnTo>
                <a:lnTo>
                  <a:pt x="3952875" y="542925"/>
                </a:lnTo>
                <a:lnTo>
                  <a:pt x="3895725" y="509588"/>
                </a:lnTo>
                <a:lnTo>
                  <a:pt x="3862387" y="490538"/>
                </a:lnTo>
                <a:lnTo>
                  <a:pt x="3729037" y="471488"/>
                </a:lnTo>
                <a:lnTo>
                  <a:pt x="3614737" y="466725"/>
                </a:lnTo>
                <a:lnTo>
                  <a:pt x="2671762" y="442913"/>
                </a:lnTo>
                <a:lnTo>
                  <a:pt x="2119312" y="442913"/>
                </a:lnTo>
                <a:lnTo>
                  <a:pt x="1814512" y="452438"/>
                </a:lnTo>
                <a:lnTo>
                  <a:pt x="1438275" y="471488"/>
                </a:lnTo>
                <a:lnTo>
                  <a:pt x="676275" y="504825"/>
                </a:lnTo>
                <a:lnTo>
                  <a:pt x="461962" y="514350"/>
                </a:lnTo>
                <a:lnTo>
                  <a:pt x="290512" y="514350"/>
                </a:lnTo>
                <a:lnTo>
                  <a:pt x="233362" y="504825"/>
                </a:lnTo>
                <a:lnTo>
                  <a:pt x="133350" y="485775"/>
                </a:lnTo>
                <a:lnTo>
                  <a:pt x="61912" y="452438"/>
                </a:lnTo>
                <a:lnTo>
                  <a:pt x="9525" y="409575"/>
                </a:lnTo>
                <a:lnTo>
                  <a:pt x="0" y="376238"/>
                </a:lnTo>
                <a:lnTo>
                  <a:pt x="23812" y="338138"/>
                </a:lnTo>
                <a:lnTo>
                  <a:pt x="95250" y="300038"/>
                </a:lnTo>
                <a:lnTo>
                  <a:pt x="214312" y="257175"/>
                </a:lnTo>
                <a:lnTo>
                  <a:pt x="323850" y="223838"/>
                </a:lnTo>
                <a:lnTo>
                  <a:pt x="409575" y="214313"/>
                </a:lnTo>
                <a:lnTo>
                  <a:pt x="552450" y="219075"/>
                </a:lnTo>
                <a:lnTo>
                  <a:pt x="666750" y="233363"/>
                </a:lnTo>
                <a:lnTo>
                  <a:pt x="890587" y="247650"/>
                </a:lnTo>
                <a:lnTo>
                  <a:pt x="1228725" y="2428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E82A971-7C7A-42F2-B428-BD3FEC86B21F}"/>
              </a:ext>
            </a:extLst>
          </p:cNvPr>
          <p:cNvSpPr/>
          <p:nvPr/>
        </p:nvSpPr>
        <p:spPr>
          <a:xfrm>
            <a:off x="3732214" y="3332163"/>
            <a:ext cx="2205037" cy="2139950"/>
          </a:xfrm>
          <a:custGeom>
            <a:avLst/>
            <a:gdLst>
              <a:gd name="connsiteX0" fmla="*/ 2046083 w 2204519"/>
              <a:gd name="connsiteY0" fmla="*/ 371192 h 2141145"/>
              <a:gd name="connsiteX1" fmla="*/ 1883121 w 2204519"/>
              <a:gd name="connsiteY1" fmla="*/ 583949 h 2141145"/>
              <a:gd name="connsiteX2" fmla="*/ 1742792 w 2204519"/>
              <a:gd name="connsiteY2" fmla="*/ 760491 h 2141145"/>
              <a:gd name="connsiteX3" fmla="*/ 1552669 w 2204519"/>
              <a:gd name="connsiteY3" fmla="*/ 991355 h 2141145"/>
              <a:gd name="connsiteX4" fmla="*/ 1380654 w 2204519"/>
              <a:gd name="connsiteY4" fmla="*/ 1176951 h 2141145"/>
              <a:gd name="connsiteX5" fmla="*/ 1240325 w 2204519"/>
              <a:gd name="connsiteY5" fmla="*/ 1321806 h 2141145"/>
              <a:gd name="connsiteX6" fmla="*/ 1023042 w 2204519"/>
              <a:gd name="connsiteY6" fmla="*/ 1502875 h 2141145"/>
              <a:gd name="connsiteX7" fmla="*/ 801232 w 2204519"/>
              <a:gd name="connsiteY7" fmla="*/ 1661311 h 2141145"/>
              <a:gd name="connsiteX8" fmla="*/ 475307 w 2204519"/>
              <a:gd name="connsiteY8" fmla="*/ 1874068 h 2141145"/>
              <a:gd name="connsiteX9" fmla="*/ 235390 w 2204519"/>
              <a:gd name="connsiteY9" fmla="*/ 2023450 h 2141145"/>
              <a:gd name="connsiteX10" fmla="*/ 45267 w 2204519"/>
              <a:gd name="connsiteY10" fmla="*/ 2136618 h 2141145"/>
              <a:gd name="connsiteX11" fmla="*/ 18107 w 2204519"/>
              <a:gd name="connsiteY11" fmla="*/ 2141145 h 2141145"/>
              <a:gd name="connsiteX12" fmla="*/ 0 w 2204519"/>
              <a:gd name="connsiteY12" fmla="*/ 2123038 h 2141145"/>
              <a:gd name="connsiteX13" fmla="*/ 4527 w 2204519"/>
              <a:gd name="connsiteY13" fmla="*/ 2073244 h 2141145"/>
              <a:gd name="connsiteX14" fmla="*/ 22634 w 2204519"/>
              <a:gd name="connsiteY14" fmla="*/ 2055137 h 2141145"/>
              <a:gd name="connsiteX15" fmla="*/ 144856 w 2204519"/>
              <a:gd name="connsiteY15" fmla="*/ 1960075 h 2141145"/>
              <a:gd name="connsiteX16" fmla="*/ 425513 w 2204519"/>
              <a:gd name="connsiteY16" fmla="*/ 1738266 h 2141145"/>
              <a:gd name="connsiteX17" fmla="*/ 624689 w 2204519"/>
              <a:gd name="connsiteY17" fmla="*/ 1561723 h 2141145"/>
              <a:gd name="connsiteX18" fmla="*/ 851026 w 2204519"/>
              <a:gd name="connsiteY18" fmla="*/ 1344440 h 2141145"/>
              <a:gd name="connsiteX19" fmla="*/ 1149790 w 2204519"/>
              <a:gd name="connsiteY19" fmla="*/ 1045675 h 2141145"/>
              <a:gd name="connsiteX20" fmla="*/ 1444028 w 2204519"/>
              <a:gd name="connsiteY20" fmla="*/ 701644 h 2141145"/>
              <a:gd name="connsiteX21" fmla="*/ 1688471 w 2204519"/>
              <a:gd name="connsiteY21" fmla="*/ 380246 h 2141145"/>
              <a:gd name="connsiteX22" fmla="*/ 1955549 w 2204519"/>
              <a:gd name="connsiteY22" fmla="*/ 13580 h 2141145"/>
              <a:gd name="connsiteX23" fmla="*/ 2204519 w 2204519"/>
              <a:gd name="connsiteY23" fmla="*/ 0 h 2141145"/>
              <a:gd name="connsiteX24" fmla="*/ 2199992 w 2204519"/>
              <a:gd name="connsiteY24" fmla="*/ 176543 h 2141145"/>
              <a:gd name="connsiteX25" fmla="*/ 2123038 w 2204519"/>
              <a:gd name="connsiteY25" fmla="*/ 262551 h 2141145"/>
              <a:gd name="connsiteX26" fmla="*/ 2046083 w 2204519"/>
              <a:gd name="connsiteY26" fmla="*/ 371192 h 214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04519" h="2141145">
                <a:moveTo>
                  <a:pt x="2046083" y="371192"/>
                </a:moveTo>
                <a:lnTo>
                  <a:pt x="1883121" y="583949"/>
                </a:lnTo>
                <a:lnTo>
                  <a:pt x="1742792" y="760491"/>
                </a:lnTo>
                <a:lnTo>
                  <a:pt x="1552669" y="991355"/>
                </a:lnTo>
                <a:lnTo>
                  <a:pt x="1380654" y="1176951"/>
                </a:lnTo>
                <a:lnTo>
                  <a:pt x="1240325" y="1321806"/>
                </a:lnTo>
                <a:lnTo>
                  <a:pt x="1023042" y="1502875"/>
                </a:lnTo>
                <a:lnTo>
                  <a:pt x="801232" y="1661311"/>
                </a:lnTo>
                <a:lnTo>
                  <a:pt x="475307" y="1874068"/>
                </a:lnTo>
                <a:lnTo>
                  <a:pt x="235390" y="2023450"/>
                </a:lnTo>
                <a:lnTo>
                  <a:pt x="45267" y="2136618"/>
                </a:lnTo>
                <a:lnTo>
                  <a:pt x="18107" y="2141145"/>
                </a:lnTo>
                <a:lnTo>
                  <a:pt x="0" y="2123038"/>
                </a:lnTo>
                <a:lnTo>
                  <a:pt x="4527" y="2073244"/>
                </a:lnTo>
                <a:lnTo>
                  <a:pt x="22634" y="2055137"/>
                </a:lnTo>
                <a:lnTo>
                  <a:pt x="144856" y="1960075"/>
                </a:lnTo>
                <a:lnTo>
                  <a:pt x="425513" y="1738266"/>
                </a:lnTo>
                <a:lnTo>
                  <a:pt x="624689" y="1561723"/>
                </a:lnTo>
                <a:lnTo>
                  <a:pt x="851026" y="1344440"/>
                </a:lnTo>
                <a:lnTo>
                  <a:pt x="1149790" y="1045675"/>
                </a:lnTo>
                <a:lnTo>
                  <a:pt x="1444028" y="701644"/>
                </a:lnTo>
                <a:lnTo>
                  <a:pt x="1688471" y="380246"/>
                </a:lnTo>
                <a:lnTo>
                  <a:pt x="1955549" y="13580"/>
                </a:lnTo>
                <a:lnTo>
                  <a:pt x="2204519" y="0"/>
                </a:lnTo>
                <a:lnTo>
                  <a:pt x="2199992" y="176543"/>
                </a:lnTo>
                <a:lnTo>
                  <a:pt x="2123038" y="262551"/>
                </a:lnTo>
                <a:lnTo>
                  <a:pt x="2046083" y="37119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8EC55A17-5141-4D09-940A-3D049FE2C863}"/>
              </a:ext>
            </a:extLst>
          </p:cNvPr>
          <p:cNvSpPr/>
          <p:nvPr/>
        </p:nvSpPr>
        <p:spPr>
          <a:xfrm>
            <a:off x="6016626" y="3390901"/>
            <a:ext cx="2430463" cy="1831975"/>
          </a:xfrm>
          <a:custGeom>
            <a:avLst/>
            <a:gdLst>
              <a:gd name="connsiteX0" fmla="*/ 495300 w 2430780"/>
              <a:gd name="connsiteY0" fmla="*/ 361950 h 1832610"/>
              <a:gd name="connsiteX1" fmla="*/ 742950 w 2430780"/>
              <a:gd name="connsiteY1" fmla="*/ 563880 h 1832610"/>
              <a:gd name="connsiteX2" fmla="*/ 1055370 w 2430780"/>
              <a:gd name="connsiteY2" fmla="*/ 842010 h 1832610"/>
              <a:gd name="connsiteX3" fmla="*/ 1402080 w 2430780"/>
              <a:gd name="connsiteY3" fmla="*/ 1139190 h 1832610"/>
              <a:gd name="connsiteX4" fmla="*/ 1672590 w 2430780"/>
              <a:gd name="connsiteY4" fmla="*/ 1371600 h 1832610"/>
              <a:gd name="connsiteX5" fmla="*/ 1733550 w 2430780"/>
              <a:gd name="connsiteY5" fmla="*/ 1417320 h 1832610"/>
              <a:gd name="connsiteX6" fmla="*/ 1824990 w 2430780"/>
              <a:gd name="connsiteY6" fmla="*/ 1474470 h 1832610"/>
              <a:gd name="connsiteX7" fmla="*/ 2015490 w 2430780"/>
              <a:gd name="connsiteY7" fmla="*/ 1577340 h 1832610"/>
              <a:gd name="connsiteX8" fmla="*/ 2186940 w 2430780"/>
              <a:gd name="connsiteY8" fmla="*/ 1657350 h 1832610"/>
              <a:gd name="connsiteX9" fmla="*/ 2354580 w 2430780"/>
              <a:gd name="connsiteY9" fmla="*/ 1722120 h 1832610"/>
              <a:gd name="connsiteX10" fmla="*/ 2407920 w 2430780"/>
              <a:gd name="connsiteY10" fmla="*/ 1744980 h 1832610"/>
              <a:gd name="connsiteX11" fmla="*/ 2430780 w 2430780"/>
              <a:gd name="connsiteY11" fmla="*/ 1764030 h 1832610"/>
              <a:gd name="connsiteX12" fmla="*/ 2430780 w 2430780"/>
              <a:gd name="connsiteY12" fmla="*/ 1790700 h 1832610"/>
              <a:gd name="connsiteX13" fmla="*/ 2396490 w 2430780"/>
              <a:gd name="connsiteY13" fmla="*/ 1821180 h 1832610"/>
              <a:gd name="connsiteX14" fmla="*/ 2373630 w 2430780"/>
              <a:gd name="connsiteY14" fmla="*/ 1832610 h 1832610"/>
              <a:gd name="connsiteX15" fmla="*/ 1680210 w 2430780"/>
              <a:gd name="connsiteY15" fmla="*/ 1824990 h 1832610"/>
              <a:gd name="connsiteX16" fmla="*/ 1630680 w 2430780"/>
              <a:gd name="connsiteY16" fmla="*/ 1813560 h 1832610"/>
              <a:gd name="connsiteX17" fmla="*/ 1584960 w 2430780"/>
              <a:gd name="connsiteY17" fmla="*/ 1786890 h 1832610"/>
              <a:gd name="connsiteX18" fmla="*/ 1504950 w 2430780"/>
              <a:gd name="connsiteY18" fmla="*/ 1714500 h 1832610"/>
              <a:gd name="connsiteX19" fmla="*/ 1402080 w 2430780"/>
              <a:gd name="connsiteY19" fmla="*/ 1615440 h 1832610"/>
              <a:gd name="connsiteX20" fmla="*/ 1165860 w 2430780"/>
              <a:gd name="connsiteY20" fmla="*/ 1360170 h 1832610"/>
              <a:gd name="connsiteX21" fmla="*/ 922020 w 2430780"/>
              <a:gd name="connsiteY21" fmla="*/ 1070610 h 1832610"/>
              <a:gd name="connsiteX22" fmla="*/ 651510 w 2430780"/>
              <a:gd name="connsiteY22" fmla="*/ 739140 h 1832610"/>
              <a:gd name="connsiteX23" fmla="*/ 499110 w 2430780"/>
              <a:gd name="connsiteY23" fmla="*/ 571500 h 1832610"/>
              <a:gd name="connsiteX24" fmla="*/ 377190 w 2430780"/>
              <a:gd name="connsiteY24" fmla="*/ 449580 h 1832610"/>
              <a:gd name="connsiteX25" fmla="*/ 194310 w 2430780"/>
              <a:gd name="connsiteY25" fmla="*/ 281940 h 1832610"/>
              <a:gd name="connsiteX26" fmla="*/ 22860 w 2430780"/>
              <a:gd name="connsiteY26" fmla="*/ 133350 h 1832610"/>
              <a:gd name="connsiteX27" fmla="*/ 0 w 2430780"/>
              <a:gd name="connsiteY27" fmla="*/ 0 h 1832610"/>
              <a:gd name="connsiteX28" fmla="*/ 152400 w 2430780"/>
              <a:gd name="connsiteY28" fmla="*/ 102870 h 1832610"/>
              <a:gd name="connsiteX29" fmla="*/ 495300 w 2430780"/>
              <a:gd name="connsiteY29" fmla="*/ 361950 h 183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30780" h="1832610">
                <a:moveTo>
                  <a:pt x="495300" y="361950"/>
                </a:moveTo>
                <a:lnTo>
                  <a:pt x="742950" y="563880"/>
                </a:lnTo>
                <a:lnTo>
                  <a:pt x="1055370" y="842010"/>
                </a:lnTo>
                <a:lnTo>
                  <a:pt x="1402080" y="1139190"/>
                </a:lnTo>
                <a:lnTo>
                  <a:pt x="1672590" y="1371600"/>
                </a:lnTo>
                <a:lnTo>
                  <a:pt x="1733550" y="1417320"/>
                </a:lnTo>
                <a:lnTo>
                  <a:pt x="1824990" y="1474470"/>
                </a:lnTo>
                <a:lnTo>
                  <a:pt x="2015490" y="1577340"/>
                </a:lnTo>
                <a:lnTo>
                  <a:pt x="2186940" y="1657350"/>
                </a:lnTo>
                <a:lnTo>
                  <a:pt x="2354580" y="1722120"/>
                </a:lnTo>
                <a:lnTo>
                  <a:pt x="2407920" y="1744980"/>
                </a:lnTo>
                <a:lnTo>
                  <a:pt x="2430780" y="1764030"/>
                </a:lnTo>
                <a:lnTo>
                  <a:pt x="2430780" y="1790700"/>
                </a:lnTo>
                <a:lnTo>
                  <a:pt x="2396490" y="1821180"/>
                </a:lnTo>
                <a:lnTo>
                  <a:pt x="2373630" y="1832610"/>
                </a:lnTo>
                <a:lnTo>
                  <a:pt x="1680210" y="1824990"/>
                </a:lnTo>
                <a:lnTo>
                  <a:pt x="1630680" y="1813560"/>
                </a:lnTo>
                <a:lnTo>
                  <a:pt x="1584960" y="1786890"/>
                </a:lnTo>
                <a:lnTo>
                  <a:pt x="1504950" y="1714500"/>
                </a:lnTo>
                <a:lnTo>
                  <a:pt x="1402080" y="1615440"/>
                </a:lnTo>
                <a:lnTo>
                  <a:pt x="1165860" y="1360170"/>
                </a:lnTo>
                <a:lnTo>
                  <a:pt x="922020" y="1070610"/>
                </a:lnTo>
                <a:lnTo>
                  <a:pt x="651510" y="739140"/>
                </a:lnTo>
                <a:lnTo>
                  <a:pt x="499110" y="571500"/>
                </a:lnTo>
                <a:lnTo>
                  <a:pt x="377190" y="449580"/>
                </a:lnTo>
                <a:lnTo>
                  <a:pt x="194310" y="281940"/>
                </a:lnTo>
                <a:lnTo>
                  <a:pt x="22860" y="133350"/>
                </a:lnTo>
                <a:lnTo>
                  <a:pt x="0" y="0"/>
                </a:lnTo>
                <a:lnTo>
                  <a:pt x="152400" y="102870"/>
                </a:lnTo>
                <a:lnTo>
                  <a:pt x="495300" y="3619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B05B61D-6815-4826-B85A-3C028B493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376" y="1544221"/>
            <a:ext cx="4718713" cy="43529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9D1B67-CF33-49A1-8787-C8FE56190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063" y="1544221"/>
            <a:ext cx="4718713" cy="4359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17" grpId="0" animBg="1"/>
      <p:bldP spid="20" grpId="0" animBg="1"/>
      <p:bldP spid="2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DF55D2-A894-4DF2-99C6-45F3BE50A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643" y="1252539"/>
            <a:ext cx="4718713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225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14668A4-2086-4CD5-B0E1-51BB8787FD1B}"/>
              </a:ext>
            </a:extLst>
          </p:cNvPr>
          <p:cNvSpPr/>
          <p:nvPr/>
        </p:nvSpPr>
        <p:spPr>
          <a:xfrm>
            <a:off x="3800476" y="1760538"/>
            <a:ext cx="2271713" cy="508000"/>
          </a:xfrm>
          <a:custGeom>
            <a:avLst/>
            <a:gdLst>
              <a:gd name="connsiteX0" fmla="*/ 833438 w 2271713"/>
              <a:gd name="connsiteY0" fmla="*/ 202406 h 509587"/>
              <a:gd name="connsiteX1" fmla="*/ 1076325 w 2271713"/>
              <a:gd name="connsiteY1" fmla="*/ 164306 h 509587"/>
              <a:gd name="connsiteX2" fmla="*/ 1400175 w 2271713"/>
              <a:gd name="connsiteY2" fmla="*/ 104775 h 509587"/>
              <a:gd name="connsiteX3" fmla="*/ 1716881 w 2271713"/>
              <a:gd name="connsiteY3" fmla="*/ 47625 h 509587"/>
              <a:gd name="connsiteX4" fmla="*/ 1831181 w 2271713"/>
              <a:gd name="connsiteY4" fmla="*/ 21431 h 509587"/>
              <a:gd name="connsiteX5" fmla="*/ 1897856 w 2271713"/>
              <a:gd name="connsiteY5" fmla="*/ 0 h 509587"/>
              <a:gd name="connsiteX6" fmla="*/ 1912144 w 2271713"/>
              <a:gd name="connsiteY6" fmla="*/ 0 h 509587"/>
              <a:gd name="connsiteX7" fmla="*/ 1974056 w 2271713"/>
              <a:gd name="connsiteY7" fmla="*/ 14287 h 509587"/>
              <a:gd name="connsiteX8" fmla="*/ 2088356 w 2271713"/>
              <a:gd name="connsiteY8" fmla="*/ 50006 h 509587"/>
              <a:gd name="connsiteX9" fmla="*/ 2190750 w 2271713"/>
              <a:gd name="connsiteY9" fmla="*/ 90487 h 509587"/>
              <a:gd name="connsiteX10" fmla="*/ 2233613 w 2271713"/>
              <a:gd name="connsiteY10" fmla="*/ 114300 h 509587"/>
              <a:gd name="connsiteX11" fmla="*/ 2255044 w 2271713"/>
              <a:gd name="connsiteY11" fmla="*/ 138112 h 509587"/>
              <a:gd name="connsiteX12" fmla="*/ 2269331 w 2271713"/>
              <a:gd name="connsiteY12" fmla="*/ 161925 h 509587"/>
              <a:gd name="connsiteX13" fmla="*/ 2271713 w 2271713"/>
              <a:gd name="connsiteY13" fmla="*/ 176212 h 509587"/>
              <a:gd name="connsiteX14" fmla="*/ 2264569 w 2271713"/>
              <a:gd name="connsiteY14" fmla="*/ 202406 h 509587"/>
              <a:gd name="connsiteX15" fmla="*/ 2250281 w 2271713"/>
              <a:gd name="connsiteY15" fmla="*/ 219075 h 509587"/>
              <a:gd name="connsiteX16" fmla="*/ 2207419 w 2271713"/>
              <a:gd name="connsiteY16" fmla="*/ 233362 h 509587"/>
              <a:gd name="connsiteX17" fmla="*/ 2119313 w 2271713"/>
              <a:gd name="connsiteY17" fmla="*/ 242887 h 509587"/>
              <a:gd name="connsiteX18" fmla="*/ 1883569 w 2271713"/>
              <a:gd name="connsiteY18" fmla="*/ 242887 h 509587"/>
              <a:gd name="connsiteX19" fmla="*/ 1766888 w 2271713"/>
              <a:gd name="connsiteY19" fmla="*/ 238125 h 509587"/>
              <a:gd name="connsiteX20" fmla="*/ 1574006 w 2271713"/>
              <a:gd name="connsiteY20" fmla="*/ 219075 h 509587"/>
              <a:gd name="connsiteX21" fmla="*/ 1262063 w 2271713"/>
              <a:gd name="connsiteY21" fmla="*/ 276225 h 509587"/>
              <a:gd name="connsiteX22" fmla="*/ 981075 w 2271713"/>
              <a:gd name="connsiteY22" fmla="*/ 333375 h 509587"/>
              <a:gd name="connsiteX23" fmla="*/ 704850 w 2271713"/>
              <a:gd name="connsiteY23" fmla="*/ 404812 h 509587"/>
              <a:gd name="connsiteX24" fmla="*/ 521494 w 2271713"/>
              <a:gd name="connsiteY24" fmla="*/ 454819 h 509587"/>
              <a:gd name="connsiteX25" fmla="*/ 402431 w 2271713"/>
              <a:gd name="connsiteY25" fmla="*/ 495300 h 509587"/>
              <a:gd name="connsiteX26" fmla="*/ 369094 w 2271713"/>
              <a:gd name="connsiteY26" fmla="*/ 507206 h 509587"/>
              <a:gd name="connsiteX27" fmla="*/ 338138 w 2271713"/>
              <a:gd name="connsiteY27" fmla="*/ 509587 h 509587"/>
              <a:gd name="connsiteX28" fmla="*/ 295275 w 2271713"/>
              <a:gd name="connsiteY28" fmla="*/ 497681 h 509587"/>
              <a:gd name="connsiteX29" fmla="*/ 226219 w 2271713"/>
              <a:gd name="connsiteY29" fmla="*/ 459581 h 509587"/>
              <a:gd name="connsiteX30" fmla="*/ 188119 w 2271713"/>
              <a:gd name="connsiteY30" fmla="*/ 431006 h 509587"/>
              <a:gd name="connsiteX31" fmla="*/ 130969 w 2271713"/>
              <a:gd name="connsiteY31" fmla="*/ 369094 h 509587"/>
              <a:gd name="connsiteX32" fmla="*/ 52388 w 2271713"/>
              <a:gd name="connsiteY32" fmla="*/ 257175 h 509587"/>
              <a:gd name="connsiteX33" fmla="*/ 7144 w 2271713"/>
              <a:gd name="connsiteY33" fmla="*/ 180975 h 509587"/>
              <a:gd name="connsiteX34" fmla="*/ 0 w 2271713"/>
              <a:gd name="connsiteY34" fmla="*/ 157162 h 509587"/>
              <a:gd name="connsiteX35" fmla="*/ 4763 w 2271713"/>
              <a:gd name="connsiteY35" fmla="*/ 142875 h 509587"/>
              <a:gd name="connsiteX36" fmla="*/ 23813 w 2271713"/>
              <a:gd name="connsiteY36" fmla="*/ 142875 h 509587"/>
              <a:gd name="connsiteX37" fmla="*/ 50006 w 2271713"/>
              <a:gd name="connsiteY37" fmla="*/ 147637 h 509587"/>
              <a:gd name="connsiteX38" fmla="*/ 97631 w 2271713"/>
              <a:gd name="connsiteY38" fmla="*/ 188119 h 509587"/>
              <a:gd name="connsiteX39" fmla="*/ 138113 w 2271713"/>
              <a:gd name="connsiteY39" fmla="*/ 219075 h 509587"/>
              <a:gd name="connsiteX40" fmla="*/ 197644 w 2271713"/>
              <a:gd name="connsiteY40" fmla="*/ 247650 h 509587"/>
              <a:gd name="connsiteX41" fmla="*/ 233363 w 2271713"/>
              <a:gd name="connsiteY41" fmla="*/ 259556 h 509587"/>
              <a:gd name="connsiteX42" fmla="*/ 292894 w 2271713"/>
              <a:gd name="connsiteY42" fmla="*/ 266700 h 509587"/>
              <a:gd name="connsiteX43" fmla="*/ 350044 w 2271713"/>
              <a:gd name="connsiteY43" fmla="*/ 269081 h 509587"/>
              <a:gd name="connsiteX44" fmla="*/ 573881 w 2271713"/>
              <a:gd name="connsiteY44" fmla="*/ 242887 h 509587"/>
              <a:gd name="connsiteX45" fmla="*/ 778669 w 2271713"/>
              <a:gd name="connsiteY45" fmla="*/ 211931 h 509587"/>
              <a:gd name="connsiteX46" fmla="*/ 833438 w 2271713"/>
              <a:gd name="connsiteY46" fmla="*/ 202406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71713" h="509587">
                <a:moveTo>
                  <a:pt x="833438" y="202406"/>
                </a:moveTo>
                <a:lnTo>
                  <a:pt x="1076325" y="164306"/>
                </a:lnTo>
                <a:lnTo>
                  <a:pt x="1400175" y="104775"/>
                </a:lnTo>
                <a:lnTo>
                  <a:pt x="1716881" y="47625"/>
                </a:lnTo>
                <a:lnTo>
                  <a:pt x="1831181" y="21431"/>
                </a:lnTo>
                <a:lnTo>
                  <a:pt x="1897856" y="0"/>
                </a:lnTo>
                <a:lnTo>
                  <a:pt x="1912144" y="0"/>
                </a:lnTo>
                <a:lnTo>
                  <a:pt x="1974056" y="14287"/>
                </a:lnTo>
                <a:lnTo>
                  <a:pt x="2088356" y="50006"/>
                </a:lnTo>
                <a:lnTo>
                  <a:pt x="2190750" y="90487"/>
                </a:lnTo>
                <a:lnTo>
                  <a:pt x="2233613" y="114300"/>
                </a:lnTo>
                <a:lnTo>
                  <a:pt x="2255044" y="138112"/>
                </a:lnTo>
                <a:lnTo>
                  <a:pt x="2269331" y="161925"/>
                </a:lnTo>
                <a:lnTo>
                  <a:pt x="2271713" y="176212"/>
                </a:lnTo>
                <a:lnTo>
                  <a:pt x="2264569" y="202406"/>
                </a:lnTo>
                <a:lnTo>
                  <a:pt x="2250281" y="219075"/>
                </a:lnTo>
                <a:lnTo>
                  <a:pt x="2207419" y="233362"/>
                </a:lnTo>
                <a:lnTo>
                  <a:pt x="2119313" y="242887"/>
                </a:lnTo>
                <a:lnTo>
                  <a:pt x="1883569" y="242887"/>
                </a:lnTo>
                <a:lnTo>
                  <a:pt x="1766888" y="238125"/>
                </a:lnTo>
                <a:lnTo>
                  <a:pt x="1574006" y="219075"/>
                </a:lnTo>
                <a:lnTo>
                  <a:pt x="1262063" y="276225"/>
                </a:lnTo>
                <a:lnTo>
                  <a:pt x="981075" y="333375"/>
                </a:lnTo>
                <a:lnTo>
                  <a:pt x="704850" y="404812"/>
                </a:lnTo>
                <a:lnTo>
                  <a:pt x="521494" y="454819"/>
                </a:lnTo>
                <a:lnTo>
                  <a:pt x="402431" y="495300"/>
                </a:lnTo>
                <a:lnTo>
                  <a:pt x="369094" y="507206"/>
                </a:lnTo>
                <a:lnTo>
                  <a:pt x="338138" y="509587"/>
                </a:lnTo>
                <a:lnTo>
                  <a:pt x="295275" y="497681"/>
                </a:lnTo>
                <a:lnTo>
                  <a:pt x="226219" y="459581"/>
                </a:lnTo>
                <a:lnTo>
                  <a:pt x="188119" y="431006"/>
                </a:lnTo>
                <a:lnTo>
                  <a:pt x="130969" y="369094"/>
                </a:lnTo>
                <a:lnTo>
                  <a:pt x="52388" y="257175"/>
                </a:lnTo>
                <a:lnTo>
                  <a:pt x="7144" y="180975"/>
                </a:lnTo>
                <a:lnTo>
                  <a:pt x="0" y="157162"/>
                </a:lnTo>
                <a:lnTo>
                  <a:pt x="4763" y="142875"/>
                </a:lnTo>
                <a:lnTo>
                  <a:pt x="23813" y="142875"/>
                </a:lnTo>
                <a:lnTo>
                  <a:pt x="50006" y="147637"/>
                </a:lnTo>
                <a:lnTo>
                  <a:pt x="97631" y="188119"/>
                </a:lnTo>
                <a:lnTo>
                  <a:pt x="138113" y="219075"/>
                </a:lnTo>
                <a:lnTo>
                  <a:pt x="197644" y="247650"/>
                </a:lnTo>
                <a:lnTo>
                  <a:pt x="233363" y="259556"/>
                </a:lnTo>
                <a:lnTo>
                  <a:pt x="292894" y="266700"/>
                </a:lnTo>
                <a:lnTo>
                  <a:pt x="350044" y="269081"/>
                </a:lnTo>
                <a:lnTo>
                  <a:pt x="573881" y="242887"/>
                </a:lnTo>
                <a:lnTo>
                  <a:pt x="778669" y="211931"/>
                </a:lnTo>
                <a:lnTo>
                  <a:pt x="833438" y="2024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7CA64BC-A6C3-4488-9730-281E5CA4CE33}"/>
              </a:ext>
            </a:extLst>
          </p:cNvPr>
          <p:cNvSpPr/>
          <p:nvPr/>
        </p:nvSpPr>
        <p:spPr>
          <a:xfrm>
            <a:off x="3998913" y="2500314"/>
            <a:ext cx="487362" cy="771525"/>
          </a:xfrm>
          <a:custGeom>
            <a:avLst/>
            <a:gdLst>
              <a:gd name="connsiteX0" fmla="*/ 400050 w 488156"/>
              <a:gd name="connsiteY0" fmla="*/ 300037 h 771525"/>
              <a:gd name="connsiteX1" fmla="*/ 369094 w 488156"/>
              <a:gd name="connsiteY1" fmla="*/ 173831 h 771525"/>
              <a:gd name="connsiteX2" fmla="*/ 321469 w 488156"/>
              <a:gd name="connsiteY2" fmla="*/ 78581 h 771525"/>
              <a:gd name="connsiteX3" fmla="*/ 195262 w 488156"/>
              <a:gd name="connsiteY3" fmla="*/ 57150 h 771525"/>
              <a:gd name="connsiteX4" fmla="*/ 80962 w 488156"/>
              <a:gd name="connsiteY4" fmla="*/ 23812 h 771525"/>
              <a:gd name="connsiteX5" fmla="*/ 21431 w 488156"/>
              <a:gd name="connsiteY5" fmla="*/ 0 h 771525"/>
              <a:gd name="connsiteX6" fmla="*/ 7144 w 488156"/>
              <a:gd name="connsiteY6" fmla="*/ 0 h 771525"/>
              <a:gd name="connsiteX7" fmla="*/ 0 w 488156"/>
              <a:gd name="connsiteY7" fmla="*/ 19050 h 771525"/>
              <a:gd name="connsiteX8" fmla="*/ 4762 w 488156"/>
              <a:gd name="connsiteY8" fmla="*/ 42862 h 771525"/>
              <a:gd name="connsiteX9" fmla="*/ 26194 w 488156"/>
              <a:gd name="connsiteY9" fmla="*/ 73818 h 771525"/>
              <a:gd name="connsiteX10" fmla="*/ 85725 w 488156"/>
              <a:gd name="connsiteY10" fmla="*/ 133350 h 771525"/>
              <a:gd name="connsiteX11" fmla="*/ 161925 w 488156"/>
              <a:gd name="connsiteY11" fmla="*/ 240506 h 771525"/>
              <a:gd name="connsiteX12" fmla="*/ 173831 w 488156"/>
              <a:gd name="connsiteY12" fmla="*/ 264318 h 771525"/>
              <a:gd name="connsiteX13" fmla="*/ 207169 w 488156"/>
              <a:gd name="connsiteY13" fmla="*/ 433387 h 771525"/>
              <a:gd name="connsiteX14" fmla="*/ 233362 w 488156"/>
              <a:gd name="connsiteY14" fmla="*/ 538162 h 771525"/>
              <a:gd name="connsiteX15" fmla="*/ 266700 w 488156"/>
              <a:gd name="connsiteY15" fmla="*/ 650081 h 771525"/>
              <a:gd name="connsiteX16" fmla="*/ 290512 w 488156"/>
              <a:gd name="connsiteY16" fmla="*/ 707231 h 771525"/>
              <a:gd name="connsiteX17" fmla="*/ 314325 w 488156"/>
              <a:gd name="connsiteY17" fmla="*/ 747712 h 771525"/>
              <a:gd name="connsiteX18" fmla="*/ 330994 w 488156"/>
              <a:gd name="connsiteY18" fmla="*/ 759618 h 771525"/>
              <a:gd name="connsiteX19" fmla="*/ 350044 w 488156"/>
              <a:gd name="connsiteY19" fmla="*/ 766762 h 771525"/>
              <a:gd name="connsiteX20" fmla="*/ 373856 w 488156"/>
              <a:gd name="connsiteY20" fmla="*/ 771525 h 771525"/>
              <a:gd name="connsiteX21" fmla="*/ 402431 w 488156"/>
              <a:gd name="connsiteY21" fmla="*/ 771525 h 771525"/>
              <a:gd name="connsiteX22" fmla="*/ 435769 w 488156"/>
              <a:gd name="connsiteY22" fmla="*/ 764381 h 771525"/>
              <a:gd name="connsiteX23" fmla="*/ 459581 w 488156"/>
              <a:gd name="connsiteY23" fmla="*/ 750093 h 771525"/>
              <a:gd name="connsiteX24" fmla="*/ 473869 w 488156"/>
              <a:gd name="connsiteY24" fmla="*/ 738187 h 771525"/>
              <a:gd name="connsiteX25" fmla="*/ 483394 w 488156"/>
              <a:gd name="connsiteY25" fmla="*/ 721518 h 771525"/>
              <a:gd name="connsiteX26" fmla="*/ 488156 w 488156"/>
              <a:gd name="connsiteY26" fmla="*/ 692943 h 771525"/>
              <a:gd name="connsiteX27" fmla="*/ 485775 w 488156"/>
              <a:gd name="connsiteY27" fmla="*/ 659606 h 771525"/>
              <a:gd name="connsiteX28" fmla="*/ 469106 w 488156"/>
              <a:gd name="connsiteY28" fmla="*/ 564356 h 771525"/>
              <a:gd name="connsiteX29" fmla="*/ 400050 w 488156"/>
              <a:gd name="connsiteY29" fmla="*/ 300037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8156" h="771525">
                <a:moveTo>
                  <a:pt x="400050" y="300037"/>
                </a:moveTo>
                <a:lnTo>
                  <a:pt x="369094" y="173831"/>
                </a:lnTo>
                <a:lnTo>
                  <a:pt x="321469" y="78581"/>
                </a:lnTo>
                <a:lnTo>
                  <a:pt x="195262" y="57150"/>
                </a:lnTo>
                <a:lnTo>
                  <a:pt x="80962" y="23812"/>
                </a:lnTo>
                <a:lnTo>
                  <a:pt x="21431" y="0"/>
                </a:lnTo>
                <a:lnTo>
                  <a:pt x="7144" y="0"/>
                </a:lnTo>
                <a:lnTo>
                  <a:pt x="0" y="19050"/>
                </a:lnTo>
                <a:lnTo>
                  <a:pt x="4762" y="42862"/>
                </a:lnTo>
                <a:lnTo>
                  <a:pt x="26194" y="73818"/>
                </a:lnTo>
                <a:lnTo>
                  <a:pt x="85725" y="133350"/>
                </a:lnTo>
                <a:lnTo>
                  <a:pt x="161925" y="240506"/>
                </a:lnTo>
                <a:lnTo>
                  <a:pt x="173831" y="264318"/>
                </a:lnTo>
                <a:lnTo>
                  <a:pt x="207169" y="433387"/>
                </a:lnTo>
                <a:lnTo>
                  <a:pt x="233362" y="538162"/>
                </a:lnTo>
                <a:lnTo>
                  <a:pt x="266700" y="650081"/>
                </a:lnTo>
                <a:lnTo>
                  <a:pt x="290512" y="707231"/>
                </a:lnTo>
                <a:lnTo>
                  <a:pt x="314325" y="747712"/>
                </a:lnTo>
                <a:lnTo>
                  <a:pt x="330994" y="759618"/>
                </a:lnTo>
                <a:lnTo>
                  <a:pt x="350044" y="766762"/>
                </a:lnTo>
                <a:lnTo>
                  <a:pt x="373856" y="771525"/>
                </a:lnTo>
                <a:lnTo>
                  <a:pt x="402431" y="771525"/>
                </a:lnTo>
                <a:lnTo>
                  <a:pt x="435769" y="764381"/>
                </a:lnTo>
                <a:lnTo>
                  <a:pt x="459581" y="750093"/>
                </a:lnTo>
                <a:lnTo>
                  <a:pt x="473869" y="738187"/>
                </a:lnTo>
                <a:lnTo>
                  <a:pt x="483394" y="721518"/>
                </a:lnTo>
                <a:lnTo>
                  <a:pt x="488156" y="692943"/>
                </a:lnTo>
                <a:lnTo>
                  <a:pt x="485775" y="659606"/>
                </a:lnTo>
                <a:lnTo>
                  <a:pt x="469106" y="564356"/>
                </a:lnTo>
                <a:lnTo>
                  <a:pt x="400050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216CEE07-B015-48CF-AEC4-6A666062DF61}"/>
              </a:ext>
            </a:extLst>
          </p:cNvPr>
          <p:cNvSpPr/>
          <p:nvPr/>
        </p:nvSpPr>
        <p:spPr>
          <a:xfrm>
            <a:off x="3976689" y="4106864"/>
            <a:ext cx="434975" cy="865187"/>
          </a:xfrm>
          <a:custGeom>
            <a:avLst/>
            <a:gdLst>
              <a:gd name="connsiteX0" fmla="*/ 150018 w 435768"/>
              <a:gd name="connsiteY0" fmla="*/ 376238 h 864394"/>
              <a:gd name="connsiteX1" fmla="*/ 130968 w 435768"/>
              <a:gd name="connsiteY1" fmla="*/ 302419 h 864394"/>
              <a:gd name="connsiteX2" fmla="*/ 111918 w 435768"/>
              <a:gd name="connsiteY2" fmla="*/ 245269 h 864394"/>
              <a:gd name="connsiteX3" fmla="*/ 80962 w 435768"/>
              <a:gd name="connsiteY3" fmla="*/ 164307 h 864394"/>
              <a:gd name="connsiteX4" fmla="*/ 33337 w 435768"/>
              <a:gd name="connsiteY4" fmla="*/ 88107 h 864394"/>
              <a:gd name="connsiteX5" fmla="*/ 4762 w 435768"/>
              <a:gd name="connsiteY5" fmla="*/ 45244 h 864394"/>
              <a:gd name="connsiteX6" fmla="*/ 0 w 435768"/>
              <a:gd name="connsiteY6" fmla="*/ 19050 h 864394"/>
              <a:gd name="connsiteX7" fmla="*/ 7143 w 435768"/>
              <a:gd name="connsiteY7" fmla="*/ 0 h 864394"/>
              <a:gd name="connsiteX8" fmla="*/ 40481 w 435768"/>
              <a:gd name="connsiteY8" fmla="*/ 4763 h 864394"/>
              <a:gd name="connsiteX9" fmla="*/ 147637 w 435768"/>
              <a:gd name="connsiteY9" fmla="*/ 45244 h 864394"/>
              <a:gd name="connsiteX10" fmla="*/ 240506 w 435768"/>
              <a:gd name="connsiteY10" fmla="*/ 83344 h 864394"/>
              <a:gd name="connsiteX11" fmla="*/ 288131 w 435768"/>
              <a:gd name="connsiteY11" fmla="*/ 104775 h 864394"/>
              <a:gd name="connsiteX12" fmla="*/ 330993 w 435768"/>
              <a:gd name="connsiteY12" fmla="*/ 223838 h 864394"/>
              <a:gd name="connsiteX13" fmla="*/ 385762 w 435768"/>
              <a:gd name="connsiteY13" fmla="*/ 464344 h 864394"/>
              <a:gd name="connsiteX14" fmla="*/ 419100 w 435768"/>
              <a:gd name="connsiteY14" fmla="*/ 616744 h 864394"/>
              <a:gd name="connsiteX15" fmla="*/ 435768 w 435768"/>
              <a:gd name="connsiteY15" fmla="*/ 726282 h 864394"/>
              <a:gd name="connsiteX16" fmla="*/ 428625 w 435768"/>
              <a:gd name="connsiteY16" fmla="*/ 769144 h 864394"/>
              <a:gd name="connsiteX17" fmla="*/ 414337 w 435768"/>
              <a:gd name="connsiteY17" fmla="*/ 816769 h 864394"/>
              <a:gd name="connsiteX18" fmla="*/ 390525 w 435768"/>
              <a:gd name="connsiteY18" fmla="*/ 847725 h 864394"/>
              <a:gd name="connsiteX19" fmla="*/ 361950 w 435768"/>
              <a:gd name="connsiteY19" fmla="*/ 864394 h 864394"/>
              <a:gd name="connsiteX20" fmla="*/ 335756 w 435768"/>
              <a:gd name="connsiteY20" fmla="*/ 862013 h 864394"/>
              <a:gd name="connsiteX21" fmla="*/ 300037 w 435768"/>
              <a:gd name="connsiteY21" fmla="*/ 845344 h 864394"/>
              <a:gd name="connsiteX22" fmla="*/ 276225 w 435768"/>
              <a:gd name="connsiteY22" fmla="*/ 816769 h 864394"/>
              <a:gd name="connsiteX23" fmla="*/ 252412 w 435768"/>
              <a:gd name="connsiteY23" fmla="*/ 771525 h 864394"/>
              <a:gd name="connsiteX24" fmla="*/ 230981 w 435768"/>
              <a:gd name="connsiteY24" fmla="*/ 714375 h 864394"/>
              <a:gd name="connsiteX25" fmla="*/ 185737 w 435768"/>
              <a:gd name="connsiteY25" fmla="*/ 509588 h 864394"/>
              <a:gd name="connsiteX26" fmla="*/ 150018 w 435768"/>
              <a:gd name="connsiteY26" fmla="*/ 376238 h 8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5768" h="864394">
                <a:moveTo>
                  <a:pt x="150018" y="376238"/>
                </a:moveTo>
                <a:lnTo>
                  <a:pt x="130968" y="302419"/>
                </a:lnTo>
                <a:lnTo>
                  <a:pt x="111918" y="245269"/>
                </a:lnTo>
                <a:lnTo>
                  <a:pt x="80962" y="164307"/>
                </a:lnTo>
                <a:lnTo>
                  <a:pt x="33337" y="88107"/>
                </a:lnTo>
                <a:lnTo>
                  <a:pt x="4762" y="45244"/>
                </a:lnTo>
                <a:lnTo>
                  <a:pt x="0" y="19050"/>
                </a:lnTo>
                <a:lnTo>
                  <a:pt x="7143" y="0"/>
                </a:lnTo>
                <a:lnTo>
                  <a:pt x="40481" y="4763"/>
                </a:lnTo>
                <a:lnTo>
                  <a:pt x="147637" y="45244"/>
                </a:lnTo>
                <a:lnTo>
                  <a:pt x="240506" y="83344"/>
                </a:lnTo>
                <a:lnTo>
                  <a:pt x="288131" y="104775"/>
                </a:lnTo>
                <a:lnTo>
                  <a:pt x="330993" y="223838"/>
                </a:lnTo>
                <a:lnTo>
                  <a:pt x="385762" y="464344"/>
                </a:lnTo>
                <a:lnTo>
                  <a:pt x="419100" y="616744"/>
                </a:lnTo>
                <a:lnTo>
                  <a:pt x="435768" y="726282"/>
                </a:lnTo>
                <a:lnTo>
                  <a:pt x="428625" y="769144"/>
                </a:lnTo>
                <a:lnTo>
                  <a:pt x="414337" y="816769"/>
                </a:lnTo>
                <a:lnTo>
                  <a:pt x="390525" y="847725"/>
                </a:lnTo>
                <a:lnTo>
                  <a:pt x="361950" y="864394"/>
                </a:lnTo>
                <a:lnTo>
                  <a:pt x="335756" y="862013"/>
                </a:lnTo>
                <a:lnTo>
                  <a:pt x="300037" y="845344"/>
                </a:lnTo>
                <a:lnTo>
                  <a:pt x="276225" y="816769"/>
                </a:lnTo>
                <a:lnTo>
                  <a:pt x="252412" y="771525"/>
                </a:lnTo>
                <a:lnTo>
                  <a:pt x="230981" y="714375"/>
                </a:lnTo>
                <a:lnTo>
                  <a:pt x="185737" y="509588"/>
                </a:lnTo>
                <a:lnTo>
                  <a:pt x="150018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020E203-7E27-491F-948D-0187FEF7B81C}"/>
              </a:ext>
            </a:extLst>
          </p:cNvPr>
          <p:cNvSpPr/>
          <p:nvPr/>
        </p:nvSpPr>
        <p:spPr>
          <a:xfrm>
            <a:off x="4192588" y="2446338"/>
            <a:ext cx="1046162" cy="723900"/>
          </a:xfrm>
          <a:custGeom>
            <a:avLst/>
            <a:gdLst>
              <a:gd name="connsiteX0" fmla="*/ 311944 w 1045369"/>
              <a:gd name="connsiteY0" fmla="*/ 102394 h 723900"/>
              <a:gd name="connsiteX1" fmla="*/ 145257 w 1045369"/>
              <a:gd name="connsiteY1" fmla="*/ 133350 h 723900"/>
              <a:gd name="connsiteX2" fmla="*/ 71438 w 1045369"/>
              <a:gd name="connsiteY2" fmla="*/ 138112 h 723900"/>
              <a:gd name="connsiteX3" fmla="*/ 0 w 1045369"/>
              <a:gd name="connsiteY3" fmla="*/ 180975 h 723900"/>
              <a:gd name="connsiteX4" fmla="*/ 169069 w 1045369"/>
              <a:gd name="connsiteY4" fmla="*/ 247650 h 723900"/>
              <a:gd name="connsiteX5" fmla="*/ 338138 w 1045369"/>
              <a:gd name="connsiteY5" fmla="*/ 219075 h 723900"/>
              <a:gd name="connsiteX6" fmla="*/ 573882 w 1045369"/>
              <a:gd name="connsiteY6" fmla="*/ 173831 h 723900"/>
              <a:gd name="connsiteX7" fmla="*/ 650082 w 1045369"/>
              <a:gd name="connsiteY7" fmla="*/ 161925 h 723900"/>
              <a:gd name="connsiteX8" fmla="*/ 688182 w 1045369"/>
              <a:gd name="connsiteY8" fmla="*/ 159544 h 723900"/>
              <a:gd name="connsiteX9" fmla="*/ 716757 w 1045369"/>
              <a:gd name="connsiteY9" fmla="*/ 166687 h 723900"/>
              <a:gd name="connsiteX10" fmla="*/ 735807 w 1045369"/>
              <a:gd name="connsiteY10" fmla="*/ 178594 h 723900"/>
              <a:gd name="connsiteX11" fmla="*/ 747713 w 1045369"/>
              <a:gd name="connsiteY11" fmla="*/ 197644 h 723900"/>
              <a:gd name="connsiteX12" fmla="*/ 757238 w 1045369"/>
              <a:gd name="connsiteY12" fmla="*/ 240506 h 723900"/>
              <a:gd name="connsiteX13" fmla="*/ 683419 w 1045369"/>
              <a:gd name="connsiteY13" fmla="*/ 557212 h 723900"/>
              <a:gd name="connsiteX14" fmla="*/ 669132 w 1045369"/>
              <a:gd name="connsiteY14" fmla="*/ 628650 h 723900"/>
              <a:gd name="connsiteX15" fmla="*/ 669132 w 1045369"/>
              <a:gd name="connsiteY15" fmla="*/ 673894 h 723900"/>
              <a:gd name="connsiteX16" fmla="*/ 700088 w 1045369"/>
              <a:gd name="connsiteY16" fmla="*/ 702469 h 723900"/>
              <a:gd name="connsiteX17" fmla="*/ 735807 w 1045369"/>
              <a:gd name="connsiteY17" fmla="*/ 719137 h 723900"/>
              <a:gd name="connsiteX18" fmla="*/ 764382 w 1045369"/>
              <a:gd name="connsiteY18" fmla="*/ 723900 h 723900"/>
              <a:gd name="connsiteX19" fmla="*/ 797719 w 1045369"/>
              <a:gd name="connsiteY19" fmla="*/ 719137 h 723900"/>
              <a:gd name="connsiteX20" fmla="*/ 807244 w 1045369"/>
              <a:gd name="connsiteY20" fmla="*/ 707231 h 723900"/>
              <a:gd name="connsiteX21" fmla="*/ 847725 w 1045369"/>
              <a:gd name="connsiteY21" fmla="*/ 585787 h 723900"/>
              <a:gd name="connsiteX22" fmla="*/ 909638 w 1045369"/>
              <a:gd name="connsiteY22" fmla="*/ 440531 h 723900"/>
              <a:gd name="connsiteX23" fmla="*/ 976313 w 1045369"/>
              <a:gd name="connsiteY23" fmla="*/ 283369 h 723900"/>
              <a:gd name="connsiteX24" fmla="*/ 990600 w 1045369"/>
              <a:gd name="connsiteY24" fmla="*/ 261937 h 723900"/>
              <a:gd name="connsiteX25" fmla="*/ 1035844 w 1045369"/>
              <a:gd name="connsiteY25" fmla="*/ 209550 h 723900"/>
              <a:gd name="connsiteX26" fmla="*/ 1045369 w 1045369"/>
              <a:gd name="connsiteY26" fmla="*/ 188119 h 723900"/>
              <a:gd name="connsiteX27" fmla="*/ 1042988 w 1045369"/>
              <a:gd name="connsiteY27" fmla="*/ 169069 h 723900"/>
              <a:gd name="connsiteX28" fmla="*/ 1019175 w 1045369"/>
              <a:gd name="connsiteY28" fmla="*/ 133350 h 723900"/>
              <a:gd name="connsiteX29" fmla="*/ 971550 w 1045369"/>
              <a:gd name="connsiteY29" fmla="*/ 85725 h 723900"/>
              <a:gd name="connsiteX30" fmla="*/ 904875 w 1045369"/>
              <a:gd name="connsiteY30" fmla="*/ 42862 h 723900"/>
              <a:gd name="connsiteX31" fmla="*/ 840582 w 1045369"/>
              <a:gd name="connsiteY31" fmla="*/ 11906 h 723900"/>
              <a:gd name="connsiteX32" fmla="*/ 781050 w 1045369"/>
              <a:gd name="connsiteY32" fmla="*/ 0 h 723900"/>
              <a:gd name="connsiteX33" fmla="*/ 728663 w 1045369"/>
              <a:gd name="connsiteY33" fmla="*/ 4762 h 723900"/>
              <a:gd name="connsiteX34" fmla="*/ 654844 w 1045369"/>
              <a:gd name="connsiteY34" fmla="*/ 28575 h 723900"/>
              <a:gd name="connsiteX35" fmla="*/ 621507 w 1045369"/>
              <a:gd name="connsiteY35" fmla="*/ 45244 h 723900"/>
              <a:gd name="connsiteX36" fmla="*/ 454819 w 1045369"/>
              <a:gd name="connsiteY36" fmla="*/ 78581 h 723900"/>
              <a:gd name="connsiteX37" fmla="*/ 311944 w 1045369"/>
              <a:gd name="connsiteY37" fmla="*/ 102394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45369" h="723900">
                <a:moveTo>
                  <a:pt x="311944" y="102394"/>
                </a:moveTo>
                <a:lnTo>
                  <a:pt x="145257" y="133350"/>
                </a:lnTo>
                <a:lnTo>
                  <a:pt x="71438" y="138112"/>
                </a:lnTo>
                <a:lnTo>
                  <a:pt x="0" y="180975"/>
                </a:lnTo>
                <a:lnTo>
                  <a:pt x="169069" y="247650"/>
                </a:lnTo>
                <a:lnTo>
                  <a:pt x="338138" y="219075"/>
                </a:lnTo>
                <a:lnTo>
                  <a:pt x="573882" y="173831"/>
                </a:lnTo>
                <a:lnTo>
                  <a:pt x="650082" y="161925"/>
                </a:lnTo>
                <a:lnTo>
                  <a:pt x="688182" y="159544"/>
                </a:lnTo>
                <a:lnTo>
                  <a:pt x="716757" y="166687"/>
                </a:lnTo>
                <a:lnTo>
                  <a:pt x="735807" y="178594"/>
                </a:lnTo>
                <a:lnTo>
                  <a:pt x="747713" y="197644"/>
                </a:lnTo>
                <a:lnTo>
                  <a:pt x="757238" y="240506"/>
                </a:lnTo>
                <a:lnTo>
                  <a:pt x="683419" y="557212"/>
                </a:lnTo>
                <a:lnTo>
                  <a:pt x="669132" y="628650"/>
                </a:lnTo>
                <a:lnTo>
                  <a:pt x="669132" y="673894"/>
                </a:lnTo>
                <a:lnTo>
                  <a:pt x="700088" y="702469"/>
                </a:lnTo>
                <a:lnTo>
                  <a:pt x="735807" y="719137"/>
                </a:lnTo>
                <a:lnTo>
                  <a:pt x="764382" y="723900"/>
                </a:lnTo>
                <a:lnTo>
                  <a:pt x="797719" y="719137"/>
                </a:lnTo>
                <a:lnTo>
                  <a:pt x="807244" y="707231"/>
                </a:lnTo>
                <a:lnTo>
                  <a:pt x="847725" y="585787"/>
                </a:lnTo>
                <a:lnTo>
                  <a:pt x="909638" y="440531"/>
                </a:lnTo>
                <a:lnTo>
                  <a:pt x="976313" y="283369"/>
                </a:lnTo>
                <a:lnTo>
                  <a:pt x="990600" y="261937"/>
                </a:lnTo>
                <a:lnTo>
                  <a:pt x="1035844" y="209550"/>
                </a:lnTo>
                <a:lnTo>
                  <a:pt x="1045369" y="188119"/>
                </a:lnTo>
                <a:lnTo>
                  <a:pt x="1042988" y="169069"/>
                </a:lnTo>
                <a:lnTo>
                  <a:pt x="1019175" y="133350"/>
                </a:lnTo>
                <a:lnTo>
                  <a:pt x="971550" y="85725"/>
                </a:lnTo>
                <a:lnTo>
                  <a:pt x="904875" y="42862"/>
                </a:lnTo>
                <a:lnTo>
                  <a:pt x="840582" y="11906"/>
                </a:lnTo>
                <a:lnTo>
                  <a:pt x="781050" y="0"/>
                </a:lnTo>
                <a:lnTo>
                  <a:pt x="728663" y="4762"/>
                </a:lnTo>
                <a:lnTo>
                  <a:pt x="654844" y="28575"/>
                </a:lnTo>
                <a:lnTo>
                  <a:pt x="621507" y="45244"/>
                </a:lnTo>
                <a:lnTo>
                  <a:pt x="454819" y="78581"/>
                </a:lnTo>
                <a:lnTo>
                  <a:pt x="311944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FE4B156-5686-4E9C-863E-EC621FBCAE97}"/>
              </a:ext>
            </a:extLst>
          </p:cNvPr>
          <p:cNvSpPr/>
          <p:nvPr/>
        </p:nvSpPr>
        <p:spPr>
          <a:xfrm>
            <a:off x="4351338" y="2986089"/>
            <a:ext cx="622300" cy="200025"/>
          </a:xfrm>
          <a:custGeom>
            <a:avLst/>
            <a:gdLst>
              <a:gd name="connsiteX0" fmla="*/ 269081 w 623887"/>
              <a:gd name="connsiteY0" fmla="*/ 38100 h 200025"/>
              <a:gd name="connsiteX1" fmla="*/ 78581 w 623887"/>
              <a:gd name="connsiteY1" fmla="*/ 69056 h 200025"/>
              <a:gd name="connsiteX2" fmla="*/ 0 w 623887"/>
              <a:gd name="connsiteY2" fmla="*/ 121443 h 200025"/>
              <a:gd name="connsiteX3" fmla="*/ 128587 w 623887"/>
              <a:gd name="connsiteY3" fmla="*/ 200025 h 200025"/>
              <a:gd name="connsiteX4" fmla="*/ 276225 w 623887"/>
              <a:gd name="connsiteY4" fmla="*/ 173831 h 200025"/>
              <a:gd name="connsiteX5" fmla="*/ 507206 w 623887"/>
              <a:gd name="connsiteY5" fmla="*/ 135731 h 200025"/>
              <a:gd name="connsiteX6" fmla="*/ 547687 w 623887"/>
              <a:gd name="connsiteY6" fmla="*/ 130968 h 200025"/>
              <a:gd name="connsiteX7" fmla="*/ 623887 w 623887"/>
              <a:gd name="connsiteY7" fmla="*/ 57150 h 200025"/>
              <a:gd name="connsiteX8" fmla="*/ 535781 w 623887"/>
              <a:gd name="connsiteY8" fmla="*/ 0 h 200025"/>
              <a:gd name="connsiteX9" fmla="*/ 269081 w 623887"/>
              <a:gd name="connsiteY9" fmla="*/ 3810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887" h="200025">
                <a:moveTo>
                  <a:pt x="269081" y="38100"/>
                </a:moveTo>
                <a:lnTo>
                  <a:pt x="78581" y="69056"/>
                </a:lnTo>
                <a:lnTo>
                  <a:pt x="0" y="121443"/>
                </a:lnTo>
                <a:lnTo>
                  <a:pt x="128587" y="200025"/>
                </a:lnTo>
                <a:lnTo>
                  <a:pt x="276225" y="173831"/>
                </a:lnTo>
                <a:lnTo>
                  <a:pt x="507206" y="135731"/>
                </a:lnTo>
                <a:lnTo>
                  <a:pt x="547687" y="130968"/>
                </a:lnTo>
                <a:lnTo>
                  <a:pt x="623887" y="57150"/>
                </a:lnTo>
                <a:lnTo>
                  <a:pt x="535781" y="0"/>
                </a:lnTo>
                <a:lnTo>
                  <a:pt x="269081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4B2E9B6-4152-4CDA-94A1-6CF957826902}"/>
              </a:ext>
            </a:extLst>
          </p:cNvPr>
          <p:cNvSpPr/>
          <p:nvPr/>
        </p:nvSpPr>
        <p:spPr>
          <a:xfrm>
            <a:off x="5310189" y="1890714"/>
            <a:ext cx="471487" cy="1660525"/>
          </a:xfrm>
          <a:custGeom>
            <a:avLst/>
            <a:gdLst>
              <a:gd name="connsiteX0" fmla="*/ 197643 w 471487"/>
              <a:gd name="connsiteY0" fmla="*/ 464343 h 1659731"/>
              <a:gd name="connsiteX1" fmla="*/ 200025 w 471487"/>
              <a:gd name="connsiteY1" fmla="*/ 276225 h 1659731"/>
              <a:gd name="connsiteX2" fmla="*/ 197643 w 471487"/>
              <a:gd name="connsiteY2" fmla="*/ 252412 h 1659731"/>
              <a:gd name="connsiteX3" fmla="*/ 188118 w 471487"/>
              <a:gd name="connsiteY3" fmla="*/ 233362 h 1659731"/>
              <a:gd name="connsiteX4" fmla="*/ 150018 w 471487"/>
              <a:gd name="connsiteY4" fmla="*/ 190500 h 1659731"/>
              <a:gd name="connsiteX5" fmla="*/ 83343 w 471487"/>
              <a:gd name="connsiteY5" fmla="*/ 107156 h 1659731"/>
              <a:gd name="connsiteX6" fmla="*/ 61912 w 471487"/>
              <a:gd name="connsiteY6" fmla="*/ 83343 h 1659731"/>
              <a:gd name="connsiteX7" fmla="*/ 0 w 471487"/>
              <a:gd name="connsiteY7" fmla="*/ 0 h 1659731"/>
              <a:gd name="connsiteX8" fmla="*/ 285750 w 471487"/>
              <a:gd name="connsiteY8" fmla="*/ 100012 h 1659731"/>
              <a:gd name="connsiteX9" fmla="*/ 354806 w 471487"/>
              <a:gd name="connsiteY9" fmla="*/ 180975 h 1659731"/>
              <a:gd name="connsiteX10" fmla="*/ 414337 w 471487"/>
              <a:gd name="connsiteY10" fmla="*/ 240506 h 1659731"/>
              <a:gd name="connsiteX11" fmla="*/ 450056 w 471487"/>
              <a:gd name="connsiteY11" fmla="*/ 276225 h 1659731"/>
              <a:gd name="connsiteX12" fmla="*/ 466725 w 471487"/>
              <a:gd name="connsiteY12" fmla="*/ 297656 h 1659731"/>
              <a:gd name="connsiteX13" fmla="*/ 471487 w 471487"/>
              <a:gd name="connsiteY13" fmla="*/ 316706 h 1659731"/>
              <a:gd name="connsiteX14" fmla="*/ 471487 w 471487"/>
              <a:gd name="connsiteY14" fmla="*/ 350043 h 1659731"/>
              <a:gd name="connsiteX15" fmla="*/ 461962 w 471487"/>
              <a:gd name="connsiteY15" fmla="*/ 397668 h 1659731"/>
              <a:gd name="connsiteX16" fmla="*/ 442912 w 471487"/>
              <a:gd name="connsiteY16" fmla="*/ 431006 h 1659731"/>
              <a:gd name="connsiteX17" fmla="*/ 423862 w 471487"/>
              <a:gd name="connsiteY17" fmla="*/ 471487 h 1659731"/>
              <a:gd name="connsiteX18" fmla="*/ 416718 w 471487"/>
              <a:gd name="connsiteY18" fmla="*/ 666750 h 1659731"/>
              <a:gd name="connsiteX19" fmla="*/ 404812 w 471487"/>
              <a:gd name="connsiteY19" fmla="*/ 1421606 h 1659731"/>
              <a:gd name="connsiteX20" fmla="*/ 402431 w 471487"/>
              <a:gd name="connsiteY20" fmla="*/ 1528762 h 1659731"/>
              <a:gd name="connsiteX21" fmla="*/ 300037 w 471487"/>
              <a:gd name="connsiteY21" fmla="*/ 1659731 h 1659731"/>
              <a:gd name="connsiteX22" fmla="*/ 197643 w 471487"/>
              <a:gd name="connsiteY22" fmla="*/ 1583531 h 1659731"/>
              <a:gd name="connsiteX23" fmla="*/ 200025 w 471487"/>
              <a:gd name="connsiteY23" fmla="*/ 1223962 h 1659731"/>
              <a:gd name="connsiteX24" fmla="*/ 197643 w 471487"/>
              <a:gd name="connsiteY24" fmla="*/ 464343 h 1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487" h="1659731">
                <a:moveTo>
                  <a:pt x="197643" y="464343"/>
                </a:moveTo>
                <a:lnTo>
                  <a:pt x="200025" y="276225"/>
                </a:lnTo>
                <a:lnTo>
                  <a:pt x="197643" y="252412"/>
                </a:lnTo>
                <a:lnTo>
                  <a:pt x="188118" y="233362"/>
                </a:lnTo>
                <a:lnTo>
                  <a:pt x="150018" y="190500"/>
                </a:lnTo>
                <a:lnTo>
                  <a:pt x="83343" y="107156"/>
                </a:lnTo>
                <a:lnTo>
                  <a:pt x="61912" y="83343"/>
                </a:lnTo>
                <a:lnTo>
                  <a:pt x="0" y="0"/>
                </a:lnTo>
                <a:lnTo>
                  <a:pt x="285750" y="100012"/>
                </a:lnTo>
                <a:lnTo>
                  <a:pt x="354806" y="180975"/>
                </a:lnTo>
                <a:lnTo>
                  <a:pt x="414337" y="240506"/>
                </a:lnTo>
                <a:lnTo>
                  <a:pt x="450056" y="276225"/>
                </a:lnTo>
                <a:lnTo>
                  <a:pt x="466725" y="297656"/>
                </a:lnTo>
                <a:lnTo>
                  <a:pt x="471487" y="316706"/>
                </a:lnTo>
                <a:lnTo>
                  <a:pt x="471487" y="350043"/>
                </a:lnTo>
                <a:lnTo>
                  <a:pt x="461962" y="397668"/>
                </a:lnTo>
                <a:lnTo>
                  <a:pt x="442912" y="431006"/>
                </a:lnTo>
                <a:lnTo>
                  <a:pt x="423862" y="471487"/>
                </a:lnTo>
                <a:lnTo>
                  <a:pt x="416718" y="666750"/>
                </a:lnTo>
                <a:lnTo>
                  <a:pt x="404812" y="1421606"/>
                </a:lnTo>
                <a:cubicBezTo>
                  <a:pt x="404018" y="1457325"/>
                  <a:pt x="403225" y="1493043"/>
                  <a:pt x="402431" y="1528762"/>
                </a:cubicBezTo>
                <a:lnTo>
                  <a:pt x="300037" y="1659731"/>
                </a:lnTo>
                <a:lnTo>
                  <a:pt x="197643" y="1583531"/>
                </a:lnTo>
                <a:lnTo>
                  <a:pt x="200025" y="1223962"/>
                </a:lnTo>
                <a:lnTo>
                  <a:pt x="197643" y="4643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E3F0C622-04BF-4E45-ADD3-6271BF196544}"/>
              </a:ext>
            </a:extLst>
          </p:cNvPr>
          <p:cNvSpPr/>
          <p:nvPr/>
        </p:nvSpPr>
        <p:spPr>
          <a:xfrm>
            <a:off x="3627438" y="3390900"/>
            <a:ext cx="2506662" cy="552450"/>
          </a:xfrm>
          <a:custGeom>
            <a:avLst/>
            <a:gdLst>
              <a:gd name="connsiteX0" fmla="*/ 1290637 w 2507456"/>
              <a:gd name="connsiteY0" fmla="*/ 147638 h 552450"/>
              <a:gd name="connsiteX1" fmla="*/ 1547812 w 2507456"/>
              <a:gd name="connsiteY1" fmla="*/ 109538 h 552450"/>
              <a:gd name="connsiteX2" fmla="*/ 1816894 w 2507456"/>
              <a:gd name="connsiteY2" fmla="*/ 71438 h 552450"/>
              <a:gd name="connsiteX3" fmla="*/ 1895475 w 2507456"/>
              <a:gd name="connsiteY3" fmla="*/ 59531 h 552450"/>
              <a:gd name="connsiteX4" fmla="*/ 2078831 w 2507456"/>
              <a:gd name="connsiteY4" fmla="*/ 19050 h 552450"/>
              <a:gd name="connsiteX5" fmla="*/ 2224087 w 2507456"/>
              <a:gd name="connsiteY5" fmla="*/ 4763 h 552450"/>
              <a:gd name="connsiteX6" fmla="*/ 2302669 w 2507456"/>
              <a:gd name="connsiteY6" fmla="*/ 0 h 552450"/>
              <a:gd name="connsiteX7" fmla="*/ 2331244 w 2507456"/>
              <a:gd name="connsiteY7" fmla="*/ 4763 h 552450"/>
              <a:gd name="connsiteX8" fmla="*/ 2397919 w 2507456"/>
              <a:gd name="connsiteY8" fmla="*/ 35719 h 552450"/>
              <a:gd name="connsiteX9" fmla="*/ 2447925 w 2507456"/>
              <a:gd name="connsiteY9" fmla="*/ 47625 h 552450"/>
              <a:gd name="connsiteX10" fmla="*/ 2469356 w 2507456"/>
              <a:gd name="connsiteY10" fmla="*/ 57150 h 552450"/>
              <a:gd name="connsiteX11" fmla="*/ 2488406 w 2507456"/>
              <a:gd name="connsiteY11" fmla="*/ 71438 h 552450"/>
              <a:gd name="connsiteX12" fmla="*/ 2500312 w 2507456"/>
              <a:gd name="connsiteY12" fmla="*/ 88106 h 552450"/>
              <a:gd name="connsiteX13" fmla="*/ 2505075 w 2507456"/>
              <a:gd name="connsiteY13" fmla="*/ 109538 h 552450"/>
              <a:gd name="connsiteX14" fmla="*/ 2507456 w 2507456"/>
              <a:gd name="connsiteY14" fmla="*/ 123825 h 552450"/>
              <a:gd name="connsiteX15" fmla="*/ 2502694 w 2507456"/>
              <a:gd name="connsiteY15" fmla="*/ 154781 h 552450"/>
              <a:gd name="connsiteX16" fmla="*/ 2488406 w 2507456"/>
              <a:gd name="connsiteY16" fmla="*/ 173831 h 552450"/>
              <a:gd name="connsiteX17" fmla="*/ 2447925 w 2507456"/>
              <a:gd name="connsiteY17" fmla="*/ 200025 h 552450"/>
              <a:gd name="connsiteX18" fmla="*/ 2395537 w 2507456"/>
              <a:gd name="connsiteY18" fmla="*/ 216694 h 552450"/>
              <a:gd name="connsiteX19" fmla="*/ 1943100 w 2507456"/>
              <a:gd name="connsiteY19" fmla="*/ 238125 h 552450"/>
              <a:gd name="connsiteX20" fmla="*/ 1769269 w 2507456"/>
              <a:gd name="connsiteY20" fmla="*/ 242888 h 552450"/>
              <a:gd name="connsiteX21" fmla="*/ 1281112 w 2507456"/>
              <a:gd name="connsiteY21" fmla="*/ 307181 h 552450"/>
              <a:gd name="connsiteX22" fmla="*/ 962025 w 2507456"/>
              <a:gd name="connsiteY22" fmla="*/ 357188 h 552450"/>
              <a:gd name="connsiteX23" fmla="*/ 707231 w 2507456"/>
              <a:gd name="connsiteY23" fmla="*/ 426244 h 552450"/>
              <a:gd name="connsiteX24" fmla="*/ 471487 w 2507456"/>
              <a:gd name="connsiteY24" fmla="*/ 507206 h 552450"/>
              <a:gd name="connsiteX25" fmla="*/ 438150 w 2507456"/>
              <a:gd name="connsiteY25" fmla="*/ 526256 h 552450"/>
              <a:gd name="connsiteX26" fmla="*/ 390525 w 2507456"/>
              <a:gd name="connsiteY26" fmla="*/ 547688 h 552450"/>
              <a:gd name="connsiteX27" fmla="*/ 357187 w 2507456"/>
              <a:gd name="connsiteY27" fmla="*/ 552450 h 552450"/>
              <a:gd name="connsiteX28" fmla="*/ 321469 w 2507456"/>
              <a:gd name="connsiteY28" fmla="*/ 545306 h 552450"/>
              <a:gd name="connsiteX29" fmla="*/ 290512 w 2507456"/>
              <a:gd name="connsiteY29" fmla="*/ 531019 h 552450"/>
              <a:gd name="connsiteX30" fmla="*/ 202406 w 2507456"/>
              <a:gd name="connsiteY30" fmla="*/ 445294 h 552450"/>
              <a:gd name="connsiteX31" fmla="*/ 95250 w 2507456"/>
              <a:gd name="connsiteY31" fmla="*/ 338138 h 552450"/>
              <a:gd name="connsiteX32" fmla="*/ 11906 w 2507456"/>
              <a:gd name="connsiteY32" fmla="*/ 245269 h 552450"/>
              <a:gd name="connsiteX33" fmla="*/ 0 w 2507456"/>
              <a:gd name="connsiteY33" fmla="*/ 216694 h 552450"/>
              <a:gd name="connsiteX34" fmla="*/ 4762 w 2507456"/>
              <a:gd name="connsiteY34" fmla="*/ 207169 h 552450"/>
              <a:gd name="connsiteX35" fmla="*/ 16669 w 2507456"/>
              <a:gd name="connsiteY35" fmla="*/ 200025 h 552450"/>
              <a:gd name="connsiteX36" fmla="*/ 38100 w 2507456"/>
              <a:gd name="connsiteY36" fmla="*/ 200025 h 552450"/>
              <a:gd name="connsiteX37" fmla="*/ 61912 w 2507456"/>
              <a:gd name="connsiteY37" fmla="*/ 204788 h 552450"/>
              <a:gd name="connsiteX38" fmla="*/ 128587 w 2507456"/>
              <a:gd name="connsiteY38" fmla="*/ 247650 h 552450"/>
              <a:gd name="connsiteX39" fmla="*/ 195262 w 2507456"/>
              <a:gd name="connsiteY39" fmla="*/ 280988 h 552450"/>
              <a:gd name="connsiteX40" fmla="*/ 271462 w 2507456"/>
              <a:gd name="connsiteY40" fmla="*/ 302419 h 552450"/>
              <a:gd name="connsiteX41" fmla="*/ 321469 w 2507456"/>
              <a:gd name="connsiteY41" fmla="*/ 307181 h 552450"/>
              <a:gd name="connsiteX42" fmla="*/ 521494 w 2507456"/>
              <a:gd name="connsiteY42" fmla="*/ 271463 h 552450"/>
              <a:gd name="connsiteX43" fmla="*/ 902494 w 2507456"/>
              <a:gd name="connsiteY43" fmla="*/ 209550 h 552450"/>
              <a:gd name="connsiteX44" fmla="*/ 1290637 w 2507456"/>
              <a:gd name="connsiteY44" fmla="*/ 1476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07456" h="552450">
                <a:moveTo>
                  <a:pt x="1290637" y="147638"/>
                </a:moveTo>
                <a:lnTo>
                  <a:pt x="1547812" y="109538"/>
                </a:lnTo>
                <a:lnTo>
                  <a:pt x="1816894" y="71438"/>
                </a:lnTo>
                <a:lnTo>
                  <a:pt x="1895475" y="59531"/>
                </a:lnTo>
                <a:lnTo>
                  <a:pt x="2078831" y="19050"/>
                </a:lnTo>
                <a:lnTo>
                  <a:pt x="2224087" y="4763"/>
                </a:lnTo>
                <a:lnTo>
                  <a:pt x="2302669" y="0"/>
                </a:lnTo>
                <a:lnTo>
                  <a:pt x="2331244" y="4763"/>
                </a:lnTo>
                <a:lnTo>
                  <a:pt x="2397919" y="35719"/>
                </a:lnTo>
                <a:lnTo>
                  <a:pt x="2447925" y="47625"/>
                </a:lnTo>
                <a:lnTo>
                  <a:pt x="2469356" y="57150"/>
                </a:lnTo>
                <a:lnTo>
                  <a:pt x="2488406" y="71438"/>
                </a:lnTo>
                <a:lnTo>
                  <a:pt x="2500312" y="88106"/>
                </a:lnTo>
                <a:lnTo>
                  <a:pt x="2505075" y="109538"/>
                </a:lnTo>
                <a:lnTo>
                  <a:pt x="2507456" y="123825"/>
                </a:lnTo>
                <a:lnTo>
                  <a:pt x="2502694" y="154781"/>
                </a:lnTo>
                <a:lnTo>
                  <a:pt x="2488406" y="173831"/>
                </a:lnTo>
                <a:lnTo>
                  <a:pt x="2447925" y="200025"/>
                </a:lnTo>
                <a:lnTo>
                  <a:pt x="2395537" y="216694"/>
                </a:lnTo>
                <a:lnTo>
                  <a:pt x="1943100" y="238125"/>
                </a:lnTo>
                <a:lnTo>
                  <a:pt x="1769269" y="242888"/>
                </a:lnTo>
                <a:lnTo>
                  <a:pt x="1281112" y="307181"/>
                </a:lnTo>
                <a:lnTo>
                  <a:pt x="962025" y="357188"/>
                </a:lnTo>
                <a:lnTo>
                  <a:pt x="707231" y="426244"/>
                </a:lnTo>
                <a:lnTo>
                  <a:pt x="471487" y="507206"/>
                </a:lnTo>
                <a:lnTo>
                  <a:pt x="438150" y="526256"/>
                </a:lnTo>
                <a:lnTo>
                  <a:pt x="390525" y="547688"/>
                </a:lnTo>
                <a:lnTo>
                  <a:pt x="357187" y="552450"/>
                </a:lnTo>
                <a:lnTo>
                  <a:pt x="321469" y="545306"/>
                </a:lnTo>
                <a:lnTo>
                  <a:pt x="290512" y="531019"/>
                </a:lnTo>
                <a:lnTo>
                  <a:pt x="202406" y="445294"/>
                </a:lnTo>
                <a:lnTo>
                  <a:pt x="95250" y="338138"/>
                </a:lnTo>
                <a:lnTo>
                  <a:pt x="11906" y="245269"/>
                </a:lnTo>
                <a:lnTo>
                  <a:pt x="0" y="216694"/>
                </a:lnTo>
                <a:lnTo>
                  <a:pt x="4762" y="207169"/>
                </a:lnTo>
                <a:lnTo>
                  <a:pt x="16669" y="200025"/>
                </a:lnTo>
                <a:lnTo>
                  <a:pt x="38100" y="200025"/>
                </a:lnTo>
                <a:lnTo>
                  <a:pt x="61912" y="204788"/>
                </a:lnTo>
                <a:lnTo>
                  <a:pt x="128587" y="247650"/>
                </a:lnTo>
                <a:lnTo>
                  <a:pt x="195262" y="280988"/>
                </a:lnTo>
                <a:lnTo>
                  <a:pt x="271462" y="302419"/>
                </a:lnTo>
                <a:lnTo>
                  <a:pt x="321469" y="307181"/>
                </a:lnTo>
                <a:lnTo>
                  <a:pt x="521494" y="271463"/>
                </a:lnTo>
                <a:lnTo>
                  <a:pt x="902494" y="209550"/>
                </a:lnTo>
                <a:lnTo>
                  <a:pt x="1290637" y="147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AAADE5C0-C0F6-44C5-B650-A092B8F0E1B0}"/>
              </a:ext>
            </a:extLst>
          </p:cNvPr>
          <p:cNvSpPr/>
          <p:nvPr/>
        </p:nvSpPr>
        <p:spPr>
          <a:xfrm>
            <a:off x="4151313" y="4037014"/>
            <a:ext cx="1077912" cy="777875"/>
          </a:xfrm>
          <a:custGeom>
            <a:avLst/>
            <a:gdLst>
              <a:gd name="connsiteX0" fmla="*/ 523875 w 1078706"/>
              <a:gd name="connsiteY0" fmla="*/ 88106 h 778669"/>
              <a:gd name="connsiteX1" fmla="*/ 169069 w 1078706"/>
              <a:gd name="connsiteY1" fmla="*/ 161925 h 778669"/>
              <a:gd name="connsiteX2" fmla="*/ 66675 w 1078706"/>
              <a:gd name="connsiteY2" fmla="*/ 188119 h 778669"/>
              <a:gd name="connsiteX3" fmla="*/ 0 w 1078706"/>
              <a:gd name="connsiteY3" fmla="*/ 221456 h 778669"/>
              <a:gd name="connsiteX4" fmla="*/ 147637 w 1078706"/>
              <a:gd name="connsiteY4" fmla="*/ 288131 h 778669"/>
              <a:gd name="connsiteX5" fmla="*/ 311944 w 1078706"/>
              <a:gd name="connsiteY5" fmla="*/ 254794 h 778669"/>
              <a:gd name="connsiteX6" fmla="*/ 576262 w 1078706"/>
              <a:gd name="connsiteY6" fmla="*/ 202406 h 778669"/>
              <a:gd name="connsiteX7" fmla="*/ 673894 w 1078706"/>
              <a:gd name="connsiteY7" fmla="*/ 183356 h 778669"/>
              <a:gd name="connsiteX8" fmla="*/ 709612 w 1078706"/>
              <a:gd name="connsiteY8" fmla="*/ 176212 h 778669"/>
              <a:gd name="connsiteX9" fmla="*/ 733425 w 1078706"/>
              <a:gd name="connsiteY9" fmla="*/ 178594 h 778669"/>
              <a:gd name="connsiteX10" fmla="*/ 750094 w 1078706"/>
              <a:gd name="connsiteY10" fmla="*/ 183356 h 778669"/>
              <a:gd name="connsiteX11" fmla="*/ 764381 w 1078706"/>
              <a:gd name="connsiteY11" fmla="*/ 197644 h 778669"/>
              <a:gd name="connsiteX12" fmla="*/ 771525 w 1078706"/>
              <a:gd name="connsiteY12" fmla="*/ 211931 h 778669"/>
              <a:gd name="connsiteX13" fmla="*/ 773906 w 1078706"/>
              <a:gd name="connsiteY13" fmla="*/ 247650 h 778669"/>
              <a:gd name="connsiteX14" fmla="*/ 707231 w 1078706"/>
              <a:gd name="connsiteY14" fmla="*/ 604837 h 778669"/>
              <a:gd name="connsiteX15" fmla="*/ 704850 w 1078706"/>
              <a:gd name="connsiteY15" fmla="*/ 719137 h 778669"/>
              <a:gd name="connsiteX16" fmla="*/ 752475 w 1078706"/>
              <a:gd name="connsiteY16" fmla="*/ 740569 h 778669"/>
              <a:gd name="connsiteX17" fmla="*/ 785812 w 1078706"/>
              <a:gd name="connsiteY17" fmla="*/ 754856 h 778669"/>
              <a:gd name="connsiteX18" fmla="*/ 823912 w 1078706"/>
              <a:gd name="connsiteY18" fmla="*/ 778669 h 778669"/>
              <a:gd name="connsiteX19" fmla="*/ 842962 w 1078706"/>
              <a:gd name="connsiteY19" fmla="*/ 762000 h 778669"/>
              <a:gd name="connsiteX20" fmla="*/ 888206 w 1078706"/>
              <a:gd name="connsiteY20" fmla="*/ 685800 h 778669"/>
              <a:gd name="connsiteX21" fmla="*/ 945356 w 1078706"/>
              <a:gd name="connsiteY21" fmla="*/ 523875 h 778669"/>
              <a:gd name="connsiteX22" fmla="*/ 1009650 w 1078706"/>
              <a:gd name="connsiteY22" fmla="*/ 340519 h 778669"/>
              <a:gd name="connsiteX23" fmla="*/ 1023937 w 1078706"/>
              <a:gd name="connsiteY23" fmla="*/ 309562 h 778669"/>
              <a:gd name="connsiteX24" fmla="*/ 1047750 w 1078706"/>
              <a:gd name="connsiteY24" fmla="*/ 288131 h 778669"/>
              <a:gd name="connsiteX25" fmla="*/ 1069181 w 1078706"/>
              <a:gd name="connsiteY25" fmla="*/ 264319 h 778669"/>
              <a:gd name="connsiteX26" fmla="*/ 1076325 w 1078706"/>
              <a:gd name="connsiteY26" fmla="*/ 242887 h 778669"/>
              <a:gd name="connsiteX27" fmla="*/ 1078706 w 1078706"/>
              <a:gd name="connsiteY27" fmla="*/ 214312 h 778669"/>
              <a:gd name="connsiteX28" fmla="*/ 1071562 w 1078706"/>
              <a:gd name="connsiteY28" fmla="*/ 180975 h 778669"/>
              <a:gd name="connsiteX29" fmla="*/ 1050131 w 1078706"/>
              <a:gd name="connsiteY29" fmla="*/ 154781 h 778669"/>
              <a:gd name="connsiteX30" fmla="*/ 990600 w 1078706"/>
              <a:gd name="connsiteY30" fmla="*/ 107156 h 778669"/>
              <a:gd name="connsiteX31" fmla="*/ 878681 w 1078706"/>
              <a:gd name="connsiteY31" fmla="*/ 38100 h 778669"/>
              <a:gd name="connsiteX32" fmla="*/ 814387 w 1078706"/>
              <a:gd name="connsiteY32" fmla="*/ 4762 h 778669"/>
              <a:gd name="connsiteX33" fmla="*/ 800100 w 1078706"/>
              <a:gd name="connsiteY33" fmla="*/ 0 h 778669"/>
              <a:gd name="connsiteX34" fmla="*/ 776287 w 1078706"/>
              <a:gd name="connsiteY34" fmla="*/ 7144 h 778669"/>
              <a:gd name="connsiteX35" fmla="*/ 652462 w 1078706"/>
              <a:gd name="connsiteY35" fmla="*/ 61912 h 778669"/>
              <a:gd name="connsiteX36" fmla="*/ 523875 w 1078706"/>
              <a:gd name="connsiteY36" fmla="*/ 88106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78706" h="778669">
                <a:moveTo>
                  <a:pt x="523875" y="88106"/>
                </a:moveTo>
                <a:lnTo>
                  <a:pt x="169069" y="161925"/>
                </a:lnTo>
                <a:lnTo>
                  <a:pt x="66675" y="188119"/>
                </a:lnTo>
                <a:lnTo>
                  <a:pt x="0" y="221456"/>
                </a:lnTo>
                <a:lnTo>
                  <a:pt x="147637" y="288131"/>
                </a:lnTo>
                <a:lnTo>
                  <a:pt x="311944" y="254794"/>
                </a:lnTo>
                <a:lnTo>
                  <a:pt x="576262" y="202406"/>
                </a:lnTo>
                <a:lnTo>
                  <a:pt x="673894" y="183356"/>
                </a:lnTo>
                <a:lnTo>
                  <a:pt x="709612" y="176212"/>
                </a:lnTo>
                <a:lnTo>
                  <a:pt x="733425" y="178594"/>
                </a:lnTo>
                <a:lnTo>
                  <a:pt x="750094" y="183356"/>
                </a:lnTo>
                <a:lnTo>
                  <a:pt x="764381" y="197644"/>
                </a:lnTo>
                <a:lnTo>
                  <a:pt x="771525" y="211931"/>
                </a:lnTo>
                <a:lnTo>
                  <a:pt x="773906" y="247650"/>
                </a:lnTo>
                <a:lnTo>
                  <a:pt x="707231" y="604837"/>
                </a:lnTo>
                <a:cubicBezTo>
                  <a:pt x="706437" y="642937"/>
                  <a:pt x="705644" y="681037"/>
                  <a:pt x="704850" y="719137"/>
                </a:cubicBezTo>
                <a:lnTo>
                  <a:pt x="752475" y="740569"/>
                </a:lnTo>
                <a:lnTo>
                  <a:pt x="785812" y="754856"/>
                </a:lnTo>
                <a:lnTo>
                  <a:pt x="823912" y="778669"/>
                </a:lnTo>
                <a:lnTo>
                  <a:pt x="842962" y="762000"/>
                </a:lnTo>
                <a:lnTo>
                  <a:pt x="888206" y="685800"/>
                </a:lnTo>
                <a:lnTo>
                  <a:pt x="945356" y="523875"/>
                </a:lnTo>
                <a:lnTo>
                  <a:pt x="1009650" y="340519"/>
                </a:lnTo>
                <a:lnTo>
                  <a:pt x="1023937" y="309562"/>
                </a:lnTo>
                <a:lnTo>
                  <a:pt x="1047750" y="288131"/>
                </a:lnTo>
                <a:lnTo>
                  <a:pt x="1069181" y="264319"/>
                </a:lnTo>
                <a:lnTo>
                  <a:pt x="1076325" y="242887"/>
                </a:lnTo>
                <a:lnTo>
                  <a:pt x="1078706" y="214312"/>
                </a:lnTo>
                <a:lnTo>
                  <a:pt x="1071562" y="180975"/>
                </a:lnTo>
                <a:lnTo>
                  <a:pt x="1050131" y="154781"/>
                </a:lnTo>
                <a:lnTo>
                  <a:pt x="990600" y="107156"/>
                </a:lnTo>
                <a:lnTo>
                  <a:pt x="878681" y="38100"/>
                </a:lnTo>
                <a:lnTo>
                  <a:pt x="814387" y="4762"/>
                </a:lnTo>
                <a:lnTo>
                  <a:pt x="800100" y="0"/>
                </a:lnTo>
                <a:lnTo>
                  <a:pt x="776287" y="7144"/>
                </a:lnTo>
                <a:lnTo>
                  <a:pt x="652462" y="61912"/>
                </a:lnTo>
                <a:lnTo>
                  <a:pt x="523875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4627E355-19AC-4CA8-9E78-4C661E3559D4}"/>
              </a:ext>
            </a:extLst>
          </p:cNvPr>
          <p:cNvSpPr/>
          <p:nvPr/>
        </p:nvSpPr>
        <p:spPr>
          <a:xfrm>
            <a:off x="4276726" y="4611688"/>
            <a:ext cx="709613" cy="227012"/>
          </a:xfrm>
          <a:custGeom>
            <a:avLst/>
            <a:gdLst>
              <a:gd name="connsiteX0" fmla="*/ 326231 w 709613"/>
              <a:gd name="connsiteY0" fmla="*/ 50007 h 226219"/>
              <a:gd name="connsiteX1" fmla="*/ 95250 w 709613"/>
              <a:gd name="connsiteY1" fmla="*/ 92869 h 226219"/>
              <a:gd name="connsiteX2" fmla="*/ 0 w 709613"/>
              <a:gd name="connsiteY2" fmla="*/ 147638 h 226219"/>
              <a:gd name="connsiteX3" fmla="*/ 128588 w 709613"/>
              <a:gd name="connsiteY3" fmla="*/ 226219 h 226219"/>
              <a:gd name="connsiteX4" fmla="*/ 547688 w 709613"/>
              <a:gd name="connsiteY4" fmla="*/ 152400 h 226219"/>
              <a:gd name="connsiteX5" fmla="*/ 588169 w 709613"/>
              <a:gd name="connsiteY5" fmla="*/ 154782 h 226219"/>
              <a:gd name="connsiteX6" fmla="*/ 645319 w 709613"/>
              <a:gd name="connsiteY6" fmla="*/ 161925 h 226219"/>
              <a:gd name="connsiteX7" fmla="*/ 709613 w 709613"/>
              <a:gd name="connsiteY7" fmla="*/ 73819 h 226219"/>
              <a:gd name="connsiteX8" fmla="*/ 590550 w 709613"/>
              <a:gd name="connsiteY8" fmla="*/ 0 h 226219"/>
              <a:gd name="connsiteX9" fmla="*/ 326231 w 709613"/>
              <a:gd name="connsiteY9" fmla="*/ 50007 h 22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613" h="226219">
                <a:moveTo>
                  <a:pt x="326231" y="50007"/>
                </a:moveTo>
                <a:lnTo>
                  <a:pt x="95250" y="92869"/>
                </a:lnTo>
                <a:lnTo>
                  <a:pt x="0" y="147638"/>
                </a:lnTo>
                <a:lnTo>
                  <a:pt x="128588" y="226219"/>
                </a:lnTo>
                <a:lnTo>
                  <a:pt x="547688" y="152400"/>
                </a:lnTo>
                <a:lnTo>
                  <a:pt x="588169" y="154782"/>
                </a:lnTo>
                <a:lnTo>
                  <a:pt x="645319" y="161925"/>
                </a:lnTo>
                <a:lnTo>
                  <a:pt x="709613" y="73819"/>
                </a:lnTo>
                <a:lnTo>
                  <a:pt x="590550" y="0"/>
                </a:lnTo>
                <a:lnTo>
                  <a:pt x="326231" y="50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E776EC6-A9FF-4E41-B653-25449AE02672}"/>
              </a:ext>
            </a:extLst>
          </p:cNvPr>
          <p:cNvSpPr/>
          <p:nvPr/>
        </p:nvSpPr>
        <p:spPr>
          <a:xfrm>
            <a:off x="5372100" y="3524250"/>
            <a:ext cx="427038" cy="2274888"/>
          </a:xfrm>
          <a:custGeom>
            <a:avLst/>
            <a:gdLst>
              <a:gd name="connsiteX0" fmla="*/ 137011 w 425926"/>
              <a:gd name="connsiteY0" fmla="*/ 1113960 h 2275576"/>
              <a:gd name="connsiteX1" fmla="*/ 134033 w 425926"/>
              <a:gd name="connsiteY1" fmla="*/ 1662004 h 2275576"/>
              <a:gd name="connsiteX2" fmla="*/ 131054 w 425926"/>
              <a:gd name="connsiteY2" fmla="*/ 1691789 h 2275576"/>
              <a:gd name="connsiteX3" fmla="*/ 122119 w 425926"/>
              <a:gd name="connsiteY3" fmla="*/ 1718596 h 2275576"/>
              <a:gd name="connsiteX4" fmla="*/ 98291 w 425926"/>
              <a:gd name="connsiteY4" fmla="*/ 1760295 h 2275576"/>
              <a:gd name="connsiteX5" fmla="*/ 41699 w 425926"/>
              <a:gd name="connsiteY5" fmla="*/ 1939005 h 2275576"/>
              <a:gd name="connsiteX6" fmla="*/ 53613 w 425926"/>
              <a:gd name="connsiteY6" fmla="*/ 2201113 h 2275576"/>
              <a:gd name="connsiteX7" fmla="*/ 65527 w 425926"/>
              <a:gd name="connsiteY7" fmla="*/ 2230898 h 2275576"/>
              <a:gd name="connsiteX8" fmla="*/ 80420 w 425926"/>
              <a:gd name="connsiteY8" fmla="*/ 2251748 h 2275576"/>
              <a:gd name="connsiteX9" fmla="*/ 95312 w 425926"/>
              <a:gd name="connsiteY9" fmla="*/ 2266640 h 2275576"/>
              <a:gd name="connsiteX10" fmla="*/ 122119 w 425926"/>
              <a:gd name="connsiteY10" fmla="*/ 2275576 h 2275576"/>
              <a:gd name="connsiteX11" fmla="*/ 151904 w 425926"/>
              <a:gd name="connsiteY11" fmla="*/ 2272597 h 2275576"/>
              <a:gd name="connsiteX12" fmla="*/ 181689 w 425926"/>
              <a:gd name="connsiteY12" fmla="*/ 2254726 h 2275576"/>
              <a:gd name="connsiteX13" fmla="*/ 208495 w 425926"/>
              <a:gd name="connsiteY13" fmla="*/ 2224941 h 2275576"/>
              <a:gd name="connsiteX14" fmla="*/ 247216 w 425926"/>
              <a:gd name="connsiteY14" fmla="*/ 2162393 h 2275576"/>
              <a:gd name="connsiteX15" fmla="*/ 279979 w 425926"/>
              <a:gd name="connsiteY15" fmla="*/ 2096866 h 2275576"/>
              <a:gd name="connsiteX16" fmla="*/ 309764 w 425926"/>
              <a:gd name="connsiteY16" fmla="*/ 2010489 h 2275576"/>
              <a:gd name="connsiteX17" fmla="*/ 342528 w 425926"/>
              <a:gd name="connsiteY17" fmla="*/ 1900284 h 2275576"/>
              <a:gd name="connsiteX18" fmla="*/ 369335 w 425926"/>
              <a:gd name="connsiteY18" fmla="*/ 1790080 h 2275576"/>
              <a:gd name="connsiteX19" fmla="*/ 381249 w 425926"/>
              <a:gd name="connsiteY19" fmla="*/ 1694768 h 2275576"/>
              <a:gd name="connsiteX20" fmla="*/ 375292 w 425926"/>
              <a:gd name="connsiteY20" fmla="*/ 1593499 h 2275576"/>
              <a:gd name="connsiteX21" fmla="*/ 366356 w 425926"/>
              <a:gd name="connsiteY21" fmla="*/ 1408832 h 2275576"/>
              <a:gd name="connsiteX22" fmla="*/ 360399 w 425926"/>
              <a:gd name="connsiteY22" fmla="*/ 1197358 h 2275576"/>
              <a:gd name="connsiteX23" fmla="*/ 360399 w 425926"/>
              <a:gd name="connsiteY23" fmla="*/ 929293 h 2275576"/>
              <a:gd name="connsiteX24" fmla="*/ 369335 w 425926"/>
              <a:gd name="connsiteY24" fmla="*/ 750583 h 2275576"/>
              <a:gd name="connsiteX25" fmla="*/ 384227 w 425926"/>
              <a:gd name="connsiteY25" fmla="*/ 527195 h 2275576"/>
              <a:gd name="connsiteX26" fmla="*/ 419969 w 425926"/>
              <a:gd name="connsiteY26" fmla="*/ 321679 h 2275576"/>
              <a:gd name="connsiteX27" fmla="*/ 425926 w 425926"/>
              <a:gd name="connsiteY27" fmla="*/ 259130 h 2275576"/>
              <a:gd name="connsiteX28" fmla="*/ 416991 w 425926"/>
              <a:gd name="connsiteY28" fmla="*/ 238281 h 2275576"/>
              <a:gd name="connsiteX29" fmla="*/ 366356 w 425926"/>
              <a:gd name="connsiteY29" fmla="*/ 196582 h 2275576"/>
              <a:gd name="connsiteX30" fmla="*/ 262108 w 425926"/>
              <a:gd name="connsiteY30" fmla="*/ 139990 h 2275576"/>
              <a:gd name="connsiteX31" fmla="*/ 193603 w 425926"/>
              <a:gd name="connsiteY31" fmla="*/ 98291 h 2275576"/>
              <a:gd name="connsiteX32" fmla="*/ 0 w 425926"/>
              <a:gd name="connsiteY32" fmla="*/ 0 h 2275576"/>
              <a:gd name="connsiteX33" fmla="*/ 44678 w 425926"/>
              <a:gd name="connsiteY33" fmla="*/ 104248 h 2275576"/>
              <a:gd name="connsiteX34" fmla="*/ 125097 w 425926"/>
              <a:gd name="connsiteY34" fmla="*/ 187646 h 2275576"/>
              <a:gd name="connsiteX35" fmla="*/ 137011 w 425926"/>
              <a:gd name="connsiteY35" fmla="*/ 208496 h 2275576"/>
              <a:gd name="connsiteX36" fmla="*/ 137011 w 425926"/>
              <a:gd name="connsiteY36" fmla="*/ 262109 h 2275576"/>
              <a:gd name="connsiteX37" fmla="*/ 137011 w 425926"/>
              <a:gd name="connsiteY37" fmla="*/ 1113960 h 227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25926" h="2275576">
                <a:moveTo>
                  <a:pt x="137011" y="1113960"/>
                </a:moveTo>
                <a:cubicBezTo>
                  <a:pt x="136018" y="1296641"/>
                  <a:pt x="136019" y="1558749"/>
                  <a:pt x="134033" y="1662004"/>
                </a:cubicBezTo>
                <a:lnTo>
                  <a:pt x="131054" y="1691789"/>
                </a:lnTo>
                <a:lnTo>
                  <a:pt x="122119" y="1718596"/>
                </a:lnTo>
                <a:lnTo>
                  <a:pt x="98291" y="1760295"/>
                </a:lnTo>
                <a:lnTo>
                  <a:pt x="41699" y="1939005"/>
                </a:lnTo>
                <a:lnTo>
                  <a:pt x="53613" y="2201113"/>
                </a:lnTo>
                <a:lnTo>
                  <a:pt x="65527" y="2230898"/>
                </a:lnTo>
                <a:lnTo>
                  <a:pt x="80420" y="2251748"/>
                </a:lnTo>
                <a:lnTo>
                  <a:pt x="95312" y="2266640"/>
                </a:lnTo>
                <a:lnTo>
                  <a:pt x="122119" y="2275576"/>
                </a:lnTo>
                <a:lnTo>
                  <a:pt x="151904" y="2272597"/>
                </a:lnTo>
                <a:lnTo>
                  <a:pt x="181689" y="2254726"/>
                </a:lnTo>
                <a:lnTo>
                  <a:pt x="208495" y="2224941"/>
                </a:lnTo>
                <a:lnTo>
                  <a:pt x="247216" y="2162393"/>
                </a:lnTo>
                <a:lnTo>
                  <a:pt x="279979" y="2096866"/>
                </a:lnTo>
                <a:lnTo>
                  <a:pt x="309764" y="2010489"/>
                </a:lnTo>
                <a:lnTo>
                  <a:pt x="342528" y="1900284"/>
                </a:lnTo>
                <a:lnTo>
                  <a:pt x="369335" y="1790080"/>
                </a:lnTo>
                <a:lnTo>
                  <a:pt x="381249" y="1694768"/>
                </a:lnTo>
                <a:lnTo>
                  <a:pt x="375292" y="1593499"/>
                </a:lnTo>
                <a:lnTo>
                  <a:pt x="366356" y="1408832"/>
                </a:lnTo>
                <a:lnTo>
                  <a:pt x="360399" y="1197358"/>
                </a:lnTo>
                <a:lnTo>
                  <a:pt x="360399" y="929293"/>
                </a:lnTo>
                <a:lnTo>
                  <a:pt x="369335" y="750583"/>
                </a:lnTo>
                <a:lnTo>
                  <a:pt x="384227" y="527195"/>
                </a:lnTo>
                <a:lnTo>
                  <a:pt x="419969" y="321679"/>
                </a:lnTo>
                <a:lnTo>
                  <a:pt x="425926" y="259130"/>
                </a:lnTo>
                <a:lnTo>
                  <a:pt x="416991" y="238281"/>
                </a:lnTo>
                <a:lnTo>
                  <a:pt x="366356" y="196582"/>
                </a:lnTo>
                <a:lnTo>
                  <a:pt x="262108" y="139990"/>
                </a:lnTo>
                <a:lnTo>
                  <a:pt x="193603" y="98291"/>
                </a:lnTo>
                <a:lnTo>
                  <a:pt x="0" y="0"/>
                </a:lnTo>
                <a:lnTo>
                  <a:pt x="44678" y="104248"/>
                </a:lnTo>
                <a:lnTo>
                  <a:pt x="125097" y="187646"/>
                </a:lnTo>
                <a:lnTo>
                  <a:pt x="137011" y="208496"/>
                </a:lnTo>
                <a:lnTo>
                  <a:pt x="137011" y="262109"/>
                </a:lnTo>
                <a:lnTo>
                  <a:pt x="137011" y="11139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92181413-9827-497A-AA09-CC3E2CDF2B57}"/>
              </a:ext>
            </a:extLst>
          </p:cNvPr>
          <p:cNvSpPr/>
          <p:nvPr/>
        </p:nvSpPr>
        <p:spPr>
          <a:xfrm>
            <a:off x="4856163" y="5153026"/>
            <a:ext cx="647700" cy="601663"/>
          </a:xfrm>
          <a:custGeom>
            <a:avLst/>
            <a:gdLst>
              <a:gd name="connsiteX0" fmla="*/ 373856 w 647700"/>
              <a:gd name="connsiteY0" fmla="*/ 304800 h 602456"/>
              <a:gd name="connsiteX1" fmla="*/ 450056 w 647700"/>
              <a:gd name="connsiteY1" fmla="*/ 376238 h 602456"/>
              <a:gd name="connsiteX2" fmla="*/ 469106 w 647700"/>
              <a:gd name="connsiteY2" fmla="*/ 407194 h 602456"/>
              <a:gd name="connsiteX3" fmla="*/ 521494 w 647700"/>
              <a:gd name="connsiteY3" fmla="*/ 495300 h 602456"/>
              <a:gd name="connsiteX4" fmla="*/ 557212 w 647700"/>
              <a:gd name="connsiteY4" fmla="*/ 545306 h 602456"/>
              <a:gd name="connsiteX5" fmla="*/ 583406 w 647700"/>
              <a:gd name="connsiteY5" fmla="*/ 602456 h 602456"/>
              <a:gd name="connsiteX6" fmla="*/ 647700 w 647700"/>
              <a:gd name="connsiteY6" fmla="*/ 71438 h 602456"/>
              <a:gd name="connsiteX7" fmla="*/ 604837 w 647700"/>
              <a:gd name="connsiteY7" fmla="*/ 138113 h 602456"/>
              <a:gd name="connsiteX8" fmla="*/ 585787 w 647700"/>
              <a:gd name="connsiteY8" fmla="*/ 147638 h 602456"/>
              <a:gd name="connsiteX9" fmla="*/ 550069 w 647700"/>
              <a:gd name="connsiteY9" fmla="*/ 154781 h 602456"/>
              <a:gd name="connsiteX10" fmla="*/ 471487 w 647700"/>
              <a:gd name="connsiteY10" fmla="*/ 150019 h 602456"/>
              <a:gd name="connsiteX11" fmla="*/ 302419 w 647700"/>
              <a:gd name="connsiteY11" fmla="*/ 104775 h 602456"/>
              <a:gd name="connsiteX12" fmla="*/ 107156 w 647700"/>
              <a:gd name="connsiteY12" fmla="*/ 33338 h 602456"/>
              <a:gd name="connsiteX13" fmla="*/ 57150 w 647700"/>
              <a:gd name="connsiteY13" fmla="*/ 14288 h 602456"/>
              <a:gd name="connsiteX14" fmla="*/ 35719 w 647700"/>
              <a:gd name="connsiteY14" fmla="*/ 0 h 602456"/>
              <a:gd name="connsiteX15" fmla="*/ 14287 w 647700"/>
              <a:gd name="connsiteY15" fmla="*/ 2381 h 602456"/>
              <a:gd name="connsiteX16" fmla="*/ 0 w 647700"/>
              <a:gd name="connsiteY16" fmla="*/ 14288 h 602456"/>
              <a:gd name="connsiteX17" fmla="*/ 4762 w 647700"/>
              <a:gd name="connsiteY17" fmla="*/ 30956 h 602456"/>
              <a:gd name="connsiteX18" fmla="*/ 19050 w 647700"/>
              <a:gd name="connsiteY18" fmla="*/ 54769 h 602456"/>
              <a:gd name="connsiteX19" fmla="*/ 40481 w 647700"/>
              <a:gd name="connsiteY19" fmla="*/ 73819 h 602456"/>
              <a:gd name="connsiteX20" fmla="*/ 90487 w 647700"/>
              <a:gd name="connsiteY20" fmla="*/ 95250 h 602456"/>
              <a:gd name="connsiteX21" fmla="*/ 157162 w 647700"/>
              <a:gd name="connsiteY21" fmla="*/ 135731 h 602456"/>
              <a:gd name="connsiteX22" fmla="*/ 261937 w 647700"/>
              <a:gd name="connsiteY22" fmla="*/ 214313 h 602456"/>
              <a:gd name="connsiteX23" fmla="*/ 373856 w 647700"/>
              <a:gd name="connsiteY23" fmla="*/ 304800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7700" h="602456">
                <a:moveTo>
                  <a:pt x="373856" y="304800"/>
                </a:moveTo>
                <a:lnTo>
                  <a:pt x="450056" y="376238"/>
                </a:lnTo>
                <a:lnTo>
                  <a:pt x="469106" y="407194"/>
                </a:lnTo>
                <a:lnTo>
                  <a:pt x="521494" y="495300"/>
                </a:lnTo>
                <a:lnTo>
                  <a:pt x="557212" y="545306"/>
                </a:lnTo>
                <a:lnTo>
                  <a:pt x="583406" y="602456"/>
                </a:lnTo>
                <a:lnTo>
                  <a:pt x="647700" y="71438"/>
                </a:lnTo>
                <a:lnTo>
                  <a:pt x="604837" y="138113"/>
                </a:lnTo>
                <a:lnTo>
                  <a:pt x="585787" y="147638"/>
                </a:lnTo>
                <a:lnTo>
                  <a:pt x="550069" y="154781"/>
                </a:lnTo>
                <a:lnTo>
                  <a:pt x="471487" y="150019"/>
                </a:lnTo>
                <a:lnTo>
                  <a:pt x="302419" y="104775"/>
                </a:lnTo>
                <a:lnTo>
                  <a:pt x="107156" y="33338"/>
                </a:lnTo>
                <a:lnTo>
                  <a:pt x="57150" y="14288"/>
                </a:lnTo>
                <a:lnTo>
                  <a:pt x="35719" y="0"/>
                </a:lnTo>
                <a:lnTo>
                  <a:pt x="14287" y="2381"/>
                </a:lnTo>
                <a:lnTo>
                  <a:pt x="0" y="14288"/>
                </a:lnTo>
                <a:lnTo>
                  <a:pt x="4762" y="30956"/>
                </a:lnTo>
                <a:lnTo>
                  <a:pt x="19050" y="54769"/>
                </a:lnTo>
                <a:lnTo>
                  <a:pt x="40481" y="73819"/>
                </a:lnTo>
                <a:lnTo>
                  <a:pt x="90487" y="95250"/>
                </a:lnTo>
                <a:lnTo>
                  <a:pt x="157162" y="135731"/>
                </a:lnTo>
                <a:lnTo>
                  <a:pt x="261937" y="214313"/>
                </a:lnTo>
                <a:lnTo>
                  <a:pt x="373856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1036A70-F611-4625-8DA2-F18DE6A5B6AE}"/>
              </a:ext>
            </a:extLst>
          </p:cNvPr>
          <p:cNvSpPr/>
          <p:nvPr/>
        </p:nvSpPr>
        <p:spPr>
          <a:xfrm>
            <a:off x="5856288" y="1666876"/>
            <a:ext cx="1028700" cy="1846263"/>
          </a:xfrm>
          <a:custGeom>
            <a:avLst/>
            <a:gdLst>
              <a:gd name="connsiteX0" fmla="*/ 816769 w 1028700"/>
              <a:gd name="connsiteY0" fmla="*/ 683419 h 1845469"/>
              <a:gd name="connsiteX1" fmla="*/ 897731 w 1028700"/>
              <a:gd name="connsiteY1" fmla="*/ 511969 h 1845469"/>
              <a:gd name="connsiteX2" fmla="*/ 916781 w 1028700"/>
              <a:gd name="connsiteY2" fmla="*/ 464344 h 1845469"/>
              <a:gd name="connsiteX3" fmla="*/ 926306 w 1028700"/>
              <a:gd name="connsiteY3" fmla="*/ 450056 h 1845469"/>
              <a:gd name="connsiteX4" fmla="*/ 952500 w 1028700"/>
              <a:gd name="connsiteY4" fmla="*/ 433388 h 1845469"/>
              <a:gd name="connsiteX5" fmla="*/ 1002506 w 1028700"/>
              <a:gd name="connsiteY5" fmla="*/ 397669 h 1845469"/>
              <a:gd name="connsiteX6" fmla="*/ 1016794 w 1028700"/>
              <a:gd name="connsiteY6" fmla="*/ 378619 h 1845469"/>
              <a:gd name="connsiteX7" fmla="*/ 1026319 w 1028700"/>
              <a:gd name="connsiteY7" fmla="*/ 357188 h 1845469"/>
              <a:gd name="connsiteX8" fmla="*/ 1028700 w 1028700"/>
              <a:gd name="connsiteY8" fmla="*/ 333375 h 1845469"/>
              <a:gd name="connsiteX9" fmla="*/ 1021556 w 1028700"/>
              <a:gd name="connsiteY9" fmla="*/ 307181 h 1845469"/>
              <a:gd name="connsiteX10" fmla="*/ 1004887 w 1028700"/>
              <a:gd name="connsiteY10" fmla="*/ 273844 h 1845469"/>
              <a:gd name="connsiteX11" fmla="*/ 973931 w 1028700"/>
              <a:gd name="connsiteY11" fmla="*/ 242888 h 1845469"/>
              <a:gd name="connsiteX12" fmla="*/ 900112 w 1028700"/>
              <a:gd name="connsiteY12" fmla="*/ 185738 h 1845469"/>
              <a:gd name="connsiteX13" fmla="*/ 783431 w 1028700"/>
              <a:gd name="connsiteY13" fmla="*/ 109538 h 1845469"/>
              <a:gd name="connsiteX14" fmla="*/ 697706 w 1028700"/>
              <a:gd name="connsiteY14" fmla="*/ 59531 h 1845469"/>
              <a:gd name="connsiteX15" fmla="*/ 616744 w 1028700"/>
              <a:gd name="connsiteY15" fmla="*/ 21431 h 1845469"/>
              <a:gd name="connsiteX16" fmla="*/ 581025 w 1028700"/>
              <a:gd name="connsiteY16" fmla="*/ 4763 h 1845469"/>
              <a:gd name="connsiteX17" fmla="*/ 552450 w 1028700"/>
              <a:gd name="connsiteY17" fmla="*/ 0 h 1845469"/>
              <a:gd name="connsiteX18" fmla="*/ 514350 w 1028700"/>
              <a:gd name="connsiteY18" fmla="*/ 9525 h 1845469"/>
              <a:gd name="connsiteX19" fmla="*/ 502444 w 1028700"/>
              <a:gd name="connsiteY19" fmla="*/ 21431 h 1845469"/>
              <a:gd name="connsiteX20" fmla="*/ 502444 w 1028700"/>
              <a:gd name="connsiteY20" fmla="*/ 40481 h 1845469"/>
              <a:gd name="connsiteX21" fmla="*/ 523875 w 1028700"/>
              <a:gd name="connsiteY21" fmla="*/ 66675 h 1845469"/>
              <a:gd name="connsiteX22" fmla="*/ 583406 w 1028700"/>
              <a:gd name="connsiteY22" fmla="*/ 126206 h 1845469"/>
              <a:gd name="connsiteX23" fmla="*/ 616744 w 1028700"/>
              <a:gd name="connsiteY23" fmla="*/ 169069 h 1845469"/>
              <a:gd name="connsiteX24" fmla="*/ 642937 w 1028700"/>
              <a:gd name="connsiteY24" fmla="*/ 226219 h 1845469"/>
              <a:gd name="connsiteX25" fmla="*/ 654844 w 1028700"/>
              <a:gd name="connsiteY25" fmla="*/ 271463 h 1845469"/>
              <a:gd name="connsiteX26" fmla="*/ 657225 w 1028700"/>
              <a:gd name="connsiteY26" fmla="*/ 321469 h 1845469"/>
              <a:gd name="connsiteX27" fmla="*/ 645319 w 1028700"/>
              <a:gd name="connsiteY27" fmla="*/ 442913 h 1845469"/>
              <a:gd name="connsiteX28" fmla="*/ 631031 w 1028700"/>
              <a:gd name="connsiteY28" fmla="*/ 514350 h 1845469"/>
              <a:gd name="connsiteX29" fmla="*/ 573881 w 1028700"/>
              <a:gd name="connsiteY29" fmla="*/ 719138 h 1845469"/>
              <a:gd name="connsiteX30" fmla="*/ 481012 w 1028700"/>
              <a:gd name="connsiteY30" fmla="*/ 971550 h 1845469"/>
              <a:gd name="connsiteX31" fmla="*/ 390525 w 1028700"/>
              <a:gd name="connsiteY31" fmla="*/ 1173956 h 1845469"/>
              <a:gd name="connsiteX32" fmla="*/ 261937 w 1028700"/>
              <a:gd name="connsiteY32" fmla="*/ 1426369 h 1845469"/>
              <a:gd name="connsiteX33" fmla="*/ 78581 w 1028700"/>
              <a:gd name="connsiteY33" fmla="*/ 1724025 h 1845469"/>
              <a:gd name="connsiteX34" fmla="*/ 0 w 1028700"/>
              <a:gd name="connsiteY34" fmla="*/ 1845469 h 1845469"/>
              <a:gd name="connsiteX35" fmla="*/ 150019 w 1028700"/>
              <a:gd name="connsiteY35" fmla="*/ 1757363 h 1845469"/>
              <a:gd name="connsiteX36" fmla="*/ 238125 w 1028700"/>
              <a:gd name="connsiteY36" fmla="*/ 1671638 h 1845469"/>
              <a:gd name="connsiteX37" fmla="*/ 333375 w 1028700"/>
              <a:gd name="connsiteY37" fmla="*/ 1562100 h 1845469"/>
              <a:gd name="connsiteX38" fmla="*/ 445294 w 1028700"/>
              <a:gd name="connsiteY38" fmla="*/ 1412081 h 1845469"/>
              <a:gd name="connsiteX39" fmla="*/ 540544 w 1028700"/>
              <a:gd name="connsiteY39" fmla="*/ 1247775 h 1845469"/>
              <a:gd name="connsiteX40" fmla="*/ 588169 w 1028700"/>
              <a:gd name="connsiteY40" fmla="*/ 1169194 h 1845469"/>
              <a:gd name="connsiteX41" fmla="*/ 754856 w 1028700"/>
              <a:gd name="connsiteY41" fmla="*/ 823913 h 1845469"/>
              <a:gd name="connsiteX42" fmla="*/ 816769 w 1028700"/>
              <a:gd name="connsiteY42" fmla="*/ 683419 h 18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28700" h="1845469">
                <a:moveTo>
                  <a:pt x="816769" y="683419"/>
                </a:moveTo>
                <a:lnTo>
                  <a:pt x="897731" y="511969"/>
                </a:lnTo>
                <a:lnTo>
                  <a:pt x="916781" y="464344"/>
                </a:lnTo>
                <a:lnTo>
                  <a:pt x="926306" y="450056"/>
                </a:lnTo>
                <a:lnTo>
                  <a:pt x="952500" y="433388"/>
                </a:lnTo>
                <a:lnTo>
                  <a:pt x="1002506" y="397669"/>
                </a:lnTo>
                <a:lnTo>
                  <a:pt x="1016794" y="378619"/>
                </a:lnTo>
                <a:lnTo>
                  <a:pt x="1026319" y="357188"/>
                </a:lnTo>
                <a:lnTo>
                  <a:pt x="1028700" y="333375"/>
                </a:lnTo>
                <a:lnTo>
                  <a:pt x="1021556" y="307181"/>
                </a:lnTo>
                <a:lnTo>
                  <a:pt x="1004887" y="273844"/>
                </a:lnTo>
                <a:lnTo>
                  <a:pt x="973931" y="242888"/>
                </a:lnTo>
                <a:lnTo>
                  <a:pt x="900112" y="185738"/>
                </a:lnTo>
                <a:lnTo>
                  <a:pt x="783431" y="109538"/>
                </a:lnTo>
                <a:lnTo>
                  <a:pt x="697706" y="59531"/>
                </a:lnTo>
                <a:lnTo>
                  <a:pt x="616744" y="21431"/>
                </a:lnTo>
                <a:lnTo>
                  <a:pt x="581025" y="4763"/>
                </a:lnTo>
                <a:lnTo>
                  <a:pt x="552450" y="0"/>
                </a:lnTo>
                <a:lnTo>
                  <a:pt x="514350" y="9525"/>
                </a:lnTo>
                <a:lnTo>
                  <a:pt x="502444" y="21431"/>
                </a:lnTo>
                <a:lnTo>
                  <a:pt x="502444" y="40481"/>
                </a:lnTo>
                <a:lnTo>
                  <a:pt x="523875" y="66675"/>
                </a:lnTo>
                <a:lnTo>
                  <a:pt x="583406" y="126206"/>
                </a:lnTo>
                <a:lnTo>
                  <a:pt x="616744" y="169069"/>
                </a:lnTo>
                <a:lnTo>
                  <a:pt x="642937" y="226219"/>
                </a:lnTo>
                <a:lnTo>
                  <a:pt x="654844" y="271463"/>
                </a:lnTo>
                <a:lnTo>
                  <a:pt x="657225" y="321469"/>
                </a:lnTo>
                <a:lnTo>
                  <a:pt x="645319" y="442913"/>
                </a:lnTo>
                <a:lnTo>
                  <a:pt x="631031" y="514350"/>
                </a:lnTo>
                <a:lnTo>
                  <a:pt x="573881" y="719138"/>
                </a:lnTo>
                <a:lnTo>
                  <a:pt x="481012" y="971550"/>
                </a:lnTo>
                <a:lnTo>
                  <a:pt x="390525" y="1173956"/>
                </a:lnTo>
                <a:lnTo>
                  <a:pt x="261937" y="1426369"/>
                </a:lnTo>
                <a:lnTo>
                  <a:pt x="78581" y="1724025"/>
                </a:lnTo>
                <a:lnTo>
                  <a:pt x="0" y="1845469"/>
                </a:lnTo>
                <a:lnTo>
                  <a:pt x="150019" y="1757363"/>
                </a:lnTo>
                <a:lnTo>
                  <a:pt x="238125" y="1671638"/>
                </a:lnTo>
                <a:lnTo>
                  <a:pt x="333375" y="1562100"/>
                </a:lnTo>
                <a:lnTo>
                  <a:pt x="445294" y="1412081"/>
                </a:lnTo>
                <a:lnTo>
                  <a:pt x="540544" y="1247775"/>
                </a:lnTo>
                <a:lnTo>
                  <a:pt x="588169" y="1169194"/>
                </a:lnTo>
                <a:lnTo>
                  <a:pt x="754856" y="823913"/>
                </a:lnTo>
                <a:lnTo>
                  <a:pt x="816769" y="6834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D8EF24A4-118D-44F9-98B0-806BE8D881C2}"/>
              </a:ext>
            </a:extLst>
          </p:cNvPr>
          <p:cNvSpPr/>
          <p:nvPr/>
        </p:nvSpPr>
        <p:spPr>
          <a:xfrm>
            <a:off x="6315076" y="2519364"/>
            <a:ext cx="1789113" cy="509587"/>
          </a:xfrm>
          <a:custGeom>
            <a:avLst/>
            <a:gdLst>
              <a:gd name="connsiteX0" fmla="*/ 473869 w 1788319"/>
              <a:gd name="connsiteY0" fmla="*/ 304800 h 509587"/>
              <a:gd name="connsiteX1" fmla="*/ 366713 w 1788319"/>
              <a:gd name="connsiteY1" fmla="*/ 330993 h 509587"/>
              <a:gd name="connsiteX2" fmla="*/ 314325 w 1788319"/>
              <a:gd name="connsiteY2" fmla="*/ 340518 h 509587"/>
              <a:gd name="connsiteX3" fmla="*/ 269081 w 1788319"/>
              <a:gd name="connsiteY3" fmla="*/ 342900 h 509587"/>
              <a:gd name="connsiteX4" fmla="*/ 197644 w 1788319"/>
              <a:gd name="connsiteY4" fmla="*/ 333375 h 509587"/>
              <a:gd name="connsiteX5" fmla="*/ 128588 w 1788319"/>
              <a:gd name="connsiteY5" fmla="*/ 311943 h 509587"/>
              <a:gd name="connsiteX6" fmla="*/ 0 w 1788319"/>
              <a:gd name="connsiteY6" fmla="*/ 285750 h 509587"/>
              <a:gd name="connsiteX7" fmla="*/ 59531 w 1788319"/>
              <a:gd name="connsiteY7" fmla="*/ 419100 h 509587"/>
              <a:gd name="connsiteX8" fmla="*/ 119063 w 1788319"/>
              <a:gd name="connsiteY8" fmla="*/ 459581 h 509587"/>
              <a:gd name="connsiteX9" fmla="*/ 169069 w 1788319"/>
              <a:gd name="connsiteY9" fmla="*/ 488156 h 509587"/>
              <a:gd name="connsiteX10" fmla="*/ 216694 w 1788319"/>
              <a:gd name="connsiteY10" fmla="*/ 502443 h 509587"/>
              <a:gd name="connsiteX11" fmla="*/ 264319 w 1788319"/>
              <a:gd name="connsiteY11" fmla="*/ 509587 h 509587"/>
              <a:gd name="connsiteX12" fmla="*/ 300038 w 1788319"/>
              <a:gd name="connsiteY12" fmla="*/ 507206 h 509587"/>
              <a:gd name="connsiteX13" fmla="*/ 492919 w 1788319"/>
              <a:gd name="connsiteY13" fmla="*/ 450056 h 509587"/>
              <a:gd name="connsiteX14" fmla="*/ 866775 w 1788319"/>
              <a:gd name="connsiteY14" fmla="*/ 333375 h 509587"/>
              <a:gd name="connsiteX15" fmla="*/ 1159669 w 1788319"/>
              <a:gd name="connsiteY15" fmla="*/ 245268 h 509587"/>
              <a:gd name="connsiteX16" fmla="*/ 1281113 w 1788319"/>
              <a:gd name="connsiteY16" fmla="*/ 209550 h 509587"/>
              <a:gd name="connsiteX17" fmla="*/ 1307306 w 1788319"/>
              <a:gd name="connsiteY17" fmla="*/ 207168 h 509587"/>
              <a:gd name="connsiteX18" fmla="*/ 1328738 w 1788319"/>
              <a:gd name="connsiteY18" fmla="*/ 211931 h 509587"/>
              <a:gd name="connsiteX19" fmla="*/ 1352550 w 1788319"/>
              <a:gd name="connsiteY19" fmla="*/ 228600 h 509587"/>
              <a:gd name="connsiteX20" fmla="*/ 1693069 w 1788319"/>
              <a:gd name="connsiteY20" fmla="*/ 421481 h 509587"/>
              <a:gd name="connsiteX21" fmla="*/ 1719263 w 1788319"/>
              <a:gd name="connsiteY21" fmla="*/ 416718 h 509587"/>
              <a:gd name="connsiteX22" fmla="*/ 1745456 w 1788319"/>
              <a:gd name="connsiteY22" fmla="*/ 404812 h 509587"/>
              <a:gd name="connsiteX23" fmla="*/ 1771650 w 1788319"/>
              <a:gd name="connsiteY23" fmla="*/ 388143 h 509587"/>
              <a:gd name="connsiteX24" fmla="*/ 1785938 w 1788319"/>
              <a:gd name="connsiteY24" fmla="*/ 366712 h 509587"/>
              <a:gd name="connsiteX25" fmla="*/ 1788319 w 1788319"/>
              <a:gd name="connsiteY25" fmla="*/ 345281 h 509587"/>
              <a:gd name="connsiteX26" fmla="*/ 1781175 w 1788319"/>
              <a:gd name="connsiteY26" fmla="*/ 323850 h 509587"/>
              <a:gd name="connsiteX27" fmla="*/ 1676400 w 1788319"/>
              <a:gd name="connsiteY27" fmla="*/ 221456 h 509587"/>
              <a:gd name="connsiteX28" fmla="*/ 1574006 w 1788319"/>
              <a:gd name="connsiteY28" fmla="*/ 123825 h 509587"/>
              <a:gd name="connsiteX29" fmla="*/ 1435894 w 1788319"/>
              <a:gd name="connsiteY29" fmla="*/ 26193 h 509587"/>
              <a:gd name="connsiteX30" fmla="*/ 1388269 w 1788319"/>
              <a:gd name="connsiteY30" fmla="*/ 0 h 509587"/>
              <a:gd name="connsiteX31" fmla="*/ 1371600 w 1788319"/>
              <a:gd name="connsiteY31" fmla="*/ 4762 h 509587"/>
              <a:gd name="connsiteX32" fmla="*/ 1312069 w 1788319"/>
              <a:gd name="connsiteY32" fmla="*/ 47625 h 509587"/>
              <a:gd name="connsiteX33" fmla="*/ 1214438 w 1788319"/>
              <a:gd name="connsiteY33" fmla="*/ 92868 h 509587"/>
              <a:gd name="connsiteX34" fmla="*/ 1028700 w 1788319"/>
              <a:gd name="connsiteY34" fmla="*/ 150018 h 509587"/>
              <a:gd name="connsiteX35" fmla="*/ 700088 w 1788319"/>
              <a:gd name="connsiteY35" fmla="*/ 245268 h 509587"/>
              <a:gd name="connsiteX36" fmla="*/ 473869 w 1788319"/>
              <a:gd name="connsiteY36" fmla="*/ 30480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88319" h="509587">
                <a:moveTo>
                  <a:pt x="473869" y="304800"/>
                </a:moveTo>
                <a:lnTo>
                  <a:pt x="366713" y="330993"/>
                </a:lnTo>
                <a:lnTo>
                  <a:pt x="314325" y="340518"/>
                </a:lnTo>
                <a:lnTo>
                  <a:pt x="269081" y="342900"/>
                </a:lnTo>
                <a:lnTo>
                  <a:pt x="197644" y="333375"/>
                </a:lnTo>
                <a:lnTo>
                  <a:pt x="128588" y="311943"/>
                </a:lnTo>
                <a:lnTo>
                  <a:pt x="0" y="285750"/>
                </a:lnTo>
                <a:lnTo>
                  <a:pt x="59531" y="419100"/>
                </a:lnTo>
                <a:lnTo>
                  <a:pt x="119063" y="459581"/>
                </a:lnTo>
                <a:lnTo>
                  <a:pt x="169069" y="488156"/>
                </a:lnTo>
                <a:lnTo>
                  <a:pt x="216694" y="502443"/>
                </a:lnTo>
                <a:lnTo>
                  <a:pt x="264319" y="509587"/>
                </a:lnTo>
                <a:lnTo>
                  <a:pt x="300038" y="507206"/>
                </a:lnTo>
                <a:lnTo>
                  <a:pt x="492919" y="450056"/>
                </a:lnTo>
                <a:lnTo>
                  <a:pt x="866775" y="333375"/>
                </a:lnTo>
                <a:lnTo>
                  <a:pt x="1159669" y="245268"/>
                </a:lnTo>
                <a:lnTo>
                  <a:pt x="1281113" y="209550"/>
                </a:lnTo>
                <a:lnTo>
                  <a:pt x="1307306" y="207168"/>
                </a:lnTo>
                <a:lnTo>
                  <a:pt x="1328738" y="211931"/>
                </a:lnTo>
                <a:lnTo>
                  <a:pt x="1352550" y="228600"/>
                </a:lnTo>
                <a:lnTo>
                  <a:pt x="1693069" y="421481"/>
                </a:lnTo>
                <a:lnTo>
                  <a:pt x="1719263" y="416718"/>
                </a:lnTo>
                <a:lnTo>
                  <a:pt x="1745456" y="404812"/>
                </a:lnTo>
                <a:lnTo>
                  <a:pt x="1771650" y="388143"/>
                </a:lnTo>
                <a:lnTo>
                  <a:pt x="1785938" y="366712"/>
                </a:lnTo>
                <a:lnTo>
                  <a:pt x="1788319" y="345281"/>
                </a:lnTo>
                <a:lnTo>
                  <a:pt x="1781175" y="323850"/>
                </a:lnTo>
                <a:lnTo>
                  <a:pt x="1676400" y="221456"/>
                </a:lnTo>
                <a:lnTo>
                  <a:pt x="1574006" y="123825"/>
                </a:lnTo>
                <a:lnTo>
                  <a:pt x="1435894" y="26193"/>
                </a:lnTo>
                <a:lnTo>
                  <a:pt x="1388269" y="0"/>
                </a:lnTo>
                <a:lnTo>
                  <a:pt x="1371600" y="4762"/>
                </a:lnTo>
                <a:lnTo>
                  <a:pt x="1312069" y="47625"/>
                </a:lnTo>
                <a:lnTo>
                  <a:pt x="1214438" y="92868"/>
                </a:lnTo>
                <a:lnTo>
                  <a:pt x="1028700" y="150018"/>
                </a:lnTo>
                <a:lnTo>
                  <a:pt x="700088" y="245268"/>
                </a:lnTo>
                <a:lnTo>
                  <a:pt x="473869" y="304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F11F00BA-C2EF-4DAA-A037-912E31AA1BC4}"/>
              </a:ext>
            </a:extLst>
          </p:cNvPr>
          <p:cNvSpPr/>
          <p:nvPr/>
        </p:nvSpPr>
        <p:spPr>
          <a:xfrm>
            <a:off x="7253289" y="2714626"/>
            <a:ext cx="790575" cy="842963"/>
          </a:xfrm>
          <a:custGeom>
            <a:avLst/>
            <a:gdLst>
              <a:gd name="connsiteX0" fmla="*/ 211931 w 790575"/>
              <a:gd name="connsiteY0" fmla="*/ 431006 h 842963"/>
              <a:gd name="connsiteX1" fmla="*/ 316706 w 790575"/>
              <a:gd name="connsiteY1" fmla="*/ 240506 h 842963"/>
              <a:gd name="connsiteX2" fmla="*/ 369093 w 790575"/>
              <a:gd name="connsiteY2" fmla="*/ 150019 h 842963"/>
              <a:gd name="connsiteX3" fmla="*/ 400050 w 790575"/>
              <a:gd name="connsiteY3" fmla="*/ 90488 h 842963"/>
              <a:gd name="connsiteX4" fmla="*/ 404812 w 790575"/>
              <a:gd name="connsiteY4" fmla="*/ 76200 h 842963"/>
              <a:gd name="connsiteX5" fmla="*/ 407193 w 790575"/>
              <a:gd name="connsiteY5" fmla="*/ 57150 h 842963"/>
              <a:gd name="connsiteX6" fmla="*/ 402431 w 790575"/>
              <a:gd name="connsiteY6" fmla="*/ 38100 h 842963"/>
              <a:gd name="connsiteX7" fmla="*/ 373856 w 790575"/>
              <a:gd name="connsiteY7" fmla="*/ 0 h 842963"/>
              <a:gd name="connsiteX8" fmla="*/ 790575 w 790575"/>
              <a:gd name="connsiteY8" fmla="*/ 214313 h 842963"/>
              <a:gd name="connsiteX9" fmla="*/ 738187 w 790575"/>
              <a:gd name="connsiteY9" fmla="*/ 230981 h 842963"/>
              <a:gd name="connsiteX10" fmla="*/ 697706 w 790575"/>
              <a:gd name="connsiteY10" fmla="*/ 240506 h 842963"/>
              <a:gd name="connsiteX11" fmla="*/ 645318 w 790575"/>
              <a:gd name="connsiteY11" fmla="*/ 257175 h 842963"/>
              <a:gd name="connsiteX12" fmla="*/ 616743 w 790575"/>
              <a:gd name="connsiteY12" fmla="*/ 271463 h 842963"/>
              <a:gd name="connsiteX13" fmla="*/ 214312 w 790575"/>
              <a:gd name="connsiteY13" fmla="*/ 676275 h 842963"/>
              <a:gd name="connsiteX14" fmla="*/ 66675 w 790575"/>
              <a:gd name="connsiteY14" fmla="*/ 823913 h 842963"/>
              <a:gd name="connsiteX15" fmla="*/ 50006 w 790575"/>
              <a:gd name="connsiteY15" fmla="*/ 833438 h 842963"/>
              <a:gd name="connsiteX16" fmla="*/ 23812 w 790575"/>
              <a:gd name="connsiteY16" fmla="*/ 842963 h 842963"/>
              <a:gd name="connsiteX17" fmla="*/ 4762 w 790575"/>
              <a:gd name="connsiteY17" fmla="*/ 838200 h 842963"/>
              <a:gd name="connsiteX18" fmla="*/ 0 w 790575"/>
              <a:gd name="connsiteY18" fmla="*/ 812006 h 842963"/>
              <a:gd name="connsiteX19" fmla="*/ 59531 w 790575"/>
              <a:gd name="connsiteY19" fmla="*/ 709613 h 842963"/>
              <a:gd name="connsiteX20" fmla="*/ 211931 w 790575"/>
              <a:gd name="connsiteY20" fmla="*/ 431006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0575" h="842963">
                <a:moveTo>
                  <a:pt x="211931" y="431006"/>
                </a:moveTo>
                <a:lnTo>
                  <a:pt x="316706" y="240506"/>
                </a:lnTo>
                <a:lnTo>
                  <a:pt x="369093" y="150019"/>
                </a:lnTo>
                <a:lnTo>
                  <a:pt x="400050" y="90488"/>
                </a:lnTo>
                <a:lnTo>
                  <a:pt x="404812" y="76200"/>
                </a:lnTo>
                <a:lnTo>
                  <a:pt x="407193" y="57150"/>
                </a:lnTo>
                <a:lnTo>
                  <a:pt x="402431" y="38100"/>
                </a:lnTo>
                <a:lnTo>
                  <a:pt x="373856" y="0"/>
                </a:lnTo>
                <a:lnTo>
                  <a:pt x="790575" y="214313"/>
                </a:lnTo>
                <a:lnTo>
                  <a:pt x="738187" y="230981"/>
                </a:lnTo>
                <a:lnTo>
                  <a:pt x="697706" y="240506"/>
                </a:lnTo>
                <a:lnTo>
                  <a:pt x="645318" y="257175"/>
                </a:lnTo>
                <a:lnTo>
                  <a:pt x="616743" y="271463"/>
                </a:lnTo>
                <a:lnTo>
                  <a:pt x="214312" y="676275"/>
                </a:lnTo>
                <a:lnTo>
                  <a:pt x="66675" y="823913"/>
                </a:lnTo>
                <a:lnTo>
                  <a:pt x="50006" y="833438"/>
                </a:lnTo>
                <a:lnTo>
                  <a:pt x="23812" y="842963"/>
                </a:lnTo>
                <a:lnTo>
                  <a:pt x="4762" y="838200"/>
                </a:lnTo>
                <a:lnTo>
                  <a:pt x="0" y="812006"/>
                </a:lnTo>
                <a:lnTo>
                  <a:pt x="59531" y="709613"/>
                </a:lnTo>
                <a:lnTo>
                  <a:pt x="211931" y="4310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2914A35-2A73-4EA8-B2DD-251F1A044771}"/>
              </a:ext>
            </a:extLst>
          </p:cNvPr>
          <p:cNvSpPr/>
          <p:nvPr/>
        </p:nvSpPr>
        <p:spPr>
          <a:xfrm>
            <a:off x="5738814" y="3089275"/>
            <a:ext cx="1222375" cy="2565400"/>
          </a:xfrm>
          <a:custGeom>
            <a:avLst/>
            <a:gdLst>
              <a:gd name="connsiteX0" fmla="*/ 924268 w 1223586"/>
              <a:gd name="connsiteY0" fmla="*/ 661131 h 2565583"/>
              <a:gd name="connsiteX1" fmla="*/ 947293 w 1223586"/>
              <a:gd name="connsiteY1" fmla="*/ 486803 h 2565583"/>
              <a:gd name="connsiteX2" fmla="*/ 960449 w 1223586"/>
              <a:gd name="connsiteY2" fmla="*/ 391416 h 2565583"/>
              <a:gd name="connsiteX3" fmla="*/ 960449 w 1223586"/>
              <a:gd name="connsiteY3" fmla="*/ 309186 h 2565583"/>
              <a:gd name="connsiteX4" fmla="*/ 947293 w 1223586"/>
              <a:gd name="connsiteY4" fmla="*/ 230245 h 2565583"/>
              <a:gd name="connsiteX5" fmla="*/ 934136 w 1223586"/>
              <a:gd name="connsiteY5" fmla="*/ 187485 h 2565583"/>
              <a:gd name="connsiteX6" fmla="*/ 914400 w 1223586"/>
              <a:gd name="connsiteY6" fmla="*/ 171039 h 2565583"/>
              <a:gd name="connsiteX7" fmla="*/ 861773 w 1223586"/>
              <a:gd name="connsiteY7" fmla="*/ 121701 h 2565583"/>
              <a:gd name="connsiteX8" fmla="*/ 832170 w 1223586"/>
              <a:gd name="connsiteY8" fmla="*/ 82230 h 2565583"/>
              <a:gd name="connsiteX9" fmla="*/ 819013 w 1223586"/>
              <a:gd name="connsiteY9" fmla="*/ 55916 h 2565583"/>
              <a:gd name="connsiteX10" fmla="*/ 812435 w 1223586"/>
              <a:gd name="connsiteY10" fmla="*/ 39470 h 2565583"/>
              <a:gd name="connsiteX11" fmla="*/ 812435 w 1223586"/>
              <a:gd name="connsiteY11" fmla="*/ 23024 h 2565583"/>
              <a:gd name="connsiteX12" fmla="*/ 828881 w 1223586"/>
              <a:gd name="connsiteY12" fmla="*/ 9868 h 2565583"/>
              <a:gd name="connsiteX13" fmla="*/ 865062 w 1223586"/>
              <a:gd name="connsiteY13" fmla="*/ 0 h 2565583"/>
              <a:gd name="connsiteX14" fmla="*/ 911111 w 1223586"/>
              <a:gd name="connsiteY14" fmla="*/ 6578 h 2565583"/>
              <a:gd name="connsiteX15" fmla="*/ 1049258 w 1223586"/>
              <a:gd name="connsiteY15" fmla="*/ 52627 h 2565583"/>
              <a:gd name="connsiteX16" fmla="*/ 1128199 w 1223586"/>
              <a:gd name="connsiteY16" fmla="*/ 88809 h 2565583"/>
              <a:gd name="connsiteX17" fmla="*/ 1174248 w 1223586"/>
              <a:gd name="connsiteY17" fmla="*/ 121701 h 2565583"/>
              <a:gd name="connsiteX18" fmla="*/ 1203851 w 1223586"/>
              <a:gd name="connsiteY18" fmla="*/ 157882 h 2565583"/>
              <a:gd name="connsiteX19" fmla="*/ 1217008 w 1223586"/>
              <a:gd name="connsiteY19" fmla="*/ 190774 h 2565583"/>
              <a:gd name="connsiteX20" fmla="*/ 1223586 w 1223586"/>
              <a:gd name="connsiteY20" fmla="*/ 220377 h 2565583"/>
              <a:gd name="connsiteX21" fmla="*/ 1220297 w 1223586"/>
              <a:gd name="connsiteY21" fmla="*/ 256558 h 2565583"/>
              <a:gd name="connsiteX22" fmla="*/ 1200562 w 1223586"/>
              <a:gd name="connsiteY22" fmla="*/ 332210 h 2565583"/>
              <a:gd name="connsiteX23" fmla="*/ 1184116 w 1223586"/>
              <a:gd name="connsiteY23" fmla="*/ 401283 h 2565583"/>
              <a:gd name="connsiteX24" fmla="*/ 1124910 w 1223586"/>
              <a:gd name="connsiteY24" fmla="*/ 759807 h 2565583"/>
              <a:gd name="connsiteX25" fmla="*/ 1082150 w 1223586"/>
              <a:gd name="connsiteY25" fmla="*/ 950581 h 2565583"/>
              <a:gd name="connsiteX26" fmla="*/ 1022944 w 1223586"/>
              <a:gd name="connsiteY26" fmla="*/ 1187404 h 2565583"/>
              <a:gd name="connsiteX27" fmla="*/ 957160 w 1223586"/>
              <a:gd name="connsiteY27" fmla="*/ 1388046 h 2565583"/>
              <a:gd name="connsiteX28" fmla="*/ 868352 w 1223586"/>
              <a:gd name="connsiteY28" fmla="*/ 1598555 h 2565583"/>
              <a:gd name="connsiteX29" fmla="*/ 799278 w 1223586"/>
              <a:gd name="connsiteY29" fmla="*/ 1723545 h 2565583"/>
              <a:gd name="connsiteX30" fmla="*/ 684156 w 1223586"/>
              <a:gd name="connsiteY30" fmla="*/ 1897873 h 2565583"/>
              <a:gd name="connsiteX31" fmla="*/ 516406 w 1223586"/>
              <a:gd name="connsiteY31" fmla="*/ 2108383 h 2565583"/>
              <a:gd name="connsiteX32" fmla="*/ 309186 w 1223586"/>
              <a:gd name="connsiteY32" fmla="*/ 2332049 h 2565583"/>
              <a:gd name="connsiteX33" fmla="*/ 65785 w 1223586"/>
              <a:gd name="connsiteY33" fmla="*/ 2552426 h 2565583"/>
              <a:gd name="connsiteX34" fmla="*/ 39471 w 1223586"/>
              <a:gd name="connsiteY34" fmla="*/ 2565583 h 2565583"/>
              <a:gd name="connsiteX35" fmla="*/ 13157 w 1223586"/>
              <a:gd name="connsiteY35" fmla="*/ 2565583 h 2565583"/>
              <a:gd name="connsiteX36" fmla="*/ 0 w 1223586"/>
              <a:gd name="connsiteY36" fmla="*/ 2552426 h 2565583"/>
              <a:gd name="connsiteX37" fmla="*/ 9868 w 1223586"/>
              <a:gd name="connsiteY37" fmla="*/ 2522823 h 2565583"/>
              <a:gd name="connsiteX38" fmla="*/ 65785 w 1223586"/>
              <a:gd name="connsiteY38" fmla="*/ 2457039 h 2565583"/>
              <a:gd name="connsiteX39" fmla="*/ 200642 w 1223586"/>
              <a:gd name="connsiteY39" fmla="*/ 2309024 h 2565583"/>
              <a:gd name="connsiteX40" fmla="*/ 325632 w 1223586"/>
              <a:gd name="connsiteY40" fmla="*/ 2161010 h 2565583"/>
              <a:gd name="connsiteX41" fmla="*/ 444044 w 1223586"/>
              <a:gd name="connsiteY41" fmla="*/ 2009706 h 2565583"/>
              <a:gd name="connsiteX42" fmla="*/ 539431 w 1223586"/>
              <a:gd name="connsiteY42" fmla="*/ 1868270 h 2565583"/>
              <a:gd name="connsiteX43" fmla="*/ 618372 w 1223586"/>
              <a:gd name="connsiteY43" fmla="*/ 1743280 h 2565583"/>
              <a:gd name="connsiteX44" fmla="*/ 674288 w 1223586"/>
              <a:gd name="connsiteY44" fmla="*/ 1644604 h 2565583"/>
              <a:gd name="connsiteX45" fmla="*/ 700602 w 1223586"/>
              <a:gd name="connsiteY45" fmla="*/ 1585398 h 2565583"/>
              <a:gd name="connsiteX46" fmla="*/ 730205 w 1223586"/>
              <a:gd name="connsiteY46" fmla="*/ 1506457 h 2565583"/>
              <a:gd name="connsiteX47" fmla="*/ 763097 w 1223586"/>
              <a:gd name="connsiteY47" fmla="*/ 1420938 h 2565583"/>
              <a:gd name="connsiteX48" fmla="*/ 802567 w 1223586"/>
              <a:gd name="connsiteY48" fmla="*/ 1282791 h 2565583"/>
              <a:gd name="connsiteX49" fmla="*/ 845327 w 1223586"/>
              <a:gd name="connsiteY49" fmla="*/ 1101885 h 2565583"/>
              <a:gd name="connsiteX50" fmla="*/ 871641 w 1223586"/>
              <a:gd name="connsiteY50" fmla="*/ 990052 h 2565583"/>
              <a:gd name="connsiteX51" fmla="*/ 907822 w 1223586"/>
              <a:gd name="connsiteY51" fmla="*/ 779542 h 2565583"/>
              <a:gd name="connsiteX52" fmla="*/ 924268 w 1223586"/>
              <a:gd name="connsiteY52" fmla="*/ 661131 h 256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23586" h="2565583">
                <a:moveTo>
                  <a:pt x="924268" y="661131"/>
                </a:moveTo>
                <a:lnTo>
                  <a:pt x="947293" y="486803"/>
                </a:lnTo>
                <a:lnTo>
                  <a:pt x="960449" y="391416"/>
                </a:lnTo>
                <a:lnTo>
                  <a:pt x="960449" y="309186"/>
                </a:lnTo>
                <a:lnTo>
                  <a:pt x="947293" y="230245"/>
                </a:lnTo>
                <a:lnTo>
                  <a:pt x="934136" y="187485"/>
                </a:lnTo>
                <a:lnTo>
                  <a:pt x="914400" y="171039"/>
                </a:lnTo>
                <a:lnTo>
                  <a:pt x="861773" y="121701"/>
                </a:lnTo>
                <a:lnTo>
                  <a:pt x="832170" y="82230"/>
                </a:lnTo>
                <a:lnTo>
                  <a:pt x="819013" y="55916"/>
                </a:lnTo>
                <a:lnTo>
                  <a:pt x="812435" y="39470"/>
                </a:lnTo>
                <a:lnTo>
                  <a:pt x="812435" y="23024"/>
                </a:lnTo>
                <a:lnTo>
                  <a:pt x="828881" y="9868"/>
                </a:lnTo>
                <a:lnTo>
                  <a:pt x="865062" y="0"/>
                </a:lnTo>
                <a:lnTo>
                  <a:pt x="911111" y="6578"/>
                </a:lnTo>
                <a:lnTo>
                  <a:pt x="1049258" y="52627"/>
                </a:lnTo>
                <a:lnTo>
                  <a:pt x="1128199" y="88809"/>
                </a:lnTo>
                <a:lnTo>
                  <a:pt x="1174248" y="121701"/>
                </a:lnTo>
                <a:lnTo>
                  <a:pt x="1203851" y="157882"/>
                </a:lnTo>
                <a:lnTo>
                  <a:pt x="1217008" y="190774"/>
                </a:lnTo>
                <a:lnTo>
                  <a:pt x="1223586" y="220377"/>
                </a:lnTo>
                <a:lnTo>
                  <a:pt x="1220297" y="256558"/>
                </a:lnTo>
                <a:lnTo>
                  <a:pt x="1200562" y="332210"/>
                </a:lnTo>
                <a:lnTo>
                  <a:pt x="1184116" y="401283"/>
                </a:lnTo>
                <a:lnTo>
                  <a:pt x="1124910" y="759807"/>
                </a:lnTo>
                <a:lnTo>
                  <a:pt x="1082150" y="950581"/>
                </a:lnTo>
                <a:lnTo>
                  <a:pt x="1022944" y="1187404"/>
                </a:lnTo>
                <a:lnTo>
                  <a:pt x="957160" y="1388046"/>
                </a:lnTo>
                <a:lnTo>
                  <a:pt x="868352" y="1598555"/>
                </a:lnTo>
                <a:lnTo>
                  <a:pt x="799278" y="1723545"/>
                </a:lnTo>
                <a:lnTo>
                  <a:pt x="684156" y="1897873"/>
                </a:lnTo>
                <a:lnTo>
                  <a:pt x="516406" y="2108383"/>
                </a:lnTo>
                <a:lnTo>
                  <a:pt x="309186" y="2332049"/>
                </a:lnTo>
                <a:lnTo>
                  <a:pt x="65785" y="2552426"/>
                </a:lnTo>
                <a:lnTo>
                  <a:pt x="39471" y="2565583"/>
                </a:lnTo>
                <a:lnTo>
                  <a:pt x="13157" y="2565583"/>
                </a:lnTo>
                <a:lnTo>
                  <a:pt x="0" y="2552426"/>
                </a:lnTo>
                <a:lnTo>
                  <a:pt x="9868" y="2522823"/>
                </a:lnTo>
                <a:lnTo>
                  <a:pt x="65785" y="2457039"/>
                </a:lnTo>
                <a:lnTo>
                  <a:pt x="200642" y="2309024"/>
                </a:lnTo>
                <a:lnTo>
                  <a:pt x="325632" y="2161010"/>
                </a:lnTo>
                <a:lnTo>
                  <a:pt x="444044" y="2009706"/>
                </a:lnTo>
                <a:lnTo>
                  <a:pt x="539431" y="1868270"/>
                </a:lnTo>
                <a:lnTo>
                  <a:pt x="618372" y="1743280"/>
                </a:lnTo>
                <a:lnTo>
                  <a:pt x="674288" y="1644604"/>
                </a:lnTo>
                <a:lnTo>
                  <a:pt x="700602" y="1585398"/>
                </a:lnTo>
                <a:lnTo>
                  <a:pt x="730205" y="1506457"/>
                </a:lnTo>
                <a:lnTo>
                  <a:pt x="763097" y="1420938"/>
                </a:lnTo>
                <a:lnTo>
                  <a:pt x="802567" y="1282791"/>
                </a:lnTo>
                <a:lnTo>
                  <a:pt x="845327" y="1101885"/>
                </a:lnTo>
                <a:lnTo>
                  <a:pt x="871641" y="990052"/>
                </a:lnTo>
                <a:lnTo>
                  <a:pt x="907822" y="779542"/>
                </a:lnTo>
                <a:lnTo>
                  <a:pt x="924268" y="6611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6D0CB9C-D89A-44C2-A114-9755C3EB661E}"/>
              </a:ext>
            </a:extLst>
          </p:cNvPr>
          <p:cNvSpPr/>
          <p:nvPr/>
        </p:nvSpPr>
        <p:spPr>
          <a:xfrm>
            <a:off x="6721476" y="3705226"/>
            <a:ext cx="1825625" cy="1933575"/>
          </a:xfrm>
          <a:custGeom>
            <a:avLst/>
            <a:gdLst>
              <a:gd name="connsiteX0" fmla="*/ 314325 w 1825625"/>
              <a:gd name="connsiteY0" fmla="*/ 704850 h 1933575"/>
              <a:gd name="connsiteX1" fmla="*/ 222250 w 1825625"/>
              <a:gd name="connsiteY1" fmla="*/ 527050 h 1933575"/>
              <a:gd name="connsiteX2" fmla="*/ 120650 w 1825625"/>
              <a:gd name="connsiteY2" fmla="*/ 333375 h 1933575"/>
              <a:gd name="connsiteX3" fmla="*/ 92075 w 1825625"/>
              <a:gd name="connsiteY3" fmla="*/ 273050 h 1933575"/>
              <a:gd name="connsiteX4" fmla="*/ 0 w 1825625"/>
              <a:gd name="connsiteY4" fmla="*/ 0 h 1933575"/>
              <a:gd name="connsiteX5" fmla="*/ 142875 w 1825625"/>
              <a:gd name="connsiteY5" fmla="*/ 98425 h 1933575"/>
              <a:gd name="connsiteX6" fmla="*/ 225425 w 1825625"/>
              <a:gd name="connsiteY6" fmla="*/ 238125 h 1933575"/>
              <a:gd name="connsiteX7" fmla="*/ 365125 w 1825625"/>
              <a:gd name="connsiteY7" fmla="*/ 479425 h 1933575"/>
              <a:gd name="connsiteX8" fmla="*/ 492125 w 1825625"/>
              <a:gd name="connsiteY8" fmla="*/ 685800 h 1933575"/>
              <a:gd name="connsiteX9" fmla="*/ 603250 w 1825625"/>
              <a:gd name="connsiteY9" fmla="*/ 854075 h 1933575"/>
              <a:gd name="connsiteX10" fmla="*/ 765175 w 1825625"/>
              <a:gd name="connsiteY10" fmla="*/ 1092200 h 1933575"/>
              <a:gd name="connsiteX11" fmla="*/ 873125 w 1825625"/>
              <a:gd name="connsiteY11" fmla="*/ 1222375 h 1933575"/>
              <a:gd name="connsiteX12" fmla="*/ 958850 w 1825625"/>
              <a:gd name="connsiteY12" fmla="*/ 1314450 h 1933575"/>
              <a:gd name="connsiteX13" fmla="*/ 1095375 w 1825625"/>
              <a:gd name="connsiteY13" fmla="*/ 1444625 h 1933575"/>
              <a:gd name="connsiteX14" fmla="*/ 1298575 w 1825625"/>
              <a:gd name="connsiteY14" fmla="*/ 1593850 h 1933575"/>
              <a:gd name="connsiteX15" fmla="*/ 1511300 w 1825625"/>
              <a:gd name="connsiteY15" fmla="*/ 1717675 h 1933575"/>
              <a:gd name="connsiteX16" fmla="*/ 1733550 w 1825625"/>
              <a:gd name="connsiteY16" fmla="*/ 1831975 h 1933575"/>
              <a:gd name="connsiteX17" fmla="*/ 1790700 w 1825625"/>
              <a:gd name="connsiteY17" fmla="*/ 1863725 h 1933575"/>
              <a:gd name="connsiteX18" fmla="*/ 1806575 w 1825625"/>
              <a:gd name="connsiteY18" fmla="*/ 1876425 h 1933575"/>
              <a:gd name="connsiteX19" fmla="*/ 1819275 w 1825625"/>
              <a:gd name="connsiteY19" fmla="*/ 1892300 h 1933575"/>
              <a:gd name="connsiteX20" fmla="*/ 1825625 w 1825625"/>
              <a:gd name="connsiteY20" fmla="*/ 1911350 h 1933575"/>
              <a:gd name="connsiteX21" fmla="*/ 1816100 w 1825625"/>
              <a:gd name="connsiteY21" fmla="*/ 1930400 h 1933575"/>
              <a:gd name="connsiteX22" fmla="*/ 1635125 w 1825625"/>
              <a:gd name="connsiteY22" fmla="*/ 1933575 h 1933575"/>
              <a:gd name="connsiteX23" fmla="*/ 1200150 w 1825625"/>
              <a:gd name="connsiteY23" fmla="*/ 1933575 h 1933575"/>
              <a:gd name="connsiteX24" fmla="*/ 1076325 w 1825625"/>
              <a:gd name="connsiteY24" fmla="*/ 1933575 h 1933575"/>
              <a:gd name="connsiteX25" fmla="*/ 1035050 w 1825625"/>
              <a:gd name="connsiteY25" fmla="*/ 1927225 h 1933575"/>
              <a:gd name="connsiteX26" fmla="*/ 993775 w 1825625"/>
              <a:gd name="connsiteY26" fmla="*/ 1911350 h 1933575"/>
              <a:gd name="connsiteX27" fmla="*/ 955675 w 1825625"/>
              <a:gd name="connsiteY27" fmla="*/ 1889125 h 1933575"/>
              <a:gd name="connsiteX28" fmla="*/ 939800 w 1825625"/>
              <a:gd name="connsiteY28" fmla="*/ 1866900 h 1933575"/>
              <a:gd name="connsiteX29" fmla="*/ 914400 w 1825625"/>
              <a:gd name="connsiteY29" fmla="*/ 1825625 h 1933575"/>
              <a:gd name="connsiteX30" fmla="*/ 815975 w 1825625"/>
              <a:gd name="connsiteY30" fmla="*/ 1622425 h 1933575"/>
              <a:gd name="connsiteX31" fmla="*/ 476250 w 1825625"/>
              <a:gd name="connsiteY31" fmla="*/ 1000125 h 1933575"/>
              <a:gd name="connsiteX32" fmla="*/ 314325 w 1825625"/>
              <a:gd name="connsiteY32" fmla="*/ 70485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25625" h="1933575">
                <a:moveTo>
                  <a:pt x="314325" y="704850"/>
                </a:moveTo>
                <a:lnTo>
                  <a:pt x="222250" y="527050"/>
                </a:lnTo>
                <a:lnTo>
                  <a:pt x="120650" y="333375"/>
                </a:lnTo>
                <a:lnTo>
                  <a:pt x="92075" y="273050"/>
                </a:lnTo>
                <a:lnTo>
                  <a:pt x="0" y="0"/>
                </a:lnTo>
                <a:lnTo>
                  <a:pt x="142875" y="98425"/>
                </a:lnTo>
                <a:lnTo>
                  <a:pt x="225425" y="238125"/>
                </a:lnTo>
                <a:lnTo>
                  <a:pt x="365125" y="479425"/>
                </a:lnTo>
                <a:lnTo>
                  <a:pt x="492125" y="685800"/>
                </a:lnTo>
                <a:lnTo>
                  <a:pt x="603250" y="854075"/>
                </a:lnTo>
                <a:lnTo>
                  <a:pt x="765175" y="1092200"/>
                </a:lnTo>
                <a:lnTo>
                  <a:pt x="873125" y="1222375"/>
                </a:lnTo>
                <a:lnTo>
                  <a:pt x="958850" y="1314450"/>
                </a:lnTo>
                <a:lnTo>
                  <a:pt x="1095375" y="1444625"/>
                </a:lnTo>
                <a:lnTo>
                  <a:pt x="1298575" y="1593850"/>
                </a:lnTo>
                <a:lnTo>
                  <a:pt x="1511300" y="1717675"/>
                </a:lnTo>
                <a:lnTo>
                  <a:pt x="1733550" y="1831975"/>
                </a:lnTo>
                <a:lnTo>
                  <a:pt x="1790700" y="1863725"/>
                </a:lnTo>
                <a:lnTo>
                  <a:pt x="1806575" y="1876425"/>
                </a:lnTo>
                <a:lnTo>
                  <a:pt x="1819275" y="1892300"/>
                </a:lnTo>
                <a:lnTo>
                  <a:pt x="1825625" y="1911350"/>
                </a:lnTo>
                <a:lnTo>
                  <a:pt x="1816100" y="1930400"/>
                </a:lnTo>
                <a:lnTo>
                  <a:pt x="1635125" y="1933575"/>
                </a:lnTo>
                <a:lnTo>
                  <a:pt x="1200150" y="1933575"/>
                </a:lnTo>
                <a:lnTo>
                  <a:pt x="1076325" y="1933575"/>
                </a:lnTo>
                <a:lnTo>
                  <a:pt x="1035050" y="1927225"/>
                </a:lnTo>
                <a:lnTo>
                  <a:pt x="993775" y="1911350"/>
                </a:lnTo>
                <a:lnTo>
                  <a:pt x="955675" y="1889125"/>
                </a:lnTo>
                <a:lnTo>
                  <a:pt x="939800" y="1866900"/>
                </a:lnTo>
                <a:lnTo>
                  <a:pt x="914400" y="1825625"/>
                </a:lnTo>
                <a:lnTo>
                  <a:pt x="815975" y="1622425"/>
                </a:lnTo>
                <a:lnTo>
                  <a:pt x="476250" y="1000125"/>
                </a:lnTo>
                <a:lnTo>
                  <a:pt x="314325" y="704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AA436BC-3710-4828-9C35-EC626626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40" y="1638503"/>
            <a:ext cx="4919898" cy="41334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D64BC56-CB89-4908-8384-EA809BB93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650" y="1632406"/>
            <a:ext cx="4925995" cy="4139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70" grpId="0" animBg="1"/>
      <p:bldP spid="61" grpId="0" animBg="1"/>
      <p:bldP spid="62" grpId="0" animBg="1"/>
      <p:bldP spid="59" grpId="0" animBg="1"/>
      <p:bldP spid="66" grpId="0" animBg="1"/>
      <p:bldP spid="71" grpId="0" animBg="1"/>
      <p:bldP spid="72" grpId="0" animBg="1"/>
      <p:bldP spid="68" grpId="0" animBg="1"/>
      <p:bldP spid="69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D7BD03-D7FA-4C48-A98A-67ED0C00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1362277"/>
            <a:ext cx="4919898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811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4A0CF628-0EFD-4CBC-8F6C-E49BABA2CD82}"/>
              </a:ext>
            </a:extLst>
          </p:cNvPr>
          <p:cNvSpPr/>
          <p:nvPr/>
        </p:nvSpPr>
        <p:spPr>
          <a:xfrm>
            <a:off x="5699126" y="1524001"/>
            <a:ext cx="663575" cy="3802063"/>
          </a:xfrm>
          <a:custGeom>
            <a:avLst/>
            <a:gdLst>
              <a:gd name="connsiteX0" fmla="*/ 563880 w 662940"/>
              <a:gd name="connsiteY0" fmla="*/ 739140 h 3802380"/>
              <a:gd name="connsiteX1" fmla="*/ 563880 w 662940"/>
              <a:gd name="connsiteY1" fmla="*/ 1813560 h 3802380"/>
              <a:gd name="connsiteX2" fmla="*/ 571500 w 662940"/>
              <a:gd name="connsiteY2" fmla="*/ 2011680 h 3802380"/>
              <a:gd name="connsiteX3" fmla="*/ 548640 w 662940"/>
              <a:gd name="connsiteY3" fmla="*/ 3802380 h 3802380"/>
              <a:gd name="connsiteX4" fmla="*/ 251460 w 662940"/>
              <a:gd name="connsiteY4" fmla="*/ 3794760 h 3802380"/>
              <a:gd name="connsiteX5" fmla="*/ 259080 w 662940"/>
              <a:gd name="connsiteY5" fmla="*/ 403860 h 3802380"/>
              <a:gd name="connsiteX6" fmla="*/ 251460 w 662940"/>
              <a:gd name="connsiteY6" fmla="*/ 297180 h 3802380"/>
              <a:gd name="connsiteX7" fmla="*/ 228600 w 662940"/>
              <a:gd name="connsiteY7" fmla="*/ 220980 h 3802380"/>
              <a:gd name="connsiteX8" fmla="*/ 175260 w 662940"/>
              <a:gd name="connsiteY8" fmla="*/ 152400 h 3802380"/>
              <a:gd name="connsiteX9" fmla="*/ 121920 w 662940"/>
              <a:gd name="connsiteY9" fmla="*/ 114300 h 3802380"/>
              <a:gd name="connsiteX10" fmla="*/ 38100 w 662940"/>
              <a:gd name="connsiteY10" fmla="*/ 68580 h 3802380"/>
              <a:gd name="connsiteX11" fmla="*/ 0 w 662940"/>
              <a:gd name="connsiteY11" fmla="*/ 38100 h 3802380"/>
              <a:gd name="connsiteX12" fmla="*/ 7620 w 662940"/>
              <a:gd name="connsiteY12" fmla="*/ 15240 h 3802380"/>
              <a:gd name="connsiteX13" fmla="*/ 91440 w 662940"/>
              <a:gd name="connsiteY13" fmla="*/ 0 h 3802380"/>
              <a:gd name="connsiteX14" fmla="*/ 190500 w 662940"/>
              <a:gd name="connsiteY14" fmla="*/ 7620 h 3802380"/>
              <a:gd name="connsiteX15" fmla="*/ 335280 w 662940"/>
              <a:gd name="connsiteY15" fmla="*/ 38100 h 3802380"/>
              <a:gd name="connsiteX16" fmla="*/ 457200 w 662940"/>
              <a:gd name="connsiteY16" fmla="*/ 91440 h 3802380"/>
              <a:gd name="connsiteX17" fmla="*/ 571500 w 662940"/>
              <a:gd name="connsiteY17" fmla="*/ 167640 h 3802380"/>
              <a:gd name="connsiteX18" fmla="*/ 640080 w 662940"/>
              <a:gd name="connsiteY18" fmla="*/ 228600 h 3802380"/>
              <a:gd name="connsiteX19" fmla="*/ 662940 w 662940"/>
              <a:gd name="connsiteY19" fmla="*/ 266700 h 3802380"/>
              <a:gd name="connsiteX20" fmla="*/ 662940 w 662940"/>
              <a:gd name="connsiteY20" fmla="*/ 320040 h 3802380"/>
              <a:gd name="connsiteX21" fmla="*/ 617220 w 662940"/>
              <a:gd name="connsiteY21" fmla="*/ 388620 h 3802380"/>
              <a:gd name="connsiteX22" fmla="*/ 579120 w 662940"/>
              <a:gd name="connsiteY22" fmla="*/ 495300 h 3802380"/>
              <a:gd name="connsiteX23" fmla="*/ 563880 w 662940"/>
              <a:gd name="connsiteY23" fmla="*/ 586740 h 3802380"/>
              <a:gd name="connsiteX24" fmla="*/ 563880 w 662940"/>
              <a:gd name="connsiteY24" fmla="*/ 739140 h 380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3802380">
                <a:moveTo>
                  <a:pt x="563880" y="739140"/>
                </a:moveTo>
                <a:lnTo>
                  <a:pt x="563880" y="1813560"/>
                </a:lnTo>
                <a:lnTo>
                  <a:pt x="571500" y="2011680"/>
                </a:lnTo>
                <a:lnTo>
                  <a:pt x="548640" y="3802380"/>
                </a:lnTo>
                <a:lnTo>
                  <a:pt x="251460" y="3794760"/>
                </a:lnTo>
                <a:lnTo>
                  <a:pt x="259080" y="403860"/>
                </a:lnTo>
                <a:lnTo>
                  <a:pt x="251460" y="297180"/>
                </a:lnTo>
                <a:lnTo>
                  <a:pt x="228600" y="220980"/>
                </a:lnTo>
                <a:lnTo>
                  <a:pt x="175260" y="152400"/>
                </a:lnTo>
                <a:lnTo>
                  <a:pt x="121920" y="114300"/>
                </a:lnTo>
                <a:lnTo>
                  <a:pt x="38100" y="68580"/>
                </a:lnTo>
                <a:lnTo>
                  <a:pt x="0" y="38100"/>
                </a:lnTo>
                <a:lnTo>
                  <a:pt x="7620" y="15240"/>
                </a:lnTo>
                <a:lnTo>
                  <a:pt x="91440" y="0"/>
                </a:lnTo>
                <a:lnTo>
                  <a:pt x="190500" y="7620"/>
                </a:lnTo>
                <a:lnTo>
                  <a:pt x="335280" y="38100"/>
                </a:lnTo>
                <a:lnTo>
                  <a:pt x="457200" y="91440"/>
                </a:lnTo>
                <a:lnTo>
                  <a:pt x="571500" y="167640"/>
                </a:lnTo>
                <a:lnTo>
                  <a:pt x="640080" y="228600"/>
                </a:lnTo>
                <a:lnTo>
                  <a:pt x="662940" y="266700"/>
                </a:lnTo>
                <a:lnTo>
                  <a:pt x="662940" y="320040"/>
                </a:lnTo>
                <a:lnTo>
                  <a:pt x="617220" y="388620"/>
                </a:lnTo>
                <a:lnTo>
                  <a:pt x="579120" y="495300"/>
                </a:lnTo>
                <a:lnTo>
                  <a:pt x="563880" y="586740"/>
                </a:lnTo>
                <a:lnTo>
                  <a:pt x="563880" y="7391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242F938-4C86-4DD4-B558-DDA8B415A4B9}"/>
              </a:ext>
            </a:extLst>
          </p:cNvPr>
          <p:cNvSpPr/>
          <p:nvPr/>
        </p:nvSpPr>
        <p:spPr>
          <a:xfrm>
            <a:off x="4498975" y="3382964"/>
            <a:ext cx="552450" cy="2058987"/>
          </a:xfrm>
          <a:custGeom>
            <a:avLst/>
            <a:gdLst>
              <a:gd name="connsiteX0" fmla="*/ 477079 w 552616"/>
              <a:gd name="connsiteY0" fmla="*/ 640080 h 2059388"/>
              <a:gd name="connsiteX1" fmla="*/ 477079 w 552616"/>
              <a:gd name="connsiteY1" fmla="*/ 1427259 h 2059388"/>
              <a:gd name="connsiteX2" fmla="*/ 481054 w 552616"/>
              <a:gd name="connsiteY2" fmla="*/ 2035534 h 2059388"/>
              <a:gd name="connsiteX3" fmla="*/ 230588 w 552616"/>
              <a:gd name="connsiteY3" fmla="*/ 2059388 h 2059388"/>
              <a:gd name="connsiteX4" fmla="*/ 206734 w 552616"/>
              <a:gd name="connsiteY4" fmla="*/ 421419 h 2059388"/>
              <a:gd name="connsiteX5" fmla="*/ 198783 w 552616"/>
              <a:gd name="connsiteY5" fmla="*/ 250466 h 2059388"/>
              <a:gd name="connsiteX6" fmla="*/ 186856 w 552616"/>
              <a:gd name="connsiteY6" fmla="*/ 194807 h 2059388"/>
              <a:gd name="connsiteX7" fmla="*/ 147100 w 552616"/>
              <a:gd name="connsiteY7" fmla="*/ 151075 h 2059388"/>
              <a:gd name="connsiteX8" fmla="*/ 59635 w 552616"/>
              <a:gd name="connsiteY8" fmla="*/ 83489 h 2059388"/>
              <a:gd name="connsiteX9" fmla="*/ 7952 w 552616"/>
              <a:gd name="connsiteY9" fmla="*/ 47708 h 2059388"/>
              <a:gd name="connsiteX10" fmla="*/ 0 w 552616"/>
              <a:gd name="connsiteY10" fmla="*/ 23854 h 2059388"/>
              <a:gd name="connsiteX11" fmla="*/ 15903 w 552616"/>
              <a:gd name="connsiteY11" fmla="*/ 7951 h 2059388"/>
              <a:gd name="connsiteX12" fmla="*/ 59635 w 552616"/>
              <a:gd name="connsiteY12" fmla="*/ 0 h 2059388"/>
              <a:gd name="connsiteX13" fmla="*/ 143124 w 552616"/>
              <a:gd name="connsiteY13" fmla="*/ 11927 h 2059388"/>
              <a:gd name="connsiteX14" fmla="*/ 246491 w 552616"/>
              <a:gd name="connsiteY14" fmla="*/ 31805 h 2059388"/>
              <a:gd name="connsiteX15" fmla="*/ 365760 w 552616"/>
              <a:gd name="connsiteY15" fmla="*/ 67586 h 2059388"/>
              <a:gd name="connsiteX16" fmla="*/ 465152 w 552616"/>
              <a:gd name="connsiteY16" fmla="*/ 115294 h 2059388"/>
              <a:gd name="connsiteX17" fmla="*/ 520811 w 552616"/>
              <a:gd name="connsiteY17" fmla="*/ 151075 h 2059388"/>
              <a:gd name="connsiteX18" fmla="*/ 540689 w 552616"/>
              <a:gd name="connsiteY18" fmla="*/ 166977 h 2059388"/>
              <a:gd name="connsiteX19" fmla="*/ 552616 w 552616"/>
              <a:gd name="connsiteY19" fmla="*/ 198783 h 2059388"/>
              <a:gd name="connsiteX20" fmla="*/ 552616 w 552616"/>
              <a:gd name="connsiteY20" fmla="*/ 238539 h 2059388"/>
              <a:gd name="connsiteX21" fmla="*/ 540689 w 552616"/>
              <a:gd name="connsiteY21" fmla="*/ 262393 h 2059388"/>
              <a:gd name="connsiteX22" fmla="*/ 516835 w 552616"/>
              <a:gd name="connsiteY22" fmla="*/ 294198 h 2059388"/>
              <a:gd name="connsiteX23" fmla="*/ 492981 w 552616"/>
              <a:gd name="connsiteY23" fmla="*/ 373711 h 2059388"/>
              <a:gd name="connsiteX24" fmla="*/ 477079 w 552616"/>
              <a:gd name="connsiteY24" fmla="*/ 500932 h 2059388"/>
              <a:gd name="connsiteX25" fmla="*/ 477079 w 552616"/>
              <a:gd name="connsiteY25" fmla="*/ 640080 h 205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2616" h="2059388">
                <a:moveTo>
                  <a:pt x="477079" y="640080"/>
                </a:moveTo>
                <a:lnTo>
                  <a:pt x="477079" y="1427259"/>
                </a:lnTo>
                <a:lnTo>
                  <a:pt x="481054" y="2035534"/>
                </a:lnTo>
                <a:lnTo>
                  <a:pt x="230588" y="2059388"/>
                </a:lnTo>
                <a:lnTo>
                  <a:pt x="206734" y="421419"/>
                </a:lnTo>
                <a:lnTo>
                  <a:pt x="198783" y="250466"/>
                </a:lnTo>
                <a:lnTo>
                  <a:pt x="186856" y="194807"/>
                </a:lnTo>
                <a:lnTo>
                  <a:pt x="147100" y="151075"/>
                </a:lnTo>
                <a:lnTo>
                  <a:pt x="59635" y="83489"/>
                </a:lnTo>
                <a:lnTo>
                  <a:pt x="7952" y="47708"/>
                </a:lnTo>
                <a:lnTo>
                  <a:pt x="0" y="23854"/>
                </a:lnTo>
                <a:lnTo>
                  <a:pt x="15903" y="7951"/>
                </a:lnTo>
                <a:lnTo>
                  <a:pt x="59635" y="0"/>
                </a:lnTo>
                <a:lnTo>
                  <a:pt x="143124" y="11927"/>
                </a:lnTo>
                <a:lnTo>
                  <a:pt x="246491" y="31805"/>
                </a:lnTo>
                <a:lnTo>
                  <a:pt x="365760" y="67586"/>
                </a:lnTo>
                <a:lnTo>
                  <a:pt x="465152" y="115294"/>
                </a:lnTo>
                <a:lnTo>
                  <a:pt x="520811" y="151075"/>
                </a:lnTo>
                <a:lnTo>
                  <a:pt x="540689" y="166977"/>
                </a:lnTo>
                <a:lnTo>
                  <a:pt x="552616" y="198783"/>
                </a:lnTo>
                <a:lnTo>
                  <a:pt x="552616" y="238539"/>
                </a:lnTo>
                <a:lnTo>
                  <a:pt x="540689" y="262393"/>
                </a:lnTo>
                <a:lnTo>
                  <a:pt x="516835" y="294198"/>
                </a:lnTo>
                <a:lnTo>
                  <a:pt x="492981" y="373711"/>
                </a:lnTo>
                <a:lnTo>
                  <a:pt x="477079" y="500932"/>
                </a:lnTo>
                <a:lnTo>
                  <a:pt x="477079" y="64008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933842E-DFAA-4189-AC02-3B7D768EA768}"/>
              </a:ext>
            </a:extLst>
          </p:cNvPr>
          <p:cNvSpPr/>
          <p:nvPr/>
        </p:nvSpPr>
        <p:spPr>
          <a:xfrm>
            <a:off x="6188075" y="3070226"/>
            <a:ext cx="1479550" cy="428625"/>
          </a:xfrm>
          <a:custGeom>
            <a:avLst/>
            <a:gdLst>
              <a:gd name="connsiteX0" fmla="*/ 374650 w 1479550"/>
              <a:gd name="connsiteY0" fmla="*/ 206375 h 428625"/>
              <a:gd name="connsiteX1" fmla="*/ 730250 w 1479550"/>
              <a:gd name="connsiteY1" fmla="*/ 155575 h 428625"/>
              <a:gd name="connsiteX2" fmla="*/ 838200 w 1479550"/>
              <a:gd name="connsiteY2" fmla="*/ 133350 h 428625"/>
              <a:gd name="connsiteX3" fmla="*/ 933450 w 1479550"/>
              <a:gd name="connsiteY3" fmla="*/ 92075 h 428625"/>
              <a:gd name="connsiteX4" fmla="*/ 1016000 w 1479550"/>
              <a:gd name="connsiteY4" fmla="*/ 44450 h 428625"/>
              <a:gd name="connsiteX5" fmla="*/ 1057275 w 1479550"/>
              <a:gd name="connsiteY5" fmla="*/ 0 h 428625"/>
              <a:gd name="connsiteX6" fmla="*/ 1085850 w 1479550"/>
              <a:gd name="connsiteY6" fmla="*/ 6350 h 428625"/>
              <a:gd name="connsiteX7" fmla="*/ 1174750 w 1479550"/>
              <a:gd name="connsiteY7" fmla="*/ 19050 h 428625"/>
              <a:gd name="connsiteX8" fmla="*/ 1304925 w 1479550"/>
              <a:gd name="connsiteY8" fmla="*/ 47625 h 428625"/>
              <a:gd name="connsiteX9" fmla="*/ 1393825 w 1479550"/>
              <a:gd name="connsiteY9" fmla="*/ 69850 h 428625"/>
              <a:gd name="connsiteX10" fmla="*/ 1425575 w 1479550"/>
              <a:gd name="connsiteY10" fmla="*/ 92075 h 428625"/>
              <a:gd name="connsiteX11" fmla="*/ 1450975 w 1479550"/>
              <a:gd name="connsiteY11" fmla="*/ 107950 h 428625"/>
              <a:gd name="connsiteX12" fmla="*/ 1479550 w 1479550"/>
              <a:gd name="connsiteY12" fmla="*/ 139700 h 428625"/>
              <a:gd name="connsiteX13" fmla="*/ 1479550 w 1479550"/>
              <a:gd name="connsiteY13" fmla="*/ 177800 h 428625"/>
              <a:gd name="connsiteX14" fmla="*/ 1457325 w 1479550"/>
              <a:gd name="connsiteY14" fmla="*/ 212725 h 428625"/>
              <a:gd name="connsiteX15" fmla="*/ 1422400 w 1479550"/>
              <a:gd name="connsiteY15" fmla="*/ 234950 h 428625"/>
              <a:gd name="connsiteX16" fmla="*/ 1377950 w 1479550"/>
              <a:gd name="connsiteY16" fmla="*/ 254000 h 428625"/>
              <a:gd name="connsiteX17" fmla="*/ 1139825 w 1479550"/>
              <a:gd name="connsiteY17" fmla="*/ 298450 h 428625"/>
              <a:gd name="connsiteX18" fmla="*/ 736600 w 1479550"/>
              <a:gd name="connsiteY18" fmla="*/ 368300 h 428625"/>
              <a:gd name="connsiteX19" fmla="*/ 409575 w 1479550"/>
              <a:gd name="connsiteY19" fmla="*/ 403225 h 428625"/>
              <a:gd name="connsiteX20" fmla="*/ 0 w 1479550"/>
              <a:gd name="connsiteY20" fmla="*/ 428625 h 428625"/>
              <a:gd name="connsiteX21" fmla="*/ 3175 w 1479550"/>
              <a:gd name="connsiteY21" fmla="*/ 219075 h 428625"/>
              <a:gd name="connsiteX22" fmla="*/ 374650 w 1479550"/>
              <a:gd name="connsiteY22" fmla="*/ 20637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79550" h="428625">
                <a:moveTo>
                  <a:pt x="374650" y="206375"/>
                </a:moveTo>
                <a:lnTo>
                  <a:pt x="730250" y="155575"/>
                </a:lnTo>
                <a:lnTo>
                  <a:pt x="838200" y="133350"/>
                </a:lnTo>
                <a:lnTo>
                  <a:pt x="933450" y="92075"/>
                </a:lnTo>
                <a:lnTo>
                  <a:pt x="1016000" y="44450"/>
                </a:lnTo>
                <a:lnTo>
                  <a:pt x="1057275" y="0"/>
                </a:lnTo>
                <a:lnTo>
                  <a:pt x="1085850" y="6350"/>
                </a:lnTo>
                <a:lnTo>
                  <a:pt x="1174750" y="19050"/>
                </a:lnTo>
                <a:lnTo>
                  <a:pt x="1304925" y="47625"/>
                </a:lnTo>
                <a:lnTo>
                  <a:pt x="1393825" y="69850"/>
                </a:lnTo>
                <a:lnTo>
                  <a:pt x="1425575" y="92075"/>
                </a:lnTo>
                <a:lnTo>
                  <a:pt x="1450975" y="107950"/>
                </a:lnTo>
                <a:lnTo>
                  <a:pt x="1479550" y="139700"/>
                </a:lnTo>
                <a:lnTo>
                  <a:pt x="1479550" y="177800"/>
                </a:lnTo>
                <a:lnTo>
                  <a:pt x="1457325" y="212725"/>
                </a:lnTo>
                <a:lnTo>
                  <a:pt x="1422400" y="234950"/>
                </a:lnTo>
                <a:lnTo>
                  <a:pt x="1377950" y="254000"/>
                </a:lnTo>
                <a:lnTo>
                  <a:pt x="1139825" y="298450"/>
                </a:lnTo>
                <a:lnTo>
                  <a:pt x="736600" y="368300"/>
                </a:lnTo>
                <a:lnTo>
                  <a:pt x="409575" y="403225"/>
                </a:lnTo>
                <a:lnTo>
                  <a:pt x="0" y="428625"/>
                </a:lnTo>
                <a:cubicBezTo>
                  <a:pt x="1058" y="358775"/>
                  <a:pt x="2117" y="288925"/>
                  <a:pt x="3175" y="219075"/>
                </a:cubicBezTo>
                <a:lnTo>
                  <a:pt x="374650" y="206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1AD3C48-B170-434F-90FD-91AE586563D6}"/>
              </a:ext>
            </a:extLst>
          </p:cNvPr>
          <p:cNvSpPr/>
          <p:nvPr/>
        </p:nvSpPr>
        <p:spPr>
          <a:xfrm>
            <a:off x="3765550" y="5124450"/>
            <a:ext cx="4572000" cy="673100"/>
          </a:xfrm>
          <a:custGeom>
            <a:avLst/>
            <a:gdLst>
              <a:gd name="connsiteX0" fmla="*/ 1326382 w 4572000"/>
              <a:gd name="connsiteY0" fmla="*/ 216040 h 673240"/>
              <a:gd name="connsiteX1" fmla="*/ 2245806 w 4572000"/>
              <a:gd name="connsiteY1" fmla="*/ 125605 h 673240"/>
              <a:gd name="connsiteX2" fmla="*/ 2582426 w 4572000"/>
              <a:gd name="connsiteY2" fmla="*/ 100484 h 673240"/>
              <a:gd name="connsiteX3" fmla="*/ 2944167 w 4572000"/>
              <a:gd name="connsiteY3" fmla="*/ 75363 h 673240"/>
              <a:gd name="connsiteX4" fmla="*/ 3406391 w 4572000"/>
              <a:gd name="connsiteY4" fmla="*/ 60290 h 673240"/>
              <a:gd name="connsiteX5" fmla="*/ 3717890 w 4572000"/>
              <a:gd name="connsiteY5" fmla="*/ 45218 h 673240"/>
              <a:gd name="connsiteX6" fmla="*/ 3863591 w 4572000"/>
              <a:gd name="connsiteY6" fmla="*/ 35170 h 673240"/>
              <a:gd name="connsiteX7" fmla="*/ 3964075 w 4572000"/>
              <a:gd name="connsiteY7" fmla="*/ 15073 h 673240"/>
              <a:gd name="connsiteX8" fmla="*/ 4044461 w 4572000"/>
              <a:gd name="connsiteY8" fmla="*/ 0 h 673240"/>
              <a:gd name="connsiteX9" fmla="*/ 4139921 w 4572000"/>
              <a:gd name="connsiteY9" fmla="*/ 20097 h 673240"/>
              <a:gd name="connsiteX10" fmla="*/ 4290646 w 4572000"/>
              <a:gd name="connsiteY10" fmla="*/ 70339 h 673240"/>
              <a:gd name="connsiteX11" fmla="*/ 4431323 w 4572000"/>
              <a:gd name="connsiteY11" fmla="*/ 135653 h 673240"/>
              <a:gd name="connsiteX12" fmla="*/ 4511710 w 4572000"/>
              <a:gd name="connsiteY12" fmla="*/ 175846 h 673240"/>
              <a:gd name="connsiteX13" fmla="*/ 4561951 w 4572000"/>
              <a:gd name="connsiteY13" fmla="*/ 231112 h 673240"/>
              <a:gd name="connsiteX14" fmla="*/ 4572000 w 4572000"/>
              <a:gd name="connsiteY14" fmla="*/ 271306 h 673240"/>
              <a:gd name="connsiteX15" fmla="*/ 4556927 w 4572000"/>
              <a:gd name="connsiteY15" fmla="*/ 311499 h 673240"/>
              <a:gd name="connsiteX16" fmla="*/ 4521758 w 4572000"/>
              <a:gd name="connsiteY16" fmla="*/ 331596 h 673240"/>
              <a:gd name="connsiteX17" fmla="*/ 4471516 w 4572000"/>
              <a:gd name="connsiteY17" fmla="*/ 346668 h 673240"/>
              <a:gd name="connsiteX18" fmla="*/ 4416250 w 4572000"/>
              <a:gd name="connsiteY18" fmla="*/ 351693 h 673240"/>
              <a:gd name="connsiteX19" fmla="*/ 4366009 w 4572000"/>
              <a:gd name="connsiteY19" fmla="*/ 351693 h 673240"/>
              <a:gd name="connsiteX20" fmla="*/ 4190162 w 4572000"/>
              <a:gd name="connsiteY20" fmla="*/ 331596 h 673240"/>
              <a:gd name="connsiteX21" fmla="*/ 3637503 w 4572000"/>
              <a:gd name="connsiteY21" fmla="*/ 291403 h 673240"/>
              <a:gd name="connsiteX22" fmla="*/ 2929094 w 4572000"/>
              <a:gd name="connsiteY22" fmla="*/ 296427 h 673240"/>
              <a:gd name="connsiteX23" fmla="*/ 2316145 w 4572000"/>
              <a:gd name="connsiteY23" fmla="*/ 331596 h 673240"/>
              <a:gd name="connsiteX24" fmla="*/ 1657978 w 4572000"/>
              <a:gd name="connsiteY24" fmla="*/ 411983 h 673240"/>
              <a:gd name="connsiteX25" fmla="*/ 1431890 w 4572000"/>
              <a:gd name="connsiteY25" fmla="*/ 452176 h 673240"/>
              <a:gd name="connsiteX26" fmla="*/ 1019907 w 4572000"/>
              <a:gd name="connsiteY26" fmla="*/ 537587 h 673240"/>
              <a:gd name="connsiteX27" fmla="*/ 778747 w 4572000"/>
              <a:gd name="connsiteY27" fmla="*/ 607926 h 673240"/>
              <a:gd name="connsiteX28" fmla="*/ 602901 w 4572000"/>
              <a:gd name="connsiteY28" fmla="*/ 673240 h 673240"/>
              <a:gd name="connsiteX29" fmla="*/ 497393 w 4572000"/>
              <a:gd name="connsiteY29" fmla="*/ 653143 h 673240"/>
              <a:gd name="connsiteX30" fmla="*/ 386861 w 4572000"/>
              <a:gd name="connsiteY30" fmla="*/ 612950 h 673240"/>
              <a:gd name="connsiteX31" fmla="*/ 306475 w 4572000"/>
              <a:gd name="connsiteY31" fmla="*/ 572756 h 673240"/>
              <a:gd name="connsiteX32" fmla="*/ 195943 w 4572000"/>
              <a:gd name="connsiteY32" fmla="*/ 492370 h 673240"/>
              <a:gd name="connsiteX33" fmla="*/ 125604 w 4572000"/>
              <a:gd name="connsiteY33" fmla="*/ 432079 h 673240"/>
              <a:gd name="connsiteX34" fmla="*/ 55266 w 4572000"/>
              <a:gd name="connsiteY34" fmla="*/ 341644 h 673240"/>
              <a:gd name="connsiteX35" fmla="*/ 0 w 4572000"/>
              <a:gd name="connsiteY35" fmla="*/ 261257 h 673240"/>
              <a:gd name="connsiteX36" fmla="*/ 0 w 4572000"/>
              <a:gd name="connsiteY36" fmla="*/ 226088 h 673240"/>
              <a:gd name="connsiteX37" fmla="*/ 5024 w 4572000"/>
              <a:gd name="connsiteY37" fmla="*/ 205992 h 673240"/>
              <a:gd name="connsiteX38" fmla="*/ 30145 w 4572000"/>
              <a:gd name="connsiteY38" fmla="*/ 221064 h 673240"/>
              <a:gd name="connsiteX39" fmla="*/ 65314 w 4572000"/>
              <a:gd name="connsiteY39" fmla="*/ 241161 h 673240"/>
              <a:gd name="connsiteX40" fmla="*/ 140677 w 4572000"/>
              <a:gd name="connsiteY40" fmla="*/ 286378 h 673240"/>
              <a:gd name="connsiteX41" fmla="*/ 216039 w 4572000"/>
              <a:gd name="connsiteY41" fmla="*/ 316523 h 673240"/>
              <a:gd name="connsiteX42" fmla="*/ 316523 w 4572000"/>
              <a:gd name="connsiteY42" fmla="*/ 331596 h 673240"/>
              <a:gd name="connsiteX43" fmla="*/ 401934 w 4572000"/>
              <a:gd name="connsiteY43" fmla="*/ 341644 h 673240"/>
              <a:gd name="connsiteX44" fmla="*/ 582804 w 4572000"/>
              <a:gd name="connsiteY44" fmla="*/ 326572 h 673240"/>
              <a:gd name="connsiteX45" fmla="*/ 1326382 w 4572000"/>
              <a:gd name="connsiteY45" fmla="*/ 216040 h 6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72000" h="673240">
                <a:moveTo>
                  <a:pt x="1326382" y="216040"/>
                </a:moveTo>
                <a:lnTo>
                  <a:pt x="2245806" y="125605"/>
                </a:lnTo>
                <a:lnTo>
                  <a:pt x="2582426" y="100484"/>
                </a:lnTo>
                <a:lnTo>
                  <a:pt x="2944167" y="75363"/>
                </a:lnTo>
                <a:lnTo>
                  <a:pt x="3406391" y="60290"/>
                </a:lnTo>
                <a:lnTo>
                  <a:pt x="3717890" y="45218"/>
                </a:lnTo>
                <a:lnTo>
                  <a:pt x="3863591" y="35170"/>
                </a:lnTo>
                <a:lnTo>
                  <a:pt x="3964075" y="15073"/>
                </a:lnTo>
                <a:lnTo>
                  <a:pt x="4044461" y="0"/>
                </a:lnTo>
                <a:lnTo>
                  <a:pt x="4139921" y="20097"/>
                </a:lnTo>
                <a:lnTo>
                  <a:pt x="4290646" y="70339"/>
                </a:lnTo>
                <a:lnTo>
                  <a:pt x="4431323" y="135653"/>
                </a:lnTo>
                <a:lnTo>
                  <a:pt x="4511710" y="175846"/>
                </a:lnTo>
                <a:lnTo>
                  <a:pt x="4561951" y="231112"/>
                </a:lnTo>
                <a:lnTo>
                  <a:pt x="4572000" y="271306"/>
                </a:lnTo>
                <a:lnTo>
                  <a:pt x="4556927" y="311499"/>
                </a:lnTo>
                <a:lnTo>
                  <a:pt x="4521758" y="331596"/>
                </a:lnTo>
                <a:lnTo>
                  <a:pt x="4471516" y="346668"/>
                </a:lnTo>
                <a:lnTo>
                  <a:pt x="4416250" y="351693"/>
                </a:lnTo>
                <a:lnTo>
                  <a:pt x="4366009" y="351693"/>
                </a:lnTo>
                <a:lnTo>
                  <a:pt x="4190162" y="331596"/>
                </a:lnTo>
                <a:lnTo>
                  <a:pt x="3637503" y="291403"/>
                </a:lnTo>
                <a:lnTo>
                  <a:pt x="2929094" y="296427"/>
                </a:lnTo>
                <a:lnTo>
                  <a:pt x="2316145" y="331596"/>
                </a:lnTo>
                <a:lnTo>
                  <a:pt x="1657978" y="411983"/>
                </a:lnTo>
                <a:lnTo>
                  <a:pt x="1431890" y="452176"/>
                </a:lnTo>
                <a:lnTo>
                  <a:pt x="1019907" y="537587"/>
                </a:lnTo>
                <a:lnTo>
                  <a:pt x="778747" y="607926"/>
                </a:lnTo>
                <a:lnTo>
                  <a:pt x="602901" y="673240"/>
                </a:lnTo>
                <a:lnTo>
                  <a:pt x="497393" y="653143"/>
                </a:lnTo>
                <a:lnTo>
                  <a:pt x="386861" y="612950"/>
                </a:lnTo>
                <a:lnTo>
                  <a:pt x="306475" y="572756"/>
                </a:lnTo>
                <a:lnTo>
                  <a:pt x="195943" y="492370"/>
                </a:lnTo>
                <a:lnTo>
                  <a:pt x="125604" y="432079"/>
                </a:lnTo>
                <a:lnTo>
                  <a:pt x="55266" y="341644"/>
                </a:lnTo>
                <a:lnTo>
                  <a:pt x="0" y="261257"/>
                </a:lnTo>
                <a:lnTo>
                  <a:pt x="0" y="226088"/>
                </a:lnTo>
                <a:lnTo>
                  <a:pt x="5024" y="205992"/>
                </a:lnTo>
                <a:lnTo>
                  <a:pt x="30145" y="221064"/>
                </a:lnTo>
                <a:lnTo>
                  <a:pt x="65314" y="241161"/>
                </a:lnTo>
                <a:lnTo>
                  <a:pt x="140677" y="286378"/>
                </a:lnTo>
                <a:lnTo>
                  <a:pt x="216039" y="316523"/>
                </a:lnTo>
                <a:lnTo>
                  <a:pt x="316523" y="331596"/>
                </a:lnTo>
                <a:lnTo>
                  <a:pt x="401934" y="341644"/>
                </a:lnTo>
                <a:lnTo>
                  <a:pt x="582804" y="326572"/>
                </a:lnTo>
                <a:lnTo>
                  <a:pt x="1326382" y="21604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E0FD11-03D5-47D5-BE18-399E2A5C7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02" y="1531936"/>
            <a:ext cx="4572396" cy="42736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30D21E5-2B5A-4D97-AE87-08F5430C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478" y="1539871"/>
            <a:ext cx="457239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95CD7DC-2C5D-4B64-BE83-F2BA5B504F51}"/>
              </a:ext>
            </a:extLst>
          </p:cNvPr>
          <p:cNvSpPr/>
          <p:nvPr/>
        </p:nvSpPr>
        <p:spPr>
          <a:xfrm>
            <a:off x="3810000" y="1666875"/>
            <a:ext cx="1727200" cy="909638"/>
          </a:xfrm>
          <a:custGeom>
            <a:avLst/>
            <a:gdLst>
              <a:gd name="connsiteX0" fmla="*/ 762000 w 1726406"/>
              <a:gd name="connsiteY0" fmla="*/ 538163 h 909638"/>
              <a:gd name="connsiteX1" fmla="*/ 942975 w 1726406"/>
              <a:gd name="connsiteY1" fmla="*/ 447675 h 909638"/>
              <a:gd name="connsiteX2" fmla="*/ 1154906 w 1726406"/>
              <a:gd name="connsiteY2" fmla="*/ 333375 h 909638"/>
              <a:gd name="connsiteX3" fmla="*/ 1319213 w 1726406"/>
              <a:gd name="connsiteY3" fmla="*/ 233363 h 909638"/>
              <a:gd name="connsiteX4" fmla="*/ 1362075 w 1726406"/>
              <a:gd name="connsiteY4" fmla="*/ 202406 h 909638"/>
              <a:gd name="connsiteX5" fmla="*/ 1371600 w 1726406"/>
              <a:gd name="connsiteY5" fmla="*/ 185738 h 909638"/>
              <a:gd name="connsiteX6" fmla="*/ 1378744 w 1726406"/>
              <a:gd name="connsiteY6" fmla="*/ 161925 h 909638"/>
              <a:gd name="connsiteX7" fmla="*/ 1376363 w 1726406"/>
              <a:gd name="connsiteY7" fmla="*/ 138113 h 909638"/>
              <a:gd name="connsiteX8" fmla="*/ 1362075 w 1726406"/>
              <a:gd name="connsiteY8" fmla="*/ 111919 h 909638"/>
              <a:gd name="connsiteX9" fmla="*/ 1321594 w 1726406"/>
              <a:gd name="connsiteY9" fmla="*/ 85725 h 909638"/>
              <a:gd name="connsiteX10" fmla="*/ 1309688 w 1726406"/>
              <a:gd name="connsiteY10" fmla="*/ 76200 h 909638"/>
              <a:gd name="connsiteX11" fmla="*/ 1300163 w 1726406"/>
              <a:gd name="connsiteY11" fmla="*/ 71438 h 909638"/>
              <a:gd name="connsiteX12" fmla="*/ 1285875 w 1726406"/>
              <a:gd name="connsiteY12" fmla="*/ 52388 h 909638"/>
              <a:gd name="connsiteX13" fmla="*/ 1281113 w 1726406"/>
              <a:gd name="connsiteY13" fmla="*/ 33338 h 909638"/>
              <a:gd name="connsiteX14" fmla="*/ 1281113 w 1726406"/>
              <a:gd name="connsiteY14" fmla="*/ 19050 h 909638"/>
              <a:gd name="connsiteX15" fmla="*/ 1285875 w 1726406"/>
              <a:gd name="connsiteY15" fmla="*/ 14288 h 909638"/>
              <a:gd name="connsiteX16" fmla="*/ 1295400 w 1726406"/>
              <a:gd name="connsiteY16" fmla="*/ 4763 h 909638"/>
              <a:gd name="connsiteX17" fmla="*/ 1312069 w 1726406"/>
              <a:gd name="connsiteY17" fmla="*/ 0 h 909638"/>
              <a:gd name="connsiteX18" fmla="*/ 1335881 w 1726406"/>
              <a:gd name="connsiteY18" fmla="*/ 4763 h 909638"/>
              <a:gd name="connsiteX19" fmla="*/ 1433513 w 1726406"/>
              <a:gd name="connsiteY19" fmla="*/ 52388 h 909638"/>
              <a:gd name="connsiteX20" fmla="*/ 1504950 w 1726406"/>
              <a:gd name="connsiteY20" fmla="*/ 92869 h 909638"/>
              <a:gd name="connsiteX21" fmla="*/ 1559719 w 1726406"/>
              <a:gd name="connsiteY21" fmla="*/ 128588 h 909638"/>
              <a:gd name="connsiteX22" fmla="*/ 1631156 w 1726406"/>
              <a:gd name="connsiteY22" fmla="*/ 183356 h 909638"/>
              <a:gd name="connsiteX23" fmla="*/ 1695450 w 1726406"/>
              <a:gd name="connsiteY23" fmla="*/ 240506 h 909638"/>
              <a:gd name="connsiteX24" fmla="*/ 1716881 w 1726406"/>
              <a:gd name="connsiteY24" fmla="*/ 269081 h 909638"/>
              <a:gd name="connsiteX25" fmla="*/ 1726406 w 1726406"/>
              <a:gd name="connsiteY25" fmla="*/ 295275 h 909638"/>
              <a:gd name="connsiteX26" fmla="*/ 1721644 w 1726406"/>
              <a:gd name="connsiteY26" fmla="*/ 314325 h 909638"/>
              <a:gd name="connsiteX27" fmla="*/ 1714500 w 1726406"/>
              <a:gd name="connsiteY27" fmla="*/ 326231 h 909638"/>
              <a:gd name="connsiteX28" fmla="*/ 1690688 w 1726406"/>
              <a:gd name="connsiteY28" fmla="*/ 342900 h 909638"/>
              <a:gd name="connsiteX29" fmla="*/ 1538288 w 1726406"/>
              <a:gd name="connsiteY29" fmla="*/ 404813 h 909638"/>
              <a:gd name="connsiteX30" fmla="*/ 1064419 w 1726406"/>
              <a:gd name="connsiteY30" fmla="*/ 588169 h 909638"/>
              <a:gd name="connsiteX31" fmla="*/ 926306 w 1726406"/>
              <a:gd name="connsiteY31" fmla="*/ 645319 h 909638"/>
              <a:gd name="connsiteX32" fmla="*/ 752475 w 1726406"/>
              <a:gd name="connsiteY32" fmla="*/ 716756 h 909638"/>
              <a:gd name="connsiteX33" fmla="*/ 552450 w 1726406"/>
              <a:gd name="connsiteY33" fmla="*/ 781050 h 909638"/>
              <a:gd name="connsiteX34" fmla="*/ 371475 w 1726406"/>
              <a:gd name="connsiteY34" fmla="*/ 835819 h 909638"/>
              <a:gd name="connsiteX35" fmla="*/ 216694 w 1726406"/>
              <a:gd name="connsiteY35" fmla="*/ 873919 h 909638"/>
              <a:gd name="connsiteX36" fmla="*/ 23813 w 1726406"/>
              <a:gd name="connsiteY36" fmla="*/ 909638 h 909638"/>
              <a:gd name="connsiteX37" fmla="*/ 11906 w 1726406"/>
              <a:gd name="connsiteY37" fmla="*/ 907256 h 909638"/>
              <a:gd name="connsiteX38" fmla="*/ 2381 w 1726406"/>
              <a:gd name="connsiteY38" fmla="*/ 895350 h 909638"/>
              <a:gd name="connsiteX39" fmla="*/ 0 w 1726406"/>
              <a:gd name="connsiteY39" fmla="*/ 878681 h 909638"/>
              <a:gd name="connsiteX40" fmla="*/ 2381 w 1726406"/>
              <a:gd name="connsiteY40" fmla="*/ 869156 h 909638"/>
              <a:gd name="connsiteX41" fmla="*/ 14288 w 1726406"/>
              <a:gd name="connsiteY41" fmla="*/ 854869 h 909638"/>
              <a:gd name="connsiteX42" fmla="*/ 219075 w 1726406"/>
              <a:gd name="connsiteY42" fmla="*/ 783431 h 909638"/>
              <a:gd name="connsiteX43" fmla="*/ 447675 w 1726406"/>
              <a:gd name="connsiteY43" fmla="*/ 688181 h 909638"/>
              <a:gd name="connsiteX44" fmla="*/ 652463 w 1726406"/>
              <a:gd name="connsiteY44" fmla="*/ 592931 h 909638"/>
              <a:gd name="connsiteX45" fmla="*/ 762000 w 1726406"/>
              <a:gd name="connsiteY45" fmla="*/ 538163 h 9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26406" h="909638">
                <a:moveTo>
                  <a:pt x="762000" y="538163"/>
                </a:moveTo>
                <a:lnTo>
                  <a:pt x="942975" y="447675"/>
                </a:lnTo>
                <a:lnTo>
                  <a:pt x="1154906" y="333375"/>
                </a:lnTo>
                <a:lnTo>
                  <a:pt x="1319213" y="233363"/>
                </a:lnTo>
                <a:lnTo>
                  <a:pt x="1362075" y="202406"/>
                </a:lnTo>
                <a:lnTo>
                  <a:pt x="1371600" y="185738"/>
                </a:lnTo>
                <a:lnTo>
                  <a:pt x="1378744" y="161925"/>
                </a:lnTo>
                <a:lnTo>
                  <a:pt x="1376363" y="138113"/>
                </a:lnTo>
                <a:lnTo>
                  <a:pt x="1362075" y="111919"/>
                </a:lnTo>
                <a:lnTo>
                  <a:pt x="1321594" y="85725"/>
                </a:lnTo>
                <a:lnTo>
                  <a:pt x="1309688" y="76200"/>
                </a:lnTo>
                <a:lnTo>
                  <a:pt x="1300163" y="71438"/>
                </a:lnTo>
                <a:lnTo>
                  <a:pt x="1285875" y="52388"/>
                </a:lnTo>
                <a:lnTo>
                  <a:pt x="1281113" y="33338"/>
                </a:lnTo>
                <a:lnTo>
                  <a:pt x="1281113" y="19050"/>
                </a:lnTo>
                <a:lnTo>
                  <a:pt x="1285875" y="14288"/>
                </a:lnTo>
                <a:lnTo>
                  <a:pt x="1295400" y="4763"/>
                </a:lnTo>
                <a:lnTo>
                  <a:pt x="1312069" y="0"/>
                </a:lnTo>
                <a:lnTo>
                  <a:pt x="1335881" y="4763"/>
                </a:lnTo>
                <a:lnTo>
                  <a:pt x="1433513" y="52388"/>
                </a:lnTo>
                <a:lnTo>
                  <a:pt x="1504950" y="92869"/>
                </a:lnTo>
                <a:lnTo>
                  <a:pt x="1559719" y="128588"/>
                </a:lnTo>
                <a:lnTo>
                  <a:pt x="1631156" y="183356"/>
                </a:lnTo>
                <a:lnTo>
                  <a:pt x="1695450" y="240506"/>
                </a:lnTo>
                <a:lnTo>
                  <a:pt x="1716881" y="269081"/>
                </a:lnTo>
                <a:lnTo>
                  <a:pt x="1726406" y="295275"/>
                </a:lnTo>
                <a:lnTo>
                  <a:pt x="1721644" y="314325"/>
                </a:lnTo>
                <a:lnTo>
                  <a:pt x="1714500" y="326231"/>
                </a:lnTo>
                <a:lnTo>
                  <a:pt x="1690688" y="342900"/>
                </a:lnTo>
                <a:lnTo>
                  <a:pt x="1538288" y="404813"/>
                </a:lnTo>
                <a:lnTo>
                  <a:pt x="1064419" y="588169"/>
                </a:lnTo>
                <a:lnTo>
                  <a:pt x="926306" y="645319"/>
                </a:lnTo>
                <a:lnTo>
                  <a:pt x="752475" y="716756"/>
                </a:lnTo>
                <a:lnTo>
                  <a:pt x="552450" y="781050"/>
                </a:lnTo>
                <a:lnTo>
                  <a:pt x="371475" y="835819"/>
                </a:lnTo>
                <a:lnTo>
                  <a:pt x="216694" y="873919"/>
                </a:lnTo>
                <a:lnTo>
                  <a:pt x="23813" y="909638"/>
                </a:lnTo>
                <a:lnTo>
                  <a:pt x="11906" y="907256"/>
                </a:lnTo>
                <a:lnTo>
                  <a:pt x="2381" y="895350"/>
                </a:lnTo>
                <a:lnTo>
                  <a:pt x="0" y="878681"/>
                </a:lnTo>
                <a:lnTo>
                  <a:pt x="2381" y="869156"/>
                </a:lnTo>
                <a:lnTo>
                  <a:pt x="14288" y="854869"/>
                </a:lnTo>
                <a:lnTo>
                  <a:pt x="219075" y="783431"/>
                </a:lnTo>
                <a:lnTo>
                  <a:pt x="447675" y="688181"/>
                </a:lnTo>
                <a:lnTo>
                  <a:pt x="652463" y="592931"/>
                </a:lnTo>
                <a:lnTo>
                  <a:pt x="762000" y="5381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FFDBB4A-9182-41CE-A3C7-ABECEF0ECC9C}"/>
              </a:ext>
            </a:extLst>
          </p:cNvPr>
          <p:cNvSpPr/>
          <p:nvPr/>
        </p:nvSpPr>
        <p:spPr>
          <a:xfrm>
            <a:off x="3505201" y="2849564"/>
            <a:ext cx="2132013" cy="598487"/>
          </a:xfrm>
          <a:custGeom>
            <a:avLst/>
            <a:gdLst>
              <a:gd name="connsiteX0" fmla="*/ 797719 w 2131219"/>
              <a:gd name="connsiteY0" fmla="*/ 447675 h 597694"/>
              <a:gd name="connsiteX1" fmla="*/ 590550 w 2131219"/>
              <a:gd name="connsiteY1" fmla="*/ 509588 h 597694"/>
              <a:gd name="connsiteX2" fmla="*/ 461963 w 2131219"/>
              <a:gd name="connsiteY2" fmla="*/ 561975 h 597694"/>
              <a:gd name="connsiteX3" fmla="*/ 402431 w 2131219"/>
              <a:gd name="connsiteY3" fmla="*/ 597694 h 597694"/>
              <a:gd name="connsiteX4" fmla="*/ 371475 w 2131219"/>
              <a:gd name="connsiteY4" fmla="*/ 597694 h 597694"/>
              <a:gd name="connsiteX5" fmla="*/ 321469 w 2131219"/>
              <a:gd name="connsiteY5" fmla="*/ 583407 h 597694"/>
              <a:gd name="connsiteX6" fmla="*/ 183356 w 2131219"/>
              <a:gd name="connsiteY6" fmla="*/ 507207 h 597694"/>
              <a:gd name="connsiteX7" fmla="*/ 64294 w 2131219"/>
              <a:gd name="connsiteY7" fmla="*/ 423863 h 597694"/>
              <a:gd name="connsiteX8" fmla="*/ 19050 w 2131219"/>
              <a:gd name="connsiteY8" fmla="*/ 385763 h 597694"/>
              <a:gd name="connsiteX9" fmla="*/ 9525 w 2131219"/>
              <a:gd name="connsiteY9" fmla="*/ 371475 h 597694"/>
              <a:gd name="connsiteX10" fmla="*/ 4763 w 2131219"/>
              <a:gd name="connsiteY10" fmla="*/ 361950 h 597694"/>
              <a:gd name="connsiteX11" fmla="*/ 0 w 2131219"/>
              <a:gd name="connsiteY11" fmla="*/ 338138 h 597694"/>
              <a:gd name="connsiteX12" fmla="*/ 7144 w 2131219"/>
              <a:gd name="connsiteY12" fmla="*/ 323850 h 597694"/>
              <a:gd name="connsiteX13" fmla="*/ 11906 w 2131219"/>
              <a:gd name="connsiteY13" fmla="*/ 319088 h 597694"/>
              <a:gd name="connsiteX14" fmla="*/ 30956 w 2131219"/>
              <a:gd name="connsiteY14" fmla="*/ 316707 h 597694"/>
              <a:gd name="connsiteX15" fmla="*/ 61913 w 2131219"/>
              <a:gd name="connsiteY15" fmla="*/ 330994 h 597694"/>
              <a:gd name="connsiteX16" fmla="*/ 83344 w 2131219"/>
              <a:gd name="connsiteY16" fmla="*/ 340519 h 597694"/>
              <a:gd name="connsiteX17" fmla="*/ 140494 w 2131219"/>
              <a:gd name="connsiteY17" fmla="*/ 361950 h 597694"/>
              <a:gd name="connsiteX18" fmla="*/ 207169 w 2131219"/>
              <a:gd name="connsiteY18" fmla="*/ 373857 h 597694"/>
              <a:gd name="connsiteX19" fmla="*/ 264319 w 2131219"/>
              <a:gd name="connsiteY19" fmla="*/ 373857 h 597694"/>
              <a:gd name="connsiteX20" fmla="*/ 423863 w 2131219"/>
              <a:gd name="connsiteY20" fmla="*/ 345282 h 597694"/>
              <a:gd name="connsiteX21" fmla="*/ 840581 w 2131219"/>
              <a:gd name="connsiteY21" fmla="*/ 261938 h 597694"/>
              <a:gd name="connsiteX22" fmla="*/ 1243013 w 2131219"/>
              <a:gd name="connsiteY22" fmla="*/ 176213 h 597694"/>
              <a:gd name="connsiteX23" fmla="*/ 1428750 w 2131219"/>
              <a:gd name="connsiteY23" fmla="*/ 128588 h 597694"/>
              <a:gd name="connsiteX24" fmla="*/ 1597819 w 2131219"/>
              <a:gd name="connsiteY24" fmla="*/ 90488 h 597694"/>
              <a:gd name="connsiteX25" fmla="*/ 1704975 w 2131219"/>
              <a:gd name="connsiteY25" fmla="*/ 57150 h 597694"/>
              <a:gd name="connsiteX26" fmla="*/ 1816894 w 2131219"/>
              <a:gd name="connsiteY26" fmla="*/ 4763 h 597694"/>
              <a:gd name="connsiteX27" fmla="*/ 1852613 w 2131219"/>
              <a:gd name="connsiteY27" fmla="*/ 0 h 597694"/>
              <a:gd name="connsiteX28" fmla="*/ 1964531 w 2131219"/>
              <a:gd name="connsiteY28" fmla="*/ 21432 h 597694"/>
              <a:gd name="connsiteX29" fmla="*/ 2019300 w 2131219"/>
              <a:gd name="connsiteY29" fmla="*/ 40482 h 597694"/>
              <a:gd name="connsiteX30" fmla="*/ 2064544 w 2131219"/>
              <a:gd name="connsiteY30" fmla="*/ 64294 h 597694"/>
              <a:gd name="connsiteX31" fmla="*/ 2105025 w 2131219"/>
              <a:gd name="connsiteY31" fmla="*/ 95250 h 597694"/>
              <a:gd name="connsiteX32" fmla="*/ 2124075 w 2131219"/>
              <a:gd name="connsiteY32" fmla="*/ 119063 h 597694"/>
              <a:gd name="connsiteX33" fmla="*/ 2131219 w 2131219"/>
              <a:gd name="connsiteY33" fmla="*/ 140494 h 597694"/>
              <a:gd name="connsiteX34" fmla="*/ 2131219 w 2131219"/>
              <a:gd name="connsiteY34" fmla="*/ 164307 h 597694"/>
              <a:gd name="connsiteX35" fmla="*/ 2124075 w 2131219"/>
              <a:gd name="connsiteY35" fmla="*/ 183357 h 597694"/>
              <a:gd name="connsiteX36" fmla="*/ 2107406 w 2131219"/>
              <a:gd name="connsiteY36" fmla="*/ 197644 h 597694"/>
              <a:gd name="connsiteX37" fmla="*/ 2081213 w 2131219"/>
              <a:gd name="connsiteY37" fmla="*/ 207169 h 597694"/>
              <a:gd name="connsiteX38" fmla="*/ 2024063 w 2131219"/>
              <a:gd name="connsiteY38" fmla="*/ 216694 h 597694"/>
              <a:gd name="connsiteX39" fmla="*/ 1835944 w 2131219"/>
              <a:gd name="connsiteY39" fmla="*/ 228600 h 597694"/>
              <a:gd name="connsiteX40" fmla="*/ 1685925 w 2131219"/>
              <a:gd name="connsiteY40" fmla="*/ 252413 h 597694"/>
              <a:gd name="connsiteX41" fmla="*/ 1426369 w 2131219"/>
              <a:gd name="connsiteY41" fmla="*/ 311944 h 597694"/>
              <a:gd name="connsiteX42" fmla="*/ 1164431 w 2131219"/>
              <a:gd name="connsiteY42" fmla="*/ 361950 h 597694"/>
              <a:gd name="connsiteX43" fmla="*/ 797719 w 2131219"/>
              <a:gd name="connsiteY43" fmla="*/ 447675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31219" h="597694">
                <a:moveTo>
                  <a:pt x="797719" y="447675"/>
                </a:moveTo>
                <a:lnTo>
                  <a:pt x="590550" y="509588"/>
                </a:lnTo>
                <a:lnTo>
                  <a:pt x="461963" y="561975"/>
                </a:lnTo>
                <a:lnTo>
                  <a:pt x="402431" y="597694"/>
                </a:lnTo>
                <a:lnTo>
                  <a:pt x="371475" y="597694"/>
                </a:lnTo>
                <a:lnTo>
                  <a:pt x="321469" y="583407"/>
                </a:lnTo>
                <a:lnTo>
                  <a:pt x="183356" y="507207"/>
                </a:lnTo>
                <a:lnTo>
                  <a:pt x="64294" y="423863"/>
                </a:lnTo>
                <a:lnTo>
                  <a:pt x="19050" y="385763"/>
                </a:lnTo>
                <a:lnTo>
                  <a:pt x="9525" y="371475"/>
                </a:lnTo>
                <a:lnTo>
                  <a:pt x="4763" y="361950"/>
                </a:lnTo>
                <a:lnTo>
                  <a:pt x="0" y="338138"/>
                </a:lnTo>
                <a:lnTo>
                  <a:pt x="7144" y="323850"/>
                </a:lnTo>
                <a:lnTo>
                  <a:pt x="11906" y="319088"/>
                </a:lnTo>
                <a:lnTo>
                  <a:pt x="30956" y="316707"/>
                </a:lnTo>
                <a:lnTo>
                  <a:pt x="61913" y="330994"/>
                </a:lnTo>
                <a:lnTo>
                  <a:pt x="83344" y="340519"/>
                </a:lnTo>
                <a:lnTo>
                  <a:pt x="140494" y="361950"/>
                </a:lnTo>
                <a:lnTo>
                  <a:pt x="207169" y="373857"/>
                </a:lnTo>
                <a:lnTo>
                  <a:pt x="264319" y="373857"/>
                </a:lnTo>
                <a:lnTo>
                  <a:pt x="423863" y="345282"/>
                </a:lnTo>
                <a:lnTo>
                  <a:pt x="840581" y="261938"/>
                </a:lnTo>
                <a:lnTo>
                  <a:pt x="1243013" y="176213"/>
                </a:lnTo>
                <a:lnTo>
                  <a:pt x="1428750" y="128588"/>
                </a:lnTo>
                <a:lnTo>
                  <a:pt x="1597819" y="90488"/>
                </a:lnTo>
                <a:lnTo>
                  <a:pt x="1704975" y="57150"/>
                </a:lnTo>
                <a:lnTo>
                  <a:pt x="1816894" y="4763"/>
                </a:lnTo>
                <a:lnTo>
                  <a:pt x="1852613" y="0"/>
                </a:lnTo>
                <a:lnTo>
                  <a:pt x="1964531" y="21432"/>
                </a:lnTo>
                <a:lnTo>
                  <a:pt x="2019300" y="40482"/>
                </a:lnTo>
                <a:lnTo>
                  <a:pt x="2064544" y="64294"/>
                </a:lnTo>
                <a:lnTo>
                  <a:pt x="2105025" y="95250"/>
                </a:lnTo>
                <a:lnTo>
                  <a:pt x="2124075" y="119063"/>
                </a:lnTo>
                <a:lnTo>
                  <a:pt x="2131219" y="140494"/>
                </a:lnTo>
                <a:lnTo>
                  <a:pt x="2131219" y="164307"/>
                </a:lnTo>
                <a:lnTo>
                  <a:pt x="2124075" y="183357"/>
                </a:lnTo>
                <a:lnTo>
                  <a:pt x="2107406" y="197644"/>
                </a:lnTo>
                <a:lnTo>
                  <a:pt x="2081213" y="207169"/>
                </a:lnTo>
                <a:lnTo>
                  <a:pt x="2024063" y="216694"/>
                </a:lnTo>
                <a:lnTo>
                  <a:pt x="1835944" y="228600"/>
                </a:lnTo>
                <a:lnTo>
                  <a:pt x="1685925" y="252413"/>
                </a:lnTo>
                <a:lnTo>
                  <a:pt x="1426369" y="311944"/>
                </a:lnTo>
                <a:lnTo>
                  <a:pt x="1164431" y="361950"/>
                </a:lnTo>
                <a:lnTo>
                  <a:pt x="797719" y="447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E939416-4977-4E67-9C4D-92CD54499C53}"/>
              </a:ext>
            </a:extLst>
          </p:cNvPr>
          <p:cNvSpPr/>
          <p:nvPr/>
        </p:nvSpPr>
        <p:spPr>
          <a:xfrm>
            <a:off x="5799138" y="3028950"/>
            <a:ext cx="311150" cy="1004888"/>
          </a:xfrm>
          <a:custGeom>
            <a:avLst/>
            <a:gdLst>
              <a:gd name="connsiteX0" fmla="*/ 90487 w 311944"/>
              <a:gd name="connsiteY0" fmla="*/ 592931 h 1004888"/>
              <a:gd name="connsiteX1" fmla="*/ 116681 w 311944"/>
              <a:gd name="connsiteY1" fmla="*/ 526256 h 1004888"/>
              <a:gd name="connsiteX2" fmla="*/ 142875 w 311944"/>
              <a:gd name="connsiteY2" fmla="*/ 426244 h 1004888"/>
              <a:gd name="connsiteX3" fmla="*/ 161925 w 311944"/>
              <a:gd name="connsiteY3" fmla="*/ 319088 h 1004888"/>
              <a:gd name="connsiteX4" fmla="*/ 169069 w 311944"/>
              <a:gd name="connsiteY4" fmla="*/ 207169 h 1004888"/>
              <a:gd name="connsiteX5" fmla="*/ 166687 w 311944"/>
              <a:gd name="connsiteY5" fmla="*/ 140494 h 1004888"/>
              <a:gd name="connsiteX6" fmla="*/ 161925 w 311944"/>
              <a:gd name="connsiteY6" fmla="*/ 83344 h 1004888"/>
              <a:gd name="connsiteX7" fmla="*/ 159544 w 311944"/>
              <a:gd name="connsiteY7" fmla="*/ 52388 h 1004888"/>
              <a:gd name="connsiteX8" fmla="*/ 159544 w 311944"/>
              <a:gd name="connsiteY8" fmla="*/ 28575 h 1004888"/>
              <a:gd name="connsiteX9" fmla="*/ 159544 w 311944"/>
              <a:gd name="connsiteY9" fmla="*/ 11906 h 1004888"/>
              <a:gd name="connsiteX10" fmla="*/ 166687 w 311944"/>
              <a:gd name="connsiteY10" fmla="*/ 4763 h 1004888"/>
              <a:gd name="connsiteX11" fmla="*/ 185737 w 311944"/>
              <a:gd name="connsiteY11" fmla="*/ 0 h 1004888"/>
              <a:gd name="connsiteX12" fmla="*/ 200025 w 311944"/>
              <a:gd name="connsiteY12" fmla="*/ 4763 h 1004888"/>
              <a:gd name="connsiteX13" fmla="*/ 219075 w 311944"/>
              <a:gd name="connsiteY13" fmla="*/ 23813 h 1004888"/>
              <a:gd name="connsiteX14" fmla="*/ 238125 w 311944"/>
              <a:gd name="connsiteY14" fmla="*/ 66675 h 1004888"/>
              <a:gd name="connsiteX15" fmla="*/ 261937 w 311944"/>
              <a:gd name="connsiteY15" fmla="*/ 140494 h 1004888"/>
              <a:gd name="connsiteX16" fmla="*/ 290512 w 311944"/>
              <a:gd name="connsiteY16" fmla="*/ 264319 h 1004888"/>
              <a:gd name="connsiteX17" fmla="*/ 302419 w 311944"/>
              <a:gd name="connsiteY17" fmla="*/ 352425 h 1004888"/>
              <a:gd name="connsiteX18" fmla="*/ 309562 w 311944"/>
              <a:gd name="connsiteY18" fmla="*/ 428625 h 1004888"/>
              <a:gd name="connsiteX19" fmla="*/ 311944 w 311944"/>
              <a:gd name="connsiteY19" fmla="*/ 488156 h 1004888"/>
              <a:gd name="connsiteX20" fmla="*/ 292894 w 311944"/>
              <a:gd name="connsiteY20" fmla="*/ 609600 h 1004888"/>
              <a:gd name="connsiteX21" fmla="*/ 257175 w 311944"/>
              <a:gd name="connsiteY21" fmla="*/ 800100 h 1004888"/>
              <a:gd name="connsiteX22" fmla="*/ 226219 w 311944"/>
              <a:gd name="connsiteY22" fmla="*/ 907256 h 1004888"/>
              <a:gd name="connsiteX23" fmla="*/ 207169 w 311944"/>
              <a:gd name="connsiteY23" fmla="*/ 945356 h 1004888"/>
              <a:gd name="connsiteX24" fmla="*/ 185737 w 311944"/>
              <a:gd name="connsiteY24" fmla="*/ 971550 h 1004888"/>
              <a:gd name="connsiteX25" fmla="*/ 164306 w 311944"/>
              <a:gd name="connsiteY25" fmla="*/ 990600 h 1004888"/>
              <a:gd name="connsiteX26" fmla="*/ 145256 w 311944"/>
              <a:gd name="connsiteY26" fmla="*/ 1000125 h 1004888"/>
              <a:gd name="connsiteX27" fmla="*/ 123825 w 311944"/>
              <a:gd name="connsiteY27" fmla="*/ 1004888 h 1004888"/>
              <a:gd name="connsiteX28" fmla="*/ 97631 w 311944"/>
              <a:gd name="connsiteY28" fmla="*/ 1004888 h 1004888"/>
              <a:gd name="connsiteX29" fmla="*/ 71437 w 311944"/>
              <a:gd name="connsiteY29" fmla="*/ 992981 h 1004888"/>
              <a:gd name="connsiteX30" fmla="*/ 52387 w 311944"/>
              <a:gd name="connsiteY30" fmla="*/ 973931 h 1004888"/>
              <a:gd name="connsiteX31" fmla="*/ 33337 w 311944"/>
              <a:gd name="connsiteY31" fmla="*/ 940594 h 1004888"/>
              <a:gd name="connsiteX32" fmla="*/ 19050 w 311944"/>
              <a:gd name="connsiteY32" fmla="*/ 888206 h 1004888"/>
              <a:gd name="connsiteX33" fmla="*/ 9525 w 311944"/>
              <a:gd name="connsiteY33" fmla="*/ 838200 h 1004888"/>
              <a:gd name="connsiteX34" fmla="*/ 0 w 311944"/>
              <a:gd name="connsiteY34" fmla="*/ 788194 h 1004888"/>
              <a:gd name="connsiteX35" fmla="*/ 7144 w 311944"/>
              <a:gd name="connsiteY35" fmla="*/ 759619 h 1004888"/>
              <a:gd name="connsiteX36" fmla="*/ 90487 w 311944"/>
              <a:gd name="connsiteY36" fmla="*/ 592931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1944" h="1004888">
                <a:moveTo>
                  <a:pt x="90487" y="592931"/>
                </a:moveTo>
                <a:lnTo>
                  <a:pt x="116681" y="526256"/>
                </a:lnTo>
                <a:lnTo>
                  <a:pt x="142875" y="426244"/>
                </a:lnTo>
                <a:lnTo>
                  <a:pt x="161925" y="319088"/>
                </a:lnTo>
                <a:lnTo>
                  <a:pt x="169069" y="207169"/>
                </a:lnTo>
                <a:lnTo>
                  <a:pt x="166687" y="140494"/>
                </a:lnTo>
                <a:lnTo>
                  <a:pt x="161925" y="83344"/>
                </a:lnTo>
                <a:lnTo>
                  <a:pt x="159544" y="52388"/>
                </a:lnTo>
                <a:lnTo>
                  <a:pt x="159544" y="28575"/>
                </a:lnTo>
                <a:lnTo>
                  <a:pt x="159544" y="11906"/>
                </a:lnTo>
                <a:lnTo>
                  <a:pt x="166687" y="4763"/>
                </a:lnTo>
                <a:lnTo>
                  <a:pt x="185737" y="0"/>
                </a:lnTo>
                <a:lnTo>
                  <a:pt x="200025" y="4763"/>
                </a:lnTo>
                <a:lnTo>
                  <a:pt x="219075" y="23813"/>
                </a:lnTo>
                <a:lnTo>
                  <a:pt x="238125" y="66675"/>
                </a:lnTo>
                <a:lnTo>
                  <a:pt x="261937" y="140494"/>
                </a:lnTo>
                <a:lnTo>
                  <a:pt x="290512" y="264319"/>
                </a:lnTo>
                <a:lnTo>
                  <a:pt x="302419" y="352425"/>
                </a:lnTo>
                <a:lnTo>
                  <a:pt x="309562" y="428625"/>
                </a:lnTo>
                <a:lnTo>
                  <a:pt x="311944" y="488156"/>
                </a:lnTo>
                <a:lnTo>
                  <a:pt x="292894" y="609600"/>
                </a:lnTo>
                <a:lnTo>
                  <a:pt x="257175" y="800100"/>
                </a:lnTo>
                <a:lnTo>
                  <a:pt x="226219" y="907256"/>
                </a:lnTo>
                <a:lnTo>
                  <a:pt x="207169" y="945356"/>
                </a:lnTo>
                <a:lnTo>
                  <a:pt x="185737" y="971550"/>
                </a:lnTo>
                <a:lnTo>
                  <a:pt x="164306" y="990600"/>
                </a:lnTo>
                <a:lnTo>
                  <a:pt x="145256" y="1000125"/>
                </a:lnTo>
                <a:lnTo>
                  <a:pt x="123825" y="1004888"/>
                </a:lnTo>
                <a:lnTo>
                  <a:pt x="97631" y="1004888"/>
                </a:lnTo>
                <a:lnTo>
                  <a:pt x="71437" y="992981"/>
                </a:lnTo>
                <a:lnTo>
                  <a:pt x="52387" y="973931"/>
                </a:lnTo>
                <a:lnTo>
                  <a:pt x="33337" y="940594"/>
                </a:lnTo>
                <a:lnTo>
                  <a:pt x="19050" y="888206"/>
                </a:lnTo>
                <a:lnTo>
                  <a:pt x="9525" y="838200"/>
                </a:lnTo>
                <a:lnTo>
                  <a:pt x="0" y="788194"/>
                </a:lnTo>
                <a:lnTo>
                  <a:pt x="7144" y="759619"/>
                </a:lnTo>
                <a:lnTo>
                  <a:pt x="90487" y="592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C83B8E6-D7ED-4739-B89A-C88EB74136F5}"/>
              </a:ext>
            </a:extLst>
          </p:cNvPr>
          <p:cNvSpPr/>
          <p:nvPr/>
        </p:nvSpPr>
        <p:spPr>
          <a:xfrm>
            <a:off x="7096126" y="2624139"/>
            <a:ext cx="860425" cy="847725"/>
          </a:xfrm>
          <a:custGeom>
            <a:avLst/>
            <a:gdLst>
              <a:gd name="connsiteX0" fmla="*/ 285750 w 859631"/>
              <a:gd name="connsiteY0" fmla="*/ 464343 h 847725"/>
              <a:gd name="connsiteX1" fmla="*/ 407194 w 859631"/>
              <a:gd name="connsiteY1" fmla="*/ 311943 h 847725"/>
              <a:gd name="connsiteX2" fmla="*/ 442913 w 859631"/>
              <a:gd name="connsiteY2" fmla="*/ 269081 h 847725"/>
              <a:gd name="connsiteX3" fmla="*/ 461963 w 859631"/>
              <a:gd name="connsiteY3" fmla="*/ 226218 h 847725"/>
              <a:gd name="connsiteX4" fmla="*/ 464344 w 859631"/>
              <a:gd name="connsiteY4" fmla="*/ 188118 h 847725"/>
              <a:gd name="connsiteX5" fmla="*/ 464344 w 859631"/>
              <a:gd name="connsiteY5" fmla="*/ 173831 h 847725"/>
              <a:gd name="connsiteX6" fmla="*/ 450056 w 859631"/>
              <a:gd name="connsiteY6" fmla="*/ 142875 h 847725"/>
              <a:gd name="connsiteX7" fmla="*/ 423863 w 859631"/>
              <a:gd name="connsiteY7" fmla="*/ 116681 h 847725"/>
              <a:gd name="connsiteX8" fmla="*/ 383381 w 859631"/>
              <a:gd name="connsiteY8" fmla="*/ 90487 h 847725"/>
              <a:gd name="connsiteX9" fmla="*/ 347663 w 859631"/>
              <a:gd name="connsiteY9" fmla="*/ 66675 h 847725"/>
              <a:gd name="connsiteX10" fmla="*/ 333375 w 859631"/>
              <a:gd name="connsiteY10" fmla="*/ 50006 h 847725"/>
              <a:gd name="connsiteX11" fmla="*/ 328613 w 859631"/>
              <a:gd name="connsiteY11" fmla="*/ 30956 h 847725"/>
              <a:gd name="connsiteX12" fmla="*/ 328613 w 859631"/>
              <a:gd name="connsiteY12" fmla="*/ 16668 h 847725"/>
              <a:gd name="connsiteX13" fmla="*/ 335756 w 859631"/>
              <a:gd name="connsiteY13" fmla="*/ 4762 h 847725"/>
              <a:gd name="connsiteX14" fmla="*/ 359569 w 859631"/>
              <a:gd name="connsiteY14" fmla="*/ 0 h 847725"/>
              <a:gd name="connsiteX15" fmla="*/ 421481 w 859631"/>
              <a:gd name="connsiteY15" fmla="*/ 4762 h 847725"/>
              <a:gd name="connsiteX16" fmla="*/ 507206 w 859631"/>
              <a:gd name="connsiteY16" fmla="*/ 21431 h 847725"/>
              <a:gd name="connsiteX17" fmla="*/ 559594 w 859631"/>
              <a:gd name="connsiteY17" fmla="*/ 38100 h 847725"/>
              <a:gd name="connsiteX18" fmla="*/ 597694 w 859631"/>
              <a:gd name="connsiteY18" fmla="*/ 54768 h 847725"/>
              <a:gd name="connsiteX19" fmla="*/ 661988 w 859631"/>
              <a:gd name="connsiteY19" fmla="*/ 88106 h 847725"/>
              <a:gd name="connsiteX20" fmla="*/ 740569 w 859631"/>
              <a:gd name="connsiteY20" fmla="*/ 145256 h 847725"/>
              <a:gd name="connsiteX21" fmla="*/ 802481 w 859631"/>
              <a:gd name="connsiteY21" fmla="*/ 192881 h 847725"/>
              <a:gd name="connsiteX22" fmla="*/ 840581 w 859631"/>
              <a:gd name="connsiteY22" fmla="*/ 230981 h 847725"/>
              <a:gd name="connsiteX23" fmla="*/ 854869 w 859631"/>
              <a:gd name="connsiteY23" fmla="*/ 257175 h 847725"/>
              <a:gd name="connsiteX24" fmla="*/ 859631 w 859631"/>
              <a:gd name="connsiteY24" fmla="*/ 283368 h 847725"/>
              <a:gd name="connsiteX25" fmla="*/ 857250 w 859631"/>
              <a:gd name="connsiteY25" fmla="*/ 307181 h 847725"/>
              <a:gd name="connsiteX26" fmla="*/ 850106 w 859631"/>
              <a:gd name="connsiteY26" fmla="*/ 319087 h 847725"/>
              <a:gd name="connsiteX27" fmla="*/ 835819 w 859631"/>
              <a:gd name="connsiteY27" fmla="*/ 333375 h 847725"/>
              <a:gd name="connsiteX28" fmla="*/ 604838 w 859631"/>
              <a:gd name="connsiteY28" fmla="*/ 485775 h 847725"/>
              <a:gd name="connsiteX29" fmla="*/ 378619 w 859631"/>
              <a:gd name="connsiteY29" fmla="*/ 633412 h 847725"/>
              <a:gd name="connsiteX30" fmla="*/ 140494 w 859631"/>
              <a:gd name="connsiteY30" fmla="*/ 776287 h 847725"/>
              <a:gd name="connsiteX31" fmla="*/ 50006 w 859631"/>
              <a:gd name="connsiteY31" fmla="*/ 833437 h 847725"/>
              <a:gd name="connsiteX32" fmla="*/ 40481 w 859631"/>
              <a:gd name="connsiteY32" fmla="*/ 840581 h 847725"/>
              <a:gd name="connsiteX33" fmla="*/ 26194 w 859631"/>
              <a:gd name="connsiteY33" fmla="*/ 847725 h 847725"/>
              <a:gd name="connsiteX34" fmla="*/ 9525 w 859631"/>
              <a:gd name="connsiteY34" fmla="*/ 842962 h 847725"/>
              <a:gd name="connsiteX35" fmla="*/ 0 w 859631"/>
              <a:gd name="connsiteY35" fmla="*/ 833437 h 847725"/>
              <a:gd name="connsiteX36" fmla="*/ 0 w 859631"/>
              <a:gd name="connsiteY36" fmla="*/ 814387 h 847725"/>
              <a:gd name="connsiteX37" fmla="*/ 16669 w 859631"/>
              <a:gd name="connsiteY37" fmla="*/ 771525 h 847725"/>
              <a:gd name="connsiteX38" fmla="*/ 35719 w 859631"/>
              <a:gd name="connsiteY38" fmla="*/ 750093 h 847725"/>
              <a:gd name="connsiteX39" fmla="*/ 135731 w 859631"/>
              <a:gd name="connsiteY39" fmla="*/ 633412 h 847725"/>
              <a:gd name="connsiteX40" fmla="*/ 285750 w 859631"/>
              <a:gd name="connsiteY40" fmla="*/ 464343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9631" h="847725">
                <a:moveTo>
                  <a:pt x="285750" y="464343"/>
                </a:moveTo>
                <a:lnTo>
                  <a:pt x="407194" y="311943"/>
                </a:lnTo>
                <a:lnTo>
                  <a:pt x="442913" y="269081"/>
                </a:lnTo>
                <a:lnTo>
                  <a:pt x="461963" y="226218"/>
                </a:lnTo>
                <a:lnTo>
                  <a:pt x="464344" y="188118"/>
                </a:lnTo>
                <a:lnTo>
                  <a:pt x="464344" y="173831"/>
                </a:lnTo>
                <a:lnTo>
                  <a:pt x="450056" y="142875"/>
                </a:lnTo>
                <a:lnTo>
                  <a:pt x="423863" y="116681"/>
                </a:lnTo>
                <a:lnTo>
                  <a:pt x="383381" y="90487"/>
                </a:lnTo>
                <a:lnTo>
                  <a:pt x="347663" y="66675"/>
                </a:lnTo>
                <a:lnTo>
                  <a:pt x="333375" y="50006"/>
                </a:lnTo>
                <a:lnTo>
                  <a:pt x="328613" y="30956"/>
                </a:lnTo>
                <a:lnTo>
                  <a:pt x="328613" y="16668"/>
                </a:lnTo>
                <a:lnTo>
                  <a:pt x="335756" y="4762"/>
                </a:lnTo>
                <a:lnTo>
                  <a:pt x="359569" y="0"/>
                </a:lnTo>
                <a:lnTo>
                  <a:pt x="421481" y="4762"/>
                </a:lnTo>
                <a:lnTo>
                  <a:pt x="507206" y="21431"/>
                </a:lnTo>
                <a:lnTo>
                  <a:pt x="559594" y="38100"/>
                </a:lnTo>
                <a:lnTo>
                  <a:pt x="597694" y="54768"/>
                </a:lnTo>
                <a:lnTo>
                  <a:pt x="661988" y="88106"/>
                </a:lnTo>
                <a:lnTo>
                  <a:pt x="740569" y="145256"/>
                </a:lnTo>
                <a:lnTo>
                  <a:pt x="802481" y="192881"/>
                </a:lnTo>
                <a:lnTo>
                  <a:pt x="840581" y="230981"/>
                </a:lnTo>
                <a:lnTo>
                  <a:pt x="854869" y="257175"/>
                </a:lnTo>
                <a:lnTo>
                  <a:pt x="859631" y="283368"/>
                </a:lnTo>
                <a:lnTo>
                  <a:pt x="857250" y="307181"/>
                </a:lnTo>
                <a:lnTo>
                  <a:pt x="850106" y="319087"/>
                </a:lnTo>
                <a:lnTo>
                  <a:pt x="835819" y="333375"/>
                </a:lnTo>
                <a:lnTo>
                  <a:pt x="604838" y="485775"/>
                </a:lnTo>
                <a:lnTo>
                  <a:pt x="378619" y="633412"/>
                </a:lnTo>
                <a:lnTo>
                  <a:pt x="140494" y="776287"/>
                </a:lnTo>
                <a:lnTo>
                  <a:pt x="50006" y="833437"/>
                </a:lnTo>
                <a:lnTo>
                  <a:pt x="40481" y="840581"/>
                </a:lnTo>
                <a:lnTo>
                  <a:pt x="26194" y="847725"/>
                </a:lnTo>
                <a:lnTo>
                  <a:pt x="9525" y="842962"/>
                </a:lnTo>
                <a:lnTo>
                  <a:pt x="0" y="833437"/>
                </a:lnTo>
                <a:lnTo>
                  <a:pt x="0" y="814387"/>
                </a:lnTo>
                <a:lnTo>
                  <a:pt x="16669" y="771525"/>
                </a:lnTo>
                <a:lnTo>
                  <a:pt x="35719" y="750093"/>
                </a:lnTo>
                <a:lnTo>
                  <a:pt x="135731" y="633412"/>
                </a:lnTo>
                <a:lnTo>
                  <a:pt x="285750" y="4643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20BF131-79FE-443C-855D-18E5DF980107}"/>
              </a:ext>
            </a:extLst>
          </p:cNvPr>
          <p:cNvSpPr/>
          <p:nvPr/>
        </p:nvSpPr>
        <p:spPr>
          <a:xfrm rot="16200000">
            <a:off x="4067176" y="2901951"/>
            <a:ext cx="3960813" cy="1681163"/>
          </a:xfrm>
          <a:custGeom>
            <a:avLst/>
            <a:gdLst>
              <a:gd name="connsiteX0" fmla="*/ 2230341 w 3959749"/>
              <a:gd name="connsiteY0" fmla="*/ 1319917 h 1681701"/>
              <a:gd name="connsiteX1" fmla="*/ 2524539 w 3959749"/>
              <a:gd name="connsiteY1" fmla="*/ 1335819 h 1681701"/>
              <a:gd name="connsiteX2" fmla="*/ 3164619 w 3959749"/>
              <a:gd name="connsiteY2" fmla="*/ 1339795 h 1681701"/>
              <a:gd name="connsiteX3" fmla="*/ 3538330 w 3959749"/>
              <a:gd name="connsiteY3" fmla="*/ 1331844 h 1681701"/>
              <a:gd name="connsiteX4" fmla="*/ 3701332 w 3959749"/>
              <a:gd name="connsiteY4" fmla="*/ 1323893 h 1681701"/>
              <a:gd name="connsiteX5" fmla="*/ 3753015 w 3959749"/>
              <a:gd name="connsiteY5" fmla="*/ 1307990 h 1681701"/>
              <a:gd name="connsiteX6" fmla="*/ 3804699 w 3959749"/>
              <a:gd name="connsiteY6" fmla="*/ 1272209 h 1681701"/>
              <a:gd name="connsiteX7" fmla="*/ 3848431 w 3959749"/>
              <a:gd name="connsiteY7" fmla="*/ 1196672 h 1681701"/>
              <a:gd name="connsiteX8" fmla="*/ 3880236 w 3959749"/>
              <a:gd name="connsiteY8" fmla="*/ 1129086 h 1681701"/>
              <a:gd name="connsiteX9" fmla="*/ 3896139 w 3959749"/>
              <a:gd name="connsiteY9" fmla="*/ 1105232 h 1681701"/>
              <a:gd name="connsiteX10" fmla="*/ 3923969 w 3959749"/>
              <a:gd name="connsiteY10" fmla="*/ 1093305 h 1681701"/>
              <a:gd name="connsiteX11" fmla="*/ 3939871 w 3959749"/>
              <a:gd name="connsiteY11" fmla="*/ 1097280 h 1681701"/>
              <a:gd name="connsiteX12" fmla="*/ 3951798 w 3959749"/>
              <a:gd name="connsiteY12" fmla="*/ 1109207 h 1681701"/>
              <a:gd name="connsiteX13" fmla="*/ 3959749 w 3959749"/>
              <a:gd name="connsiteY13" fmla="*/ 1133061 h 1681701"/>
              <a:gd name="connsiteX14" fmla="*/ 3951798 w 3959749"/>
              <a:gd name="connsiteY14" fmla="*/ 1272209 h 1681701"/>
              <a:gd name="connsiteX15" fmla="*/ 3931920 w 3959749"/>
              <a:gd name="connsiteY15" fmla="*/ 1387503 h 1681701"/>
              <a:gd name="connsiteX16" fmla="*/ 3900115 w 3959749"/>
              <a:gd name="connsiteY16" fmla="*/ 1478943 h 1681701"/>
              <a:gd name="connsiteX17" fmla="*/ 3828553 w 3959749"/>
              <a:gd name="connsiteY17" fmla="*/ 1598213 h 1681701"/>
              <a:gd name="connsiteX18" fmla="*/ 3776869 w 3959749"/>
              <a:gd name="connsiteY18" fmla="*/ 1645920 h 1681701"/>
              <a:gd name="connsiteX19" fmla="*/ 3729162 w 3959749"/>
              <a:gd name="connsiteY19" fmla="*/ 1677726 h 1681701"/>
              <a:gd name="connsiteX20" fmla="*/ 3709283 w 3959749"/>
              <a:gd name="connsiteY20" fmla="*/ 1681701 h 1681701"/>
              <a:gd name="connsiteX21" fmla="*/ 3697356 w 3959749"/>
              <a:gd name="connsiteY21" fmla="*/ 1673750 h 1681701"/>
              <a:gd name="connsiteX22" fmla="*/ 3689405 w 3959749"/>
              <a:gd name="connsiteY22" fmla="*/ 1657847 h 1681701"/>
              <a:gd name="connsiteX23" fmla="*/ 3673502 w 3959749"/>
              <a:gd name="connsiteY23" fmla="*/ 1633993 h 1681701"/>
              <a:gd name="connsiteX24" fmla="*/ 3649649 w 3959749"/>
              <a:gd name="connsiteY24" fmla="*/ 1618091 h 1681701"/>
              <a:gd name="connsiteX25" fmla="*/ 3625795 w 3959749"/>
              <a:gd name="connsiteY25" fmla="*/ 1606164 h 1681701"/>
              <a:gd name="connsiteX26" fmla="*/ 3590014 w 3959749"/>
              <a:gd name="connsiteY26" fmla="*/ 1594237 h 1681701"/>
              <a:gd name="connsiteX27" fmla="*/ 3339548 w 3959749"/>
              <a:gd name="connsiteY27" fmla="*/ 1594237 h 1681701"/>
              <a:gd name="connsiteX28" fmla="*/ 2675614 w 3959749"/>
              <a:gd name="connsiteY28" fmla="*/ 1598213 h 1681701"/>
              <a:gd name="connsiteX29" fmla="*/ 2425148 w 3959749"/>
              <a:gd name="connsiteY29" fmla="*/ 1586286 h 1681701"/>
              <a:gd name="connsiteX30" fmla="*/ 2329732 w 3959749"/>
              <a:gd name="connsiteY30" fmla="*/ 1582310 h 1681701"/>
              <a:gd name="connsiteX31" fmla="*/ 2162755 w 3959749"/>
              <a:gd name="connsiteY31" fmla="*/ 1566407 h 1681701"/>
              <a:gd name="connsiteX32" fmla="*/ 1928191 w 3959749"/>
              <a:gd name="connsiteY32" fmla="*/ 1534602 h 1681701"/>
              <a:gd name="connsiteX33" fmla="*/ 1816873 w 3959749"/>
              <a:gd name="connsiteY33" fmla="*/ 1514724 h 1681701"/>
              <a:gd name="connsiteX34" fmla="*/ 1669774 w 3959749"/>
              <a:gd name="connsiteY34" fmla="*/ 1482919 h 1681701"/>
              <a:gd name="connsiteX35" fmla="*/ 1447137 w 3959749"/>
              <a:gd name="connsiteY35" fmla="*/ 1427259 h 1681701"/>
              <a:gd name="connsiteX36" fmla="*/ 1220525 w 3959749"/>
              <a:gd name="connsiteY36" fmla="*/ 1347746 h 1681701"/>
              <a:gd name="connsiteX37" fmla="*/ 1081377 w 3959749"/>
              <a:gd name="connsiteY37" fmla="*/ 1284136 h 1681701"/>
              <a:gd name="connsiteX38" fmla="*/ 910424 w 3959749"/>
              <a:gd name="connsiteY38" fmla="*/ 1188720 h 1681701"/>
              <a:gd name="connsiteX39" fmla="*/ 791155 w 3959749"/>
              <a:gd name="connsiteY39" fmla="*/ 1101256 h 1681701"/>
              <a:gd name="connsiteX40" fmla="*/ 675861 w 3959749"/>
              <a:gd name="connsiteY40" fmla="*/ 1005840 h 1681701"/>
              <a:gd name="connsiteX41" fmla="*/ 556591 w 3959749"/>
              <a:gd name="connsiteY41" fmla="*/ 890546 h 1681701"/>
              <a:gd name="connsiteX42" fmla="*/ 413468 w 3959749"/>
              <a:gd name="connsiteY42" fmla="*/ 727545 h 1681701"/>
              <a:gd name="connsiteX43" fmla="*/ 302149 w 3959749"/>
              <a:gd name="connsiteY43" fmla="*/ 572494 h 1681701"/>
              <a:gd name="connsiteX44" fmla="*/ 174929 w 3959749"/>
              <a:gd name="connsiteY44" fmla="*/ 365760 h 1681701"/>
              <a:gd name="connsiteX45" fmla="*/ 55659 w 3959749"/>
              <a:gd name="connsiteY45" fmla="*/ 151075 h 1681701"/>
              <a:gd name="connsiteX46" fmla="*/ 11927 w 3959749"/>
              <a:gd name="connsiteY46" fmla="*/ 71562 h 1681701"/>
              <a:gd name="connsiteX47" fmla="*/ 0 w 3959749"/>
              <a:gd name="connsiteY47" fmla="*/ 39757 h 1681701"/>
              <a:gd name="connsiteX48" fmla="*/ 3975 w 3959749"/>
              <a:gd name="connsiteY48" fmla="*/ 11927 h 1681701"/>
              <a:gd name="connsiteX49" fmla="*/ 15902 w 3959749"/>
              <a:gd name="connsiteY49" fmla="*/ 3976 h 1681701"/>
              <a:gd name="connsiteX50" fmla="*/ 39756 w 3959749"/>
              <a:gd name="connsiteY50" fmla="*/ 0 h 1681701"/>
              <a:gd name="connsiteX51" fmla="*/ 59635 w 3959749"/>
              <a:gd name="connsiteY51" fmla="*/ 7952 h 1681701"/>
              <a:gd name="connsiteX52" fmla="*/ 91440 w 3959749"/>
              <a:gd name="connsiteY52" fmla="*/ 59635 h 1681701"/>
              <a:gd name="connsiteX53" fmla="*/ 163002 w 3959749"/>
              <a:gd name="connsiteY53" fmla="*/ 190832 h 1681701"/>
              <a:gd name="connsiteX54" fmla="*/ 242515 w 3959749"/>
              <a:gd name="connsiteY54" fmla="*/ 298174 h 1681701"/>
              <a:gd name="connsiteX55" fmla="*/ 373711 w 3959749"/>
              <a:gd name="connsiteY55" fmla="*/ 473103 h 1681701"/>
              <a:gd name="connsiteX56" fmla="*/ 524786 w 3959749"/>
              <a:gd name="connsiteY56" fmla="*/ 640080 h 1681701"/>
              <a:gd name="connsiteX57" fmla="*/ 699715 w 3959749"/>
              <a:gd name="connsiteY57" fmla="*/ 803082 h 1681701"/>
              <a:gd name="connsiteX58" fmla="*/ 846814 w 3959749"/>
              <a:gd name="connsiteY58" fmla="*/ 910425 h 1681701"/>
              <a:gd name="connsiteX59" fmla="*/ 962108 w 3959749"/>
              <a:gd name="connsiteY59" fmla="*/ 985962 h 1681701"/>
              <a:gd name="connsiteX60" fmla="*/ 1093304 w 3959749"/>
              <a:gd name="connsiteY60" fmla="*/ 1053548 h 1681701"/>
              <a:gd name="connsiteX61" fmla="*/ 1284135 w 3959749"/>
              <a:gd name="connsiteY61" fmla="*/ 1133061 h 1681701"/>
              <a:gd name="connsiteX62" fmla="*/ 1470991 w 3959749"/>
              <a:gd name="connsiteY62" fmla="*/ 1192696 h 1681701"/>
              <a:gd name="connsiteX63" fmla="*/ 1745311 w 3959749"/>
              <a:gd name="connsiteY63" fmla="*/ 1260282 h 1681701"/>
              <a:gd name="connsiteX64" fmla="*/ 2063363 w 3959749"/>
              <a:gd name="connsiteY64" fmla="*/ 1304014 h 1681701"/>
              <a:gd name="connsiteX65" fmla="*/ 2230341 w 3959749"/>
              <a:gd name="connsiteY65" fmla="*/ 1319917 h 168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959749" h="1681701">
                <a:moveTo>
                  <a:pt x="2230341" y="1319917"/>
                </a:moveTo>
                <a:lnTo>
                  <a:pt x="2524539" y="1335819"/>
                </a:lnTo>
                <a:lnTo>
                  <a:pt x="3164619" y="1339795"/>
                </a:lnTo>
                <a:lnTo>
                  <a:pt x="3538330" y="1331844"/>
                </a:lnTo>
                <a:lnTo>
                  <a:pt x="3701332" y="1323893"/>
                </a:lnTo>
                <a:lnTo>
                  <a:pt x="3753015" y="1307990"/>
                </a:lnTo>
                <a:lnTo>
                  <a:pt x="3804699" y="1272209"/>
                </a:lnTo>
                <a:lnTo>
                  <a:pt x="3848431" y="1196672"/>
                </a:lnTo>
                <a:lnTo>
                  <a:pt x="3880236" y="1129086"/>
                </a:lnTo>
                <a:lnTo>
                  <a:pt x="3896139" y="1105232"/>
                </a:lnTo>
                <a:lnTo>
                  <a:pt x="3923969" y="1093305"/>
                </a:lnTo>
                <a:lnTo>
                  <a:pt x="3939871" y="1097280"/>
                </a:lnTo>
                <a:lnTo>
                  <a:pt x="3951798" y="1109207"/>
                </a:lnTo>
                <a:lnTo>
                  <a:pt x="3959749" y="1133061"/>
                </a:lnTo>
                <a:lnTo>
                  <a:pt x="3951798" y="1272209"/>
                </a:lnTo>
                <a:lnTo>
                  <a:pt x="3931920" y="1387503"/>
                </a:lnTo>
                <a:lnTo>
                  <a:pt x="3900115" y="1478943"/>
                </a:lnTo>
                <a:lnTo>
                  <a:pt x="3828553" y="1598213"/>
                </a:lnTo>
                <a:lnTo>
                  <a:pt x="3776869" y="1645920"/>
                </a:lnTo>
                <a:lnTo>
                  <a:pt x="3729162" y="1677726"/>
                </a:lnTo>
                <a:lnTo>
                  <a:pt x="3709283" y="1681701"/>
                </a:lnTo>
                <a:lnTo>
                  <a:pt x="3697356" y="1673750"/>
                </a:lnTo>
                <a:lnTo>
                  <a:pt x="3689405" y="1657847"/>
                </a:lnTo>
                <a:lnTo>
                  <a:pt x="3673502" y="1633993"/>
                </a:lnTo>
                <a:lnTo>
                  <a:pt x="3649649" y="1618091"/>
                </a:lnTo>
                <a:lnTo>
                  <a:pt x="3625795" y="1606164"/>
                </a:lnTo>
                <a:lnTo>
                  <a:pt x="3590014" y="1594237"/>
                </a:lnTo>
                <a:lnTo>
                  <a:pt x="3339548" y="1594237"/>
                </a:lnTo>
                <a:lnTo>
                  <a:pt x="2675614" y="1598213"/>
                </a:lnTo>
                <a:lnTo>
                  <a:pt x="2425148" y="1586286"/>
                </a:lnTo>
                <a:lnTo>
                  <a:pt x="2329732" y="1582310"/>
                </a:lnTo>
                <a:lnTo>
                  <a:pt x="2162755" y="1566407"/>
                </a:lnTo>
                <a:lnTo>
                  <a:pt x="1928191" y="1534602"/>
                </a:lnTo>
                <a:lnTo>
                  <a:pt x="1816873" y="1514724"/>
                </a:lnTo>
                <a:lnTo>
                  <a:pt x="1669774" y="1482919"/>
                </a:lnTo>
                <a:lnTo>
                  <a:pt x="1447137" y="1427259"/>
                </a:lnTo>
                <a:lnTo>
                  <a:pt x="1220525" y="1347746"/>
                </a:lnTo>
                <a:lnTo>
                  <a:pt x="1081377" y="1284136"/>
                </a:lnTo>
                <a:lnTo>
                  <a:pt x="910424" y="1188720"/>
                </a:lnTo>
                <a:lnTo>
                  <a:pt x="791155" y="1101256"/>
                </a:lnTo>
                <a:lnTo>
                  <a:pt x="675861" y="1005840"/>
                </a:lnTo>
                <a:lnTo>
                  <a:pt x="556591" y="890546"/>
                </a:lnTo>
                <a:lnTo>
                  <a:pt x="413468" y="727545"/>
                </a:lnTo>
                <a:lnTo>
                  <a:pt x="302149" y="572494"/>
                </a:lnTo>
                <a:lnTo>
                  <a:pt x="174929" y="365760"/>
                </a:lnTo>
                <a:lnTo>
                  <a:pt x="55659" y="151075"/>
                </a:lnTo>
                <a:lnTo>
                  <a:pt x="11927" y="71562"/>
                </a:lnTo>
                <a:lnTo>
                  <a:pt x="0" y="39757"/>
                </a:lnTo>
                <a:lnTo>
                  <a:pt x="3975" y="11927"/>
                </a:lnTo>
                <a:lnTo>
                  <a:pt x="15902" y="3976"/>
                </a:lnTo>
                <a:lnTo>
                  <a:pt x="39756" y="0"/>
                </a:lnTo>
                <a:lnTo>
                  <a:pt x="59635" y="7952"/>
                </a:lnTo>
                <a:lnTo>
                  <a:pt x="91440" y="59635"/>
                </a:lnTo>
                <a:lnTo>
                  <a:pt x="163002" y="190832"/>
                </a:lnTo>
                <a:lnTo>
                  <a:pt x="242515" y="298174"/>
                </a:lnTo>
                <a:lnTo>
                  <a:pt x="373711" y="473103"/>
                </a:lnTo>
                <a:lnTo>
                  <a:pt x="524786" y="640080"/>
                </a:lnTo>
                <a:lnTo>
                  <a:pt x="699715" y="803082"/>
                </a:lnTo>
                <a:lnTo>
                  <a:pt x="846814" y="910425"/>
                </a:lnTo>
                <a:lnTo>
                  <a:pt x="962108" y="985962"/>
                </a:lnTo>
                <a:lnTo>
                  <a:pt x="1093304" y="1053548"/>
                </a:lnTo>
                <a:lnTo>
                  <a:pt x="1284135" y="1133061"/>
                </a:lnTo>
                <a:lnTo>
                  <a:pt x="1470991" y="1192696"/>
                </a:lnTo>
                <a:lnTo>
                  <a:pt x="1745311" y="1260282"/>
                </a:lnTo>
                <a:lnTo>
                  <a:pt x="2063363" y="1304014"/>
                </a:lnTo>
                <a:lnTo>
                  <a:pt x="2230341" y="1319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0233A68-ACD0-48AA-BCC8-09BB47A975C7}"/>
              </a:ext>
            </a:extLst>
          </p:cNvPr>
          <p:cNvSpPr/>
          <p:nvPr/>
        </p:nvSpPr>
        <p:spPr>
          <a:xfrm rot="16200000">
            <a:off x="3021807" y="3809207"/>
            <a:ext cx="3505200" cy="506413"/>
          </a:xfrm>
          <a:custGeom>
            <a:avLst/>
            <a:gdLst>
              <a:gd name="connsiteX0" fmla="*/ 1394460 w 3505200"/>
              <a:gd name="connsiteY0" fmla="*/ 201930 h 506730"/>
              <a:gd name="connsiteX1" fmla="*/ 2183130 w 3505200"/>
              <a:gd name="connsiteY1" fmla="*/ 228600 h 506730"/>
              <a:gd name="connsiteX2" fmla="*/ 2811780 w 3505200"/>
              <a:gd name="connsiteY2" fmla="*/ 228600 h 506730"/>
              <a:gd name="connsiteX3" fmla="*/ 3169920 w 3505200"/>
              <a:gd name="connsiteY3" fmla="*/ 228600 h 506730"/>
              <a:gd name="connsiteX4" fmla="*/ 3268980 w 3505200"/>
              <a:gd name="connsiteY4" fmla="*/ 224790 h 506730"/>
              <a:gd name="connsiteX5" fmla="*/ 3310890 w 3505200"/>
              <a:gd name="connsiteY5" fmla="*/ 205740 h 506730"/>
              <a:gd name="connsiteX6" fmla="*/ 3364230 w 3505200"/>
              <a:gd name="connsiteY6" fmla="*/ 167640 h 506730"/>
              <a:gd name="connsiteX7" fmla="*/ 3413760 w 3505200"/>
              <a:gd name="connsiteY7" fmla="*/ 106680 h 506730"/>
              <a:gd name="connsiteX8" fmla="*/ 3474720 w 3505200"/>
              <a:gd name="connsiteY8" fmla="*/ 0 h 506730"/>
              <a:gd name="connsiteX9" fmla="*/ 3505200 w 3505200"/>
              <a:gd name="connsiteY9" fmla="*/ 175260 h 506730"/>
              <a:gd name="connsiteX10" fmla="*/ 3478530 w 3505200"/>
              <a:gd name="connsiteY10" fmla="*/ 236220 h 506730"/>
              <a:gd name="connsiteX11" fmla="*/ 3436620 w 3505200"/>
              <a:gd name="connsiteY11" fmla="*/ 335280 h 506730"/>
              <a:gd name="connsiteX12" fmla="*/ 3402330 w 3505200"/>
              <a:gd name="connsiteY12" fmla="*/ 430530 h 506730"/>
              <a:gd name="connsiteX13" fmla="*/ 3379470 w 3505200"/>
              <a:gd name="connsiteY13" fmla="*/ 468630 h 506730"/>
              <a:gd name="connsiteX14" fmla="*/ 3352800 w 3505200"/>
              <a:gd name="connsiteY14" fmla="*/ 495300 h 506730"/>
              <a:gd name="connsiteX15" fmla="*/ 3329940 w 3505200"/>
              <a:gd name="connsiteY15" fmla="*/ 502920 h 506730"/>
              <a:gd name="connsiteX16" fmla="*/ 3307080 w 3505200"/>
              <a:gd name="connsiteY16" fmla="*/ 506730 h 506730"/>
              <a:gd name="connsiteX17" fmla="*/ 3268980 w 3505200"/>
              <a:gd name="connsiteY17" fmla="*/ 487680 h 506730"/>
              <a:gd name="connsiteX18" fmla="*/ 3230880 w 3505200"/>
              <a:gd name="connsiteY18" fmla="*/ 461010 h 506730"/>
              <a:gd name="connsiteX19" fmla="*/ 3162300 w 3505200"/>
              <a:gd name="connsiteY19" fmla="*/ 434340 h 506730"/>
              <a:gd name="connsiteX20" fmla="*/ 2983230 w 3505200"/>
              <a:gd name="connsiteY20" fmla="*/ 415290 h 506730"/>
              <a:gd name="connsiteX21" fmla="*/ 2842260 w 3505200"/>
              <a:gd name="connsiteY21" fmla="*/ 411480 h 506730"/>
              <a:gd name="connsiteX22" fmla="*/ 2647950 w 3505200"/>
              <a:gd name="connsiteY22" fmla="*/ 411480 h 506730"/>
              <a:gd name="connsiteX23" fmla="*/ 2114550 w 3505200"/>
              <a:gd name="connsiteY23" fmla="*/ 407670 h 506730"/>
              <a:gd name="connsiteX24" fmla="*/ 1234440 w 3505200"/>
              <a:gd name="connsiteY24" fmla="*/ 407670 h 506730"/>
              <a:gd name="connsiteX25" fmla="*/ 529590 w 3505200"/>
              <a:gd name="connsiteY25" fmla="*/ 403860 h 506730"/>
              <a:gd name="connsiteX26" fmla="*/ 87630 w 3505200"/>
              <a:gd name="connsiteY26" fmla="*/ 403860 h 506730"/>
              <a:gd name="connsiteX27" fmla="*/ 60960 w 3505200"/>
              <a:gd name="connsiteY27" fmla="*/ 400050 h 506730"/>
              <a:gd name="connsiteX28" fmla="*/ 26670 w 3505200"/>
              <a:gd name="connsiteY28" fmla="*/ 384810 h 506730"/>
              <a:gd name="connsiteX29" fmla="*/ 3810 w 3505200"/>
              <a:gd name="connsiteY29" fmla="*/ 358140 h 506730"/>
              <a:gd name="connsiteX30" fmla="*/ 0 w 3505200"/>
              <a:gd name="connsiteY30" fmla="*/ 327660 h 506730"/>
              <a:gd name="connsiteX31" fmla="*/ 7620 w 3505200"/>
              <a:gd name="connsiteY31" fmla="*/ 293370 h 506730"/>
              <a:gd name="connsiteX32" fmla="*/ 34290 w 3505200"/>
              <a:gd name="connsiteY32" fmla="*/ 266700 h 506730"/>
              <a:gd name="connsiteX33" fmla="*/ 95250 w 3505200"/>
              <a:gd name="connsiteY33" fmla="*/ 220980 h 506730"/>
              <a:gd name="connsiteX34" fmla="*/ 152400 w 3505200"/>
              <a:gd name="connsiteY34" fmla="*/ 190500 h 506730"/>
              <a:gd name="connsiteX35" fmla="*/ 224790 w 3505200"/>
              <a:gd name="connsiteY35" fmla="*/ 163830 h 506730"/>
              <a:gd name="connsiteX36" fmla="*/ 304800 w 3505200"/>
              <a:gd name="connsiteY36" fmla="*/ 148590 h 506730"/>
              <a:gd name="connsiteX37" fmla="*/ 381000 w 3505200"/>
              <a:gd name="connsiteY37" fmla="*/ 140970 h 506730"/>
              <a:gd name="connsiteX38" fmla="*/ 461010 w 3505200"/>
              <a:gd name="connsiteY38" fmla="*/ 140970 h 506730"/>
              <a:gd name="connsiteX39" fmla="*/ 525780 w 3505200"/>
              <a:gd name="connsiteY39" fmla="*/ 148590 h 506730"/>
              <a:gd name="connsiteX40" fmla="*/ 632460 w 3505200"/>
              <a:gd name="connsiteY40" fmla="*/ 163830 h 506730"/>
              <a:gd name="connsiteX41" fmla="*/ 758190 w 3505200"/>
              <a:gd name="connsiteY41" fmla="*/ 182880 h 506730"/>
              <a:gd name="connsiteX42" fmla="*/ 975360 w 3505200"/>
              <a:gd name="connsiteY42" fmla="*/ 190500 h 506730"/>
              <a:gd name="connsiteX43" fmla="*/ 1394460 w 3505200"/>
              <a:gd name="connsiteY43" fmla="*/ 201930 h 5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05200" h="506730">
                <a:moveTo>
                  <a:pt x="1394460" y="201930"/>
                </a:moveTo>
                <a:lnTo>
                  <a:pt x="2183130" y="228600"/>
                </a:lnTo>
                <a:lnTo>
                  <a:pt x="2811780" y="228600"/>
                </a:lnTo>
                <a:lnTo>
                  <a:pt x="3169920" y="228600"/>
                </a:lnTo>
                <a:lnTo>
                  <a:pt x="3268980" y="224790"/>
                </a:lnTo>
                <a:lnTo>
                  <a:pt x="3310890" y="205740"/>
                </a:lnTo>
                <a:lnTo>
                  <a:pt x="3364230" y="167640"/>
                </a:lnTo>
                <a:lnTo>
                  <a:pt x="3413760" y="106680"/>
                </a:lnTo>
                <a:lnTo>
                  <a:pt x="3474720" y="0"/>
                </a:lnTo>
                <a:lnTo>
                  <a:pt x="3505200" y="175260"/>
                </a:lnTo>
                <a:lnTo>
                  <a:pt x="3478530" y="236220"/>
                </a:lnTo>
                <a:lnTo>
                  <a:pt x="3436620" y="335280"/>
                </a:lnTo>
                <a:lnTo>
                  <a:pt x="3402330" y="430530"/>
                </a:lnTo>
                <a:lnTo>
                  <a:pt x="3379470" y="468630"/>
                </a:lnTo>
                <a:lnTo>
                  <a:pt x="3352800" y="495300"/>
                </a:lnTo>
                <a:lnTo>
                  <a:pt x="3329940" y="502920"/>
                </a:lnTo>
                <a:lnTo>
                  <a:pt x="3307080" y="506730"/>
                </a:lnTo>
                <a:lnTo>
                  <a:pt x="3268980" y="487680"/>
                </a:lnTo>
                <a:lnTo>
                  <a:pt x="3230880" y="461010"/>
                </a:lnTo>
                <a:lnTo>
                  <a:pt x="3162300" y="434340"/>
                </a:lnTo>
                <a:lnTo>
                  <a:pt x="2983230" y="415290"/>
                </a:lnTo>
                <a:lnTo>
                  <a:pt x="2842260" y="411480"/>
                </a:lnTo>
                <a:lnTo>
                  <a:pt x="2647950" y="411480"/>
                </a:lnTo>
                <a:lnTo>
                  <a:pt x="2114550" y="407670"/>
                </a:lnTo>
                <a:lnTo>
                  <a:pt x="1234440" y="407670"/>
                </a:lnTo>
                <a:lnTo>
                  <a:pt x="529590" y="403860"/>
                </a:lnTo>
                <a:lnTo>
                  <a:pt x="87630" y="403860"/>
                </a:lnTo>
                <a:lnTo>
                  <a:pt x="60960" y="400050"/>
                </a:lnTo>
                <a:lnTo>
                  <a:pt x="26670" y="384810"/>
                </a:lnTo>
                <a:lnTo>
                  <a:pt x="3810" y="358140"/>
                </a:lnTo>
                <a:lnTo>
                  <a:pt x="0" y="327660"/>
                </a:lnTo>
                <a:lnTo>
                  <a:pt x="7620" y="293370"/>
                </a:lnTo>
                <a:lnTo>
                  <a:pt x="34290" y="266700"/>
                </a:lnTo>
                <a:lnTo>
                  <a:pt x="95250" y="220980"/>
                </a:lnTo>
                <a:lnTo>
                  <a:pt x="152400" y="190500"/>
                </a:lnTo>
                <a:lnTo>
                  <a:pt x="224790" y="163830"/>
                </a:lnTo>
                <a:lnTo>
                  <a:pt x="304800" y="148590"/>
                </a:lnTo>
                <a:lnTo>
                  <a:pt x="381000" y="140970"/>
                </a:lnTo>
                <a:lnTo>
                  <a:pt x="461010" y="140970"/>
                </a:lnTo>
                <a:lnTo>
                  <a:pt x="525780" y="148590"/>
                </a:lnTo>
                <a:lnTo>
                  <a:pt x="632460" y="163830"/>
                </a:lnTo>
                <a:lnTo>
                  <a:pt x="758190" y="182880"/>
                </a:lnTo>
                <a:lnTo>
                  <a:pt x="975360" y="190500"/>
                </a:lnTo>
                <a:lnTo>
                  <a:pt x="1394460" y="20193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0E8E9B6-0412-46C0-B36D-E2AFAF3B049C}"/>
              </a:ext>
            </a:extLst>
          </p:cNvPr>
          <p:cNvSpPr/>
          <p:nvPr/>
        </p:nvSpPr>
        <p:spPr>
          <a:xfrm rot="16200000">
            <a:off x="3253582" y="3564732"/>
            <a:ext cx="1938337" cy="1123950"/>
          </a:xfrm>
          <a:custGeom>
            <a:avLst/>
            <a:gdLst>
              <a:gd name="connsiteX0" fmla="*/ 578643 w 1938337"/>
              <a:gd name="connsiteY0" fmla="*/ 516731 h 1123950"/>
              <a:gd name="connsiteX1" fmla="*/ 354806 w 1938337"/>
              <a:gd name="connsiteY1" fmla="*/ 345281 h 1123950"/>
              <a:gd name="connsiteX2" fmla="*/ 69056 w 1938337"/>
              <a:gd name="connsiteY2" fmla="*/ 111918 h 1123950"/>
              <a:gd name="connsiteX3" fmla="*/ 26193 w 1938337"/>
              <a:gd name="connsiteY3" fmla="*/ 76200 h 1123950"/>
              <a:gd name="connsiteX4" fmla="*/ 7143 w 1938337"/>
              <a:gd name="connsiteY4" fmla="*/ 54768 h 1123950"/>
              <a:gd name="connsiteX5" fmla="*/ 0 w 1938337"/>
              <a:gd name="connsiteY5" fmla="*/ 38100 h 1123950"/>
              <a:gd name="connsiteX6" fmla="*/ 0 w 1938337"/>
              <a:gd name="connsiteY6" fmla="*/ 23812 h 1123950"/>
              <a:gd name="connsiteX7" fmla="*/ 0 w 1938337"/>
              <a:gd name="connsiteY7" fmla="*/ 11906 h 1123950"/>
              <a:gd name="connsiteX8" fmla="*/ 7143 w 1938337"/>
              <a:gd name="connsiteY8" fmla="*/ 2381 h 1123950"/>
              <a:gd name="connsiteX9" fmla="*/ 30956 w 1938337"/>
              <a:gd name="connsiteY9" fmla="*/ 0 h 1123950"/>
              <a:gd name="connsiteX10" fmla="*/ 42862 w 1938337"/>
              <a:gd name="connsiteY10" fmla="*/ 2381 h 1123950"/>
              <a:gd name="connsiteX11" fmla="*/ 121443 w 1938337"/>
              <a:gd name="connsiteY11" fmla="*/ 59531 h 1123950"/>
              <a:gd name="connsiteX12" fmla="*/ 328612 w 1938337"/>
              <a:gd name="connsiteY12" fmla="*/ 204787 h 1123950"/>
              <a:gd name="connsiteX13" fmla="*/ 531018 w 1938337"/>
              <a:gd name="connsiteY13" fmla="*/ 340518 h 1123950"/>
              <a:gd name="connsiteX14" fmla="*/ 804862 w 1938337"/>
              <a:gd name="connsiteY14" fmla="*/ 504825 h 1123950"/>
              <a:gd name="connsiteX15" fmla="*/ 1059656 w 1938337"/>
              <a:gd name="connsiteY15" fmla="*/ 652462 h 1123950"/>
              <a:gd name="connsiteX16" fmla="*/ 1312068 w 1938337"/>
              <a:gd name="connsiteY16" fmla="*/ 776287 h 1123950"/>
              <a:gd name="connsiteX17" fmla="*/ 1614487 w 1938337"/>
              <a:gd name="connsiteY17" fmla="*/ 914400 h 1123950"/>
              <a:gd name="connsiteX18" fmla="*/ 1919287 w 1938337"/>
              <a:gd name="connsiteY18" fmla="*/ 1028700 h 1123950"/>
              <a:gd name="connsiteX19" fmla="*/ 1938337 w 1938337"/>
              <a:gd name="connsiteY19" fmla="*/ 1123950 h 1123950"/>
              <a:gd name="connsiteX20" fmla="*/ 1509712 w 1938337"/>
              <a:gd name="connsiteY20" fmla="*/ 1116806 h 1123950"/>
              <a:gd name="connsiteX21" fmla="*/ 1428750 w 1938337"/>
              <a:gd name="connsiteY21" fmla="*/ 1066800 h 1123950"/>
              <a:gd name="connsiteX22" fmla="*/ 1288256 w 1938337"/>
              <a:gd name="connsiteY22" fmla="*/ 978693 h 1123950"/>
              <a:gd name="connsiteX23" fmla="*/ 1012031 w 1938337"/>
              <a:gd name="connsiteY23" fmla="*/ 814387 h 1123950"/>
              <a:gd name="connsiteX24" fmla="*/ 723900 w 1938337"/>
              <a:gd name="connsiteY24" fmla="*/ 616743 h 1123950"/>
              <a:gd name="connsiteX25" fmla="*/ 578643 w 1938337"/>
              <a:gd name="connsiteY25" fmla="*/ 516731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38337" h="1123950">
                <a:moveTo>
                  <a:pt x="578643" y="516731"/>
                </a:moveTo>
                <a:lnTo>
                  <a:pt x="354806" y="345281"/>
                </a:lnTo>
                <a:lnTo>
                  <a:pt x="69056" y="111918"/>
                </a:lnTo>
                <a:lnTo>
                  <a:pt x="26193" y="76200"/>
                </a:lnTo>
                <a:lnTo>
                  <a:pt x="7143" y="54768"/>
                </a:lnTo>
                <a:lnTo>
                  <a:pt x="0" y="38100"/>
                </a:lnTo>
                <a:lnTo>
                  <a:pt x="0" y="23812"/>
                </a:lnTo>
                <a:lnTo>
                  <a:pt x="0" y="11906"/>
                </a:lnTo>
                <a:lnTo>
                  <a:pt x="7143" y="2381"/>
                </a:lnTo>
                <a:lnTo>
                  <a:pt x="30956" y="0"/>
                </a:lnTo>
                <a:lnTo>
                  <a:pt x="42862" y="2381"/>
                </a:lnTo>
                <a:lnTo>
                  <a:pt x="121443" y="59531"/>
                </a:lnTo>
                <a:lnTo>
                  <a:pt x="328612" y="204787"/>
                </a:lnTo>
                <a:lnTo>
                  <a:pt x="531018" y="340518"/>
                </a:lnTo>
                <a:lnTo>
                  <a:pt x="804862" y="504825"/>
                </a:lnTo>
                <a:lnTo>
                  <a:pt x="1059656" y="652462"/>
                </a:lnTo>
                <a:lnTo>
                  <a:pt x="1312068" y="776287"/>
                </a:lnTo>
                <a:lnTo>
                  <a:pt x="1614487" y="914400"/>
                </a:lnTo>
                <a:lnTo>
                  <a:pt x="1919287" y="1028700"/>
                </a:lnTo>
                <a:lnTo>
                  <a:pt x="1938337" y="1123950"/>
                </a:lnTo>
                <a:lnTo>
                  <a:pt x="1509712" y="1116806"/>
                </a:lnTo>
                <a:lnTo>
                  <a:pt x="1428750" y="1066800"/>
                </a:lnTo>
                <a:lnTo>
                  <a:pt x="1288256" y="978693"/>
                </a:lnTo>
                <a:lnTo>
                  <a:pt x="1012031" y="814387"/>
                </a:lnTo>
                <a:lnTo>
                  <a:pt x="723900" y="616743"/>
                </a:lnTo>
                <a:lnTo>
                  <a:pt x="578643" y="5167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C3BF082-117F-40E4-990D-01EC3D4B1FE8}"/>
              </a:ext>
            </a:extLst>
          </p:cNvPr>
          <p:cNvSpPr/>
          <p:nvPr/>
        </p:nvSpPr>
        <p:spPr>
          <a:xfrm>
            <a:off x="4881563" y="3576638"/>
            <a:ext cx="603250" cy="641350"/>
          </a:xfrm>
          <a:custGeom>
            <a:avLst/>
            <a:gdLst>
              <a:gd name="connsiteX0" fmla="*/ 297656 w 602456"/>
              <a:gd name="connsiteY0" fmla="*/ 381000 h 640556"/>
              <a:gd name="connsiteX1" fmla="*/ 73818 w 602456"/>
              <a:gd name="connsiteY1" fmla="*/ 116681 h 640556"/>
              <a:gd name="connsiteX2" fmla="*/ 19050 w 602456"/>
              <a:gd name="connsiteY2" fmla="*/ 50006 h 640556"/>
              <a:gd name="connsiteX3" fmla="*/ 0 w 602456"/>
              <a:gd name="connsiteY3" fmla="*/ 30956 h 640556"/>
              <a:gd name="connsiteX4" fmla="*/ 11906 w 602456"/>
              <a:gd name="connsiteY4" fmla="*/ 0 h 640556"/>
              <a:gd name="connsiteX5" fmla="*/ 54768 w 602456"/>
              <a:gd name="connsiteY5" fmla="*/ 11906 h 640556"/>
              <a:gd name="connsiteX6" fmla="*/ 171450 w 602456"/>
              <a:gd name="connsiteY6" fmla="*/ 54768 h 640556"/>
              <a:gd name="connsiteX7" fmla="*/ 335756 w 602456"/>
              <a:gd name="connsiteY7" fmla="*/ 126206 h 640556"/>
              <a:gd name="connsiteX8" fmla="*/ 428625 w 602456"/>
              <a:gd name="connsiteY8" fmla="*/ 171450 h 640556"/>
              <a:gd name="connsiteX9" fmla="*/ 454818 w 602456"/>
              <a:gd name="connsiteY9" fmla="*/ 190500 h 640556"/>
              <a:gd name="connsiteX10" fmla="*/ 476250 w 602456"/>
              <a:gd name="connsiteY10" fmla="*/ 211931 h 640556"/>
              <a:gd name="connsiteX11" fmla="*/ 521493 w 602456"/>
              <a:gd name="connsiteY11" fmla="*/ 278606 h 640556"/>
              <a:gd name="connsiteX12" fmla="*/ 552450 w 602456"/>
              <a:gd name="connsiteY12" fmla="*/ 330993 h 640556"/>
              <a:gd name="connsiteX13" fmla="*/ 576262 w 602456"/>
              <a:gd name="connsiteY13" fmla="*/ 395287 h 640556"/>
              <a:gd name="connsiteX14" fmla="*/ 592931 w 602456"/>
              <a:gd name="connsiteY14" fmla="*/ 464343 h 640556"/>
              <a:gd name="connsiteX15" fmla="*/ 602456 w 602456"/>
              <a:gd name="connsiteY15" fmla="*/ 540543 h 640556"/>
              <a:gd name="connsiteX16" fmla="*/ 602456 w 602456"/>
              <a:gd name="connsiteY16" fmla="*/ 592931 h 640556"/>
              <a:gd name="connsiteX17" fmla="*/ 597693 w 602456"/>
              <a:gd name="connsiteY17" fmla="*/ 616743 h 640556"/>
              <a:gd name="connsiteX18" fmla="*/ 590550 w 602456"/>
              <a:gd name="connsiteY18" fmla="*/ 628650 h 640556"/>
              <a:gd name="connsiteX19" fmla="*/ 573881 w 602456"/>
              <a:gd name="connsiteY19" fmla="*/ 638175 h 640556"/>
              <a:gd name="connsiteX20" fmla="*/ 550068 w 602456"/>
              <a:gd name="connsiteY20" fmla="*/ 640556 h 640556"/>
              <a:gd name="connsiteX21" fmla="*/ 523875 w 602456"/>
              <a:gd name="connsiteY21" fmla="*/ 633412 h 640556"/>
              <a:gd name="connsiteX22" fmla="*/ 490537 w 602456"/>
              <a:gd name="connsiteY22" fmla="*/ 611981 h 640556"/>
              <a:gd name="connsiteX23" fmla="*/ 297656 w 602456"/>
              <a:gd name="connsiteY23" fmla="*/ 381000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456" h="640556">
                <a:moveTo>
                  <a:pt x="297656" y="381000"/>
                </a:moveTo>
                <a:lnTo>
                  <a:pt x="73818" y="116681"/>
                </a:lnTo>
                <a:lnTo>
                  <a:pt x="19050" y="50006"/>
                </a:lnTo>
                <a:lnTo>
                  <a:pt x="0" y="30956"/>
                </a:lnTo>
                <a:lnTo>
                  <a:pt x="11906" y="0"/>
                </a:lnTo>
                <a:lnTo>
                  <a:pt x="54768" y="11906"/>
                </a:lnTo>
                <a:lnTo>
                  <a:pt x="171450" y="54768"/>
                </a:lnTo>
                <a:lnTo>
                  <a:pt x="335756" y="126206"/>
                </a:lnTo>
                <a:lnTo>
                  <a:pt x="428625" y="171450"/>
                </a:lnTo>
                <a:lnTo>
                  <a:pt x="454818" y="190500"/>
                </a:lnTo>
                <a:lnTo>
                  <a:pt x="476250" y="211931"/>
                </a:lnTo>
                <a:lnTo>
                  <a:pt x="521493" y="278606"/>
                </a:lnTo>
                <a:lnTo>
                  <a:pt x="552450" y="330993"/>
                </a:lnTo>
                <a:lnTo>
                  <a:pt x="576262" y="395287"/>
                </a:lnTo>
                <a:lnTo>
                  <a:pt x="592931" y="464343"/>
                </a:lnTo>
                <a:lnTo>
                  <a:pt x="602456" y="540543"/>
                </a:lnTo>
                <a:lnTo>
                  <a:pt x="602456" y="592931"/>
                </a:lnTo>
                <a:lnTo>
                  <a:pt x="597693" y="616743"/>
                </a:lnTo>
                <a:lnTo>
                  <a:pt x="590550" y="628650"/>
                </a:lnTo>
                <a:lnTo>
                  <a:pt x="573881" y="638175"/>
                </a:lnTo>
                <a:lnTo>
                  <a:pt x="550068" y="640556"/>
                </a:lnTo>
                <a:lnTo>
                  <a:pt x="523875" y="633412"/>
                </a:lnTo>
                <a:lnTo>
                  <a:pt x="490537" y="611981"/>
                </a:lnTo>
                <a:lnTo>
                  <a:pt x="297656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75A57D4-8C38-4821-A877-BA7E9AF1B389}"/>
              </a:ext>
            </a:extLst>
          </p:cNvPr>
          <p:cNvSpPr/>
          <p:nvPr/>
        </p:nvSpPr>
        <p:spPr>
          <a:xfrm rot="16200000">
            <a:off x="6683376" y="3848101"/>
            <a:ext cx="1828800" cy="1908175"/>
          </a:xfrm>
          <a:custGeom>
            <a:avLst/>
            <a:gdLst>
              <a:gd name="connsiteX0" fmla="*/ 807720 w 1828800"/>
              <a:gd name="connsiteY0" fmla="*/ 621030 h 1908810"/>
              <a:gd name="connsiteX1" fmla="*/ 1059180 w 1828800"/>
              <a:gd name="connsiteY1" fmla="*/ 457200 h 1908810"/>
              <a:gd name="connsiteX2" fmla="*/ 1356360 w 1828800"/>
              <a:gd name="connsiteY2" fmla="*/ 259080 h 1908810"/>
              <a:gd name="connsiteX3" fmla="*/ 1664970 w 1828800"/>
              <a:gd name="connsiteY3" fmla="*/ 57150 h 1908810"/>
              <a:gd name="connsiteX4" fmla="*/ 1737360 w 1828800"/>
              <a:gd name="connsiteY4" fmla="*/ 0 h 1908810"/>
              <a:gd name="connsiteX5" fmla="*/ 1828800 w 1828800"/>
              <a:gd name="connsiteY5" fmla="*/ 45720 h 1908810"/>
              <a:gd name="connsiteX6" fmla="*/ 1653540 w 1828800"/>
              <a:gd name="connsiteY6" fmla="*/ 182880 h 1908810"/>
              <a:gd name="connsiteX7" fmla="*/ 1493520 w 1828800"/>
              <a:gd name="connsiteY7" fmla="*/ 316230 h 1908810"/>
              <a:gd name="connsiteX8" fmla="*/ 1276350 w 1828800"/>
              <a:gd name="connsiteY8" fmla="*/ 502920 h 1908810"/>
              <a:gd name="connsiteX9" fmla="*/ 1047750 w 1828800"/>
              <a:gd name="connsiteY9" fmla="*/ 704850 h 1908810"/>
              <a:gd name="connsiteX10" fmla="*/ 910590 w 1828800"/>
              <a:gd name="connsiteY10" fmla="*/ 838200 h 1908810"/>
              <a:gd name="connsiteX11" fmla="*/ 750570 w 1828800"/>
              <a:gd name="connsiteY11" fmla="*/ 998220 h 1908810"/>
              <a:gd name="connsiteX12" fmla="*/ 598170 w 1828800"/>
              <a:gd name="connsiteY12" fmla="*/ 1154430 h 1908810"/>
              <a:gd name="connsiteX13" fmla="*/ 449580 w 1828800"/>
              <a:gd name="connsiteY13" fmla="*/ 1333500 h 1908810"/>
              <a:gd name="connsiteX14" fmla="*/ 274320 w 1828800"/>
              <a:gd name="connsiteY14" fmla="*/ 1562100 h 1908810"/>
              <a:gd name="connsiteX15" fmla="*/ 156210 w 1828800"/>
              <a:gd name="connsiteY15" fmla="*/ 1744980 h 1908810"/>
              <a:gd name="connsiteX16" fmla="*/ 76200 w 1828800"/>
              <a:gd name="connsiteY16" fmla="*/ 1874520 h 1908810"/>
              <a:gd name="connsiteX17" fmla="*/ 60960 w 1828800"/>
              <a:gd name="connsiteY17" fmla="*/ 1897380 h 1908810"/>
              <a:gd name="connsiteX18" fmla="*/ 45720 w 1828800"/>
              <a:gd name="connsiteY18" fmla="*/ 1905000 h 1908810"/>
              <a:gd name="connsiteX19" fmla="*/ 26670 w 1828800"/>
              <a:gd name="connsiteY19" fmla="*/ 1908810 h 1908810"/>
              <a:gd name="connsiteX20" fmla="*/ 7620 w 1828800"/>
              <a:gd name="connsiteY20" fmla="*/ 1905000 h 1908810"/>
              <a:gd name="connsiteX21" fmla="*/ 0 w 1828800"/>
              <a:gd name="connsiteY21" fmla="*/ 1889760 h 1908810"/>
              <a:gd name="connsiteX22" fmla="*/ 7620 w 1828800"/>
              <a:gd name="connsiteY22" fmla="*/ 1729740 h 1908810"/>
              <a:gd name="connsiteX23" fmla="*/ 26670 w 1828800"/>
              <a:gd name="connsiteY23" fmla="*/ 1341120 h 1908810"/>
              <a:gd name="connsiteX24" fmla="*/ 38100 w 1828800"/>
              <a:gd name="connsiteY24" fmla="*/ 1226820 h 1908810"/>
              <a:gd name="connsiteX25" fmla="*/ 57150 w 1828800"/>
              <a:gd name="connsiteY25" fmla="*/ 1169670 h 1908810"/>
              <a:gd name="connsiteX26" fmla="*/ 87630 w 1828800"/>
              <a:gd name="connsiteY26" fmla="*/ 1127760 h 1908810"/>
              <a:gd name="connsiteX27" fmla="*/ 220980 w 1828800"/>
              <a:gd name="connsiteY27" fmla="*/ 1036320 h 1908810"/>
              <a:gd name="connsiteX28" fmla="*/ 373380 w 1828800"/>
              <a:gd name="connsiteY28" fmla="*/ 914400 h 1908810"/>
              <a:gd name="connsiteX29" fmla="*/ 624840 w 1828800"/>
              <a:gd name="connsiteY29" fmla="*/ 746760 h 1908810"/>
              <a:gd name="connsiteX30" fmla="*/ 807720 w 1828800"/>
              <a:gd name="connsiteY30" fmla="*/ 621030 h 19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28800" h="1908810">
                <a:moveTo>
                  <a:pt x="807720" y="621030"/>
                </a:moveTo>
                <a:lnTo>
                  <a:pt x="1059180" y="457200"/>
                </a:lnTo>
                <a:lnTo>
                  <a:pt x="1356360" y="259080"/>
                </a:lnTo>
                <a:lnTo>
                  <a:pt x="1664970" y="57150"/>
                </a:lnTo>
                <a:lnTo>
                  <a:pt x="1737360" y="0"/>
                </a:lnTo>
                <a:lnTo>
                  <a:pt x="1828800" y="45720"/>
                </a:lnTo>
                <a:lnTo>
                  <a:pt x="1653540" y="182880"/>
                </a:lnTo>
                <a:lnTo>
                  <a:pt x="1493520" y="316230"/>
                </a:lnTo>
                <a:lnTo>
                  <a:pt x="1276350" y="502920"/>
                </a:lnTo>
                <a:lnTo>
                  <a:pt x="1047750" y="704850"/>
                </a:lnTo>
                <a:lnTo>
                  <a:pt x="910590" y="838200"/>
                </a:lnTo>
                <a:lnTo>
                  <a:pt x="750570" y="998220"/>
                </a:lnTo>
                <a:lnTo>
                  <a:pt x="598170" y="1154430"/>
                </a:lnTo>
                <a:lnTo>
                  <a:pt x="449580" y="1333500"/>
                </a:lnTo>
                <a:lnTo>
                  <a:pt x="274320" y="1562100"/>
                </a:lnTo>
                <a:lnTo>
                  <a:pt x="156210" y="1744980"/>
                </a:lnTo>
                <a:lnTo>
                  <a:pt x="76200" y="1874520"/>
                </a:lnTo>
                <a:lnTo>
                  <a:pt x="60960" y="1897380"/>
                </a:lnTo>
                <a:lnTo>
                  <a:pt x="45720" y="1905000"/>
                </a:lnTo>
                <a:lnTo>
                  <a:pt x="26670" y="1908810"/>
                </a:lnTo>
                <a:lnTo>
                  <a:pt x="7620" y="1905000"/>
                </a:lnTo>
                <a:lnTo>
                  <a:pt x="0" y="1889760"/>
                </a:lnTo>
                <a:lnTo>
                  <a:pt x="7620" y="1729740"/>
                </a:lnTo>
                <a:lnTo>
                  <a:pt x="26670" y="1341120"/>
                </a:lnTo>
                <a:lnTo>
                  <a:pt x="38100" y="1226820"/>
                </a:lnTo>
                <a:lnTo>
                  <a:pt x="57150" y="1169670"/>
                </a:lnTo>
                <a:lnTo>
                  <a:pt x="87630" y="1127760"/>
                </a:lnTo>
                <a:lnTo>
                  <a:pt x="220980" y="1036320"/>
                </a:lnTo>
                <a:lnTo>
                  <a:pt x="373380" y="914400"/>
                </a:lnTo>
                <a:lnTo>
                  <a:pt x="624840" y="746760"/>
                </a:lnTo>
                <a:lnTo>
                  <a:pt x="807720" y="6210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CC7D9F-32FA-4F8D-9310-FF526F4B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619" y="1666875"/>
            <a:ext cx="5047926" cy="415173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308B484-A275-47CD-AB8F-CD4B5594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938" y="1666875"/>
            <a:ext cx="5047926" cy="415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9" grpId="0" animBg="1"/>
      <p:bldP spid="13" grpId="0" animBg="1"/>
      <p:bldP spid="14" grpId="0" animBg="1"/>
      <p:bldP spid="9" grpId="0" animBg="1"/>
      <p:bldP spid="2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A6B537-B616-450F-8D8C-2EEB7001D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02" y="1292167"/>
            <a:ext cx="457239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82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B0CB50F8-EC2E-43A4-B660-AAD5BFDD3788}"/>
              </a:ext>
            </a:extLst>
          </p:cNvPr>
          <p:cNvSpPr/>
          <p:nvPr/>
        </p:nvSpPr>
        <p:spPr>
          <a:xfrm>
            <a:off x="4314825" y="1811339"/>
            <a:ext cx="750888" cy="593725"/>
          </a:xfrm>
          <a:custGeom>
            <a:avLst/>
            <a:gdLst>
              <a:gd name="connsiteX0" fmla="*/ 378619 w 750094"/>
              <a:gd name="connsiteY0" fmla="*/ 454819 h 592932"/>
              <a:gd name="connsiteX1" fmla="*/ 292894 w 750094"/>
              <a:gd name="connsiteY1" fmla="*/ 373857 h 592932"/>
              <a:gd name="connsiteX2" fmla="*/ 216694 w 750094"/>
              <a:gd name="connsiteY2" fmla="*/ 292894 h 592932"/>
              <a:gd name="connsiteX3" fmla="*/ 116681 w 750094"/>
              <a:gd name="connsiteY3" fmla="*/ 178594 h 592932"/>
              <a:gd name="connsiteX4" fmla="*/ 40481 w 750094"/>
              <a:gd name="connsiteY4" fmla="*/ 92869 h 592932"/>
              <a:gd name="connsiteX5" fmla="*/ 11906 w 750094"/>
              <a:gd name="connsiteY5" fmla="*/ 57150 h 592932"/>
              <a:gd name="connsiteX6" fmla="*/ 0 w 750094"/>
              <a:gd name="connsiteY6" fmla="*/ 26194 h 592932"/>
              <a:gd name="connsiteX7" fmla="*/ 2381 w 750094"/>
              <a:gd name="connsiteY7" fmla="*/ 0 h 592932"/>
              <a:gd name="connsiteX8" fmla="*/ 21431 w 750094"/>
              <a:gd name="connsiteY8" fmla="*/ 0 h 592932"/>
              <a:gd name="connsiteX9" fmla="*/ 45244 w 750094"/>
              <a:gd name="connsiteY9" fmla="*/ 2382 h 592932"/>
              <a:gd name="connsiteX10" fmla="*/ 123825 w 750094"/>
              <a:gd name="connsiteY10" fmla="*/ 45244 h 592932"/>
              <a:gd name="connsiteX11" fmla="*/ 259556 w 750094"/>
              <a:gd name="connsiteY11" fmla="*/ 109538 h 592932"/>
              <a:gd name="connsiteX12" fmla="*/ 347663 w 750094"/>
              <a:gd name="connsiteY12" fmla="*/ 138113 h 592932"/>
              <a:gd name="connsiteX13" fmla="*/ 433388 w 750094"/>
              <a:gd name="connsiteY13" fmla="*/ 157163 h 592932"/>
              <a:gd name="connsiteX14" fmla="*/ 547688 w 750094"/>
              <a:gd name="connsiteY14" fmla="*/ 166688 h 592932"/>
              <a:gd name="connsiteX15" fmla="*/ 600075 w 750094"/>
              <a:gd name="connsiteY15" fmla="*/ 164307 h 592932"/>
              <a:gd name="connsiteX16" fmla="*/ 619125 w 750094"/>
              <a:gd name="connsiteY16" fmla="*/ 169069 h 592932"/>
              <a:gd name="connsiteX17" fmla="*/ 654844 w 750094"/>
              <a:gd name="connsiteY17" fmla="*/ 219075 h 592932"/>
              <a:gd name="connsiteX18" fmla="*/ 683419 w 750094"/>
              <a:gd name="connsiteY18" fmla="*/ 271463 h 592932"/>
              <a:gd name="connsiteX19" fmla="*/ 711994 w 750094"/>
              <a:gd name="connsiteY19" fmla="*/ 328613 h 592932"/>
              <a:gd name="connsiteX20" fmla="*/ 733425 w 750094"/>
              <a:gd name="connsiteY20" fmla="*/ 392907 h 592932"/>
              <a:gd name="connsiteX21" fmla="*/ 745331 w 750094"/>
              <a:gd name="connsiteY21" fmla="*/ 442913 h 592932"/>
              <a:gd name="connsiteX22" fmla="*/ 750094 w 750094"/>
              <a:gd name="connsiteY22" fmla="*/ 500063 h 592932"/>
              <a:gd name="connsiteX23" fmla="*/ 747713 w 750094"/>
              <a:gd name="connsiteY23" fmla="*/ 542925 h 592932"/>
              <a:gd name="connsiteX24" fmla="*/ 723900 w 750094"/>
              <a:gd name="connsiteY24" fmla="*/ 569119 h 592932"/>
              <a:gd name="connsiteX25" fmla="*/ 681038 w 750094"/>
              <a:gd name="connsiteY25" fmla="*/ 585788 h 592932"/>
              <a:gd name="connsiteX26" fmla="*/ 628650 w 750094"/>
              <a:gd name="connsiteY26" fmla="*/ 592932 h 592932"/>
              <a:gd name="connsiteX27" fmla="*/ 583406 w 750094"/>
              <a:gd name="connsiteY27" fmla="*/ 588169 h 592932"/>
              <a:gd name="connsiteX28" fmla="*/ 533400 w 750094"/>
              <a:gd name="connsiteY28" fmla="*/ 569119 h 592932"/>
              <a:gd name="connsiteX29" fmla="*/ 466725 w 750094"/>
              <a:gd name="connsiteY29" fmla="*/ 523875 h 592932"/>
              <a:gd name="connsiteX30" fmla="*/ 378619 w 750094"/>
              <a:gd name="connsiteY30" fmla="*/ 454819 h 5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0094" h="592932">
                <a:moveTo>
                  <a:pt x="378619" y="454819"/>
                </a:moveTo>
                <a:lnTo>
                  <a:pt x="292894" y="373857"/>
                </a:lnTo>
                <a:lnTo>
                  <a:pt x="216694" y="292894"/>
                </a:lnTo>
                <a:lnTo>
                  <a:pt x="116681" y="178594"/>
                </a:lnTo>
                <a:lnTo>
                  <a:pt x="40481" y="92869"/>
                </a:lnTo>
                <a:lnTo>
                  <a:pt x="11906" y="57150"/>
                </a:lnTo>
                <a:lnTo>
                  <a:pt x="0" y="26194"/>
                </a:lnTo>
                <a:lnTo>
                  <a:pt x="2381" y="0"/>
                </a:lnTo>
                <a:lnTo>
                  <a:pt x="21431" y="0"/>
                </a:lnTo>
                <a:lnTo>
                  <a:pt x="45244" y="2382"/>
                </a:lnTo>
                <a:lnTo>
                  <a:pt x="123825" y="45244"/>
                </a:lnTo>
                <a:lnTo>
                  <a:pt x="259556" y="109538"/>
                </a:lnTo>
                <a:lnTo>
                  <a:pt x="347663" y="138113"/>
                </a:lnTo>
                <a:lnTo>
                  <a:pt x="433388" y="157163"/>
                </a:lnTo>
                <a:lnTo>
                  <a:pt x="547688" y="166688"/>
                </a:lnTo>
                <a:lnTo>
                  <a:pt x="600075" y="164307"/>
                </a:lnTo>
                <a:lnTo>
                  <a:pt x="619125" y="169069"/>
                </a:lnTo>
                <a:lnTo>
                  <a:pt x="654844" y="219075"/>
                </a:lnTo>
                <a:lnTo>
                  <a:pt x="683419" y="271463"/>
                </a:lnTo>
                <a:lnTo>
                  <a:pt x="711994" y="328613"/>
                </a:lnTo>
                <a:lnTo>
                  <a:pt x="733425" y="392907"/>
                </a:lnTo>
                <a:lnTo>
                  <a:pt x="745331" y="442913"/>
                </a:lnTo>
                <a:lnTo>
                  <a:pt x="750094" y="500063"/>
                </a:lnTo>
                <a:lnTo>
                  <a:pt x="747713" y="542925"/>
                </a:lnTo>
                <a:lnTo>
                  <a:pt x="723900" y="569119"/>
                </a:lnTo>
                <a:lnTo>
                  <a:pt x="681038" y="585788"/>
                </a:lnTo>
                <a:lnTo>
                  <a:pt x="628650" y="592932"/>
                </a:lnTo>
                <a:lnTo>
                  <a:pt x="583406" y="588169"/>
                </a:lnTo>
                <a:lnTo>
                  <a:pt x="533400" y="569119"/>
                </a:lnTo>
                <a:lnTo>
                  <a:pt x="466725" y="523875"/>
                </a:lnTo>
                <a:lnTo>
                  <a:pt x="378619" y="4548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BCDB502A-0A4F-4294-8DA1-92DF878B7D97}"/>
              </a:ext>
            </a:extLst>
          </p:cNvPr>
          <p:cNvSpPr/>
          <p:nvPr/>
        </p:nvSpPr>
        <p:spPr>
          <a:xfrm>
            <a:off x="3865563" y="2925764"/>
            <a:ext cx="863600" cy="587375"/>
          </a:xfrm>
          <a:custGeom>
            <a:avLst/>
            <a:gdLst>
              <a:gd name="connsiteX0" fmla="*/ 478631 w 864394"/>
              <a:gd name="connsiteY0" fmla="*/ 176213 h 585788"/>
              <a:gd name="connsiteX1" fmla="*/ 361950 w 864394"/>
              <a:gd name="connsiteY1" fmla="*/ 147638 h 585788"/>
              <a:gd name="connsiteX2" fmla="*/ 266700 w 864394"/>
              <a:gd name="connsiteY2" fmla="*/ 123825 h 585788"/>
              <a:gd name="connsiteX3" fmla="*/ 216694 w 864394"/>
              <a:gd name="connsiteY3" fmla="*/ 100013 h 585788"/>
              <a:gd name="connsiteX4" fmla="*/ 130969 w 864394"/>
              <a:gd name="connsiteY4" fmla="*/ 59532 h 585788"/>
              <a:gd name="connsiteX5" fmla="*/ 78581 w 864394"/>
              <a:gd name="connsiteY5" fmla="*/ 23813 h 585788"/>
              <a:gd name="connsiteX6" fmla="*/ 45244 w 864394"/>
              <a:gd name="connsiteY6" fmla="*/ 7144 h 585788"/>
              <a:gd name="connsiteX7" fmla="*/ 16669 w 864394"/>
              <a:gd name="connsiteY7" fmla="*/ 0 h 585788"/>
              <a:gd name="connsiteX8" fmla="*/ 2381 w 864394"/>
              <a:gd name="connsiteY8" fmla="*/ 7144 h 585788"/>
              <a:gd name="connsiteX9" fmla="*/ 0 w 864394"/>
              <a:gd name="connsiteY9" fmla="*/ 28575 h 585788"/>
              <a:gd name="connsiteX10" fmla="*/ 7144 w 864394"/>
              <a:gd name="connsiteY10" fmla="*/ 47625 h 585788"/>
              <a:gd name="connsiteX11" fmla="*/ 40481 w 864394"/>
              <a:gd name="connsiteY11" fmla="*/ 109538 h 585788"/>
              <a:gd name="connsiteX12" fmla="*/ 92869 w 864394"/>
              <a:gd name="connsiteY12" fmla="*/ 180975 h 585788"/>
              <a:gd name="connsiteX13" fmla="*/ 154781 w 864394"/>
              <a:gd name="connsiteY13" fmla="*/ 247650 h 585788"/>
              <a:gd name="connsiteX14" fmla="*/ 211931 w 864394"/>
              <a:gd name="connsiteY14" fmla="*/ 304800 h 585788"/>
              <a:gd name="connsiteX15" fmla="*/ 300037 w 864394"/>
              <a:gd name="connsiteY15" fmla="*/ 369094 h 585788"/>
              <a:gd name="connsiteX16" fmla="*/ 354806 w 864394"/>
              <a:gd name="connsiteY16" fmla="*/ 404813 h 585788"/>
              <a:gd name="connsiteX17" fmla="*/ 402431 w 864394"/>
              <a:gd name="connsiteY17" fmla="*/ 440532 h 585788"/>
              <a:gd name="connsiteX18" fmla="*/ 483394 w 864394"/>
              <a:gd name="connsiteY18" fmla="*/ 488157 h 585788"/>
              <a:gd name="connsiteX19" fmla="*/ 552450 w 864394"/>
              <a:gd name="connsiteY19" fmla="*/ 519113 h 585788"/>
              <a:gd name="connsiteX20" fmla="*/ 626269 w 864394"/>
              <a:gd name="connsiteY20" fmla="*/ 545307 h 585788"/>
              <a:gd name="connsiteX21" fmla="*/ 714375 w 864394"/>
              <a:gd name="connsiteY21" fmla="*/ 569119 h 585788"/>
              <a:gd name="connsiteX22" fmla="*/ 759619 w 864394"/>
              <a:gd name="connsiteY22" fmla="*/ 583407 h 585788"/>
              <a:gd name="connsiteX23" fmla="*/ 809625 w 864394"/>
              <a:gd name="connsiteY23" fmla="*/ 585788 h 585788"/>
              <a:gd name="connsiteX24" fmla="*/ 833437 w 864394"/>
              <a:gd name="connsiteY24" fmla="*/ 578644 h 585788"/>
              <a:gd name="connsiteX25" fmla="*/ 854869 w 864394"/>
              <a:gd name="connsiteY25" fmla="*/ 561975 h 585788"/>
              <a:gd name="connsiteX26" fmla="*/ 862012 w 864394"/>
              <a:gd name="connsiteY26" fmla="*/ 535782 h 585788"/>
              <a:gd name="connsiteX27" fmla="*/ 864394 w 864394"/>
              <a:gd name="connsiteY27" fmla="*/ 504825 h 585788"/>
              <a:gd name="connsiteX28" fmla="*/ 852487 w 864394"/>
              <a:gd name="connsiteY28" fmla="*/ 466725 h 585788"/>
              <a:gd name="connsiteX29" fmla="*/ 828675 w 864394"/>
              <a:gd name="connsiteY29" fmla="*/ 404813 h 585788"/>
              <a:gd name="connsiteX30" fmla="*/ 785812 w 864394"/>
              <a:gd name="connsiteY30" fmla="*/ 333375 h 585788"/>
              <a:gd name="connsiteX31" fmla="*/ 745331 w 864394"/>
              <a:gd name="connsiteY31" fmla="*/ 285750 h 585788"/>
              <a:gd name="connsiteX32" fmla="*/ 695325 w 864394"/>
              <a:gd name="connsiteY32" fmla="*/ 242888 h 585788"/>
              <a:gd name="connsiteX33" fmla="*/ 676275 w 864394"/>
              <a:gd name="connsiteY33" fmla="*/ 233363 h 585788"/>
              <a:gd name="connsiteX34" fmla="*/ 581025 w 864394"/>
              <a:gd name="connsiteY34" fmla="*/ 207169 h 585788"/>
              <a:gd name="connsiteX35" fmla="*/ 478631 w 864394"/>
              <a:gd name="connsiteY35" fmla="*/ 176213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4394" h="585788">
                <a:moveTo>
                  <a:pt x="478631" y="176213"/>
                </a:moveTo>
                <a:lnTo>
                  <a:pt x="361950" y="147638"/>
                </a:lnTo>
                <a:lnTo>
                  <a:pt x="266700" y="123825"/>
                </a:lnTo>
                <a:lnTo>
                  <a:pt x="216694" y="100013"/>
                </a:lnTo>
                <a:lnTo>
                  <a:pt x="130969" y="59532"/>
                </a:lnTo>
                <a:lnTo>
                  <a:pt x="78581" y="23813"/>
                </a:lnTo>
                <a:lnTo>
                  <a:pt x="45244" y="7144"/>
                </a:lnTo>
                <a:lnTo>
                  <a:pt x="16669" y="0"/>
                </a:lnTo>
                <a:lnTo>
                  <a:pt x="2381" y="7144"/>
                </a:lnTo>
                <a:lnTo>
                  <a:pt x="0" y="28575"/>
                </a:lnTo>
                <a:lnTo>
                  <a:pt x="7144" y="47625"/>
                </a:lnTo>
                <a:lnTo>
                  <a:pt x="40481" y="109538"/>
                </a:lnTo>
                <a:lnTo>
                  <a:pt x="92869" y="180975"/>
                </a:lnTo>
                <a:lnTo>
                  <a:pt x="154781" y="247650"/>
                </a:lnTo>
                <a:lnTo>
                  <a:pt x="211931" y="304800"/>
                </a:lnTo>
                <a:lnTo>
                  <a:pt x="300037" y="369094"/>
                </a:lnTo>
                <a:lnTo>
                  <a:pt x="354806" y="404813"/>
                </a:lnTo>
                <a:lnTo>
                  <a:pt x="402431" y="440532"/>
                </a:lnTo>
                <a:lnTo>
                  <a:pt x="483394" y="488157"/>
                </a:lnTo>
                <a:lnTo>
                  <a:pt x="552450" y="519113"/>
                </a:lnTo>
                <a:lnTo>
                  <a:pt x="626269" y="545307"/>
                </a:lnTo>
                <a:lnTo>
                  <a:pt x="714375" y="569119"/>
                </a:lnTo>
                <a:lnTo>
                  <a:pt x="759619" y="583407"/>
                </a:lnTo>
                <a:lnTo>
                  <a:pt x="809625" y="585788"/>
                </a:lnTo>
                <a:lnTo>
                  <a:pt x="833437" y="578644"/>
                </a:lnTo>
                <a:lnTo>
                  <a:pt x="854869" y="561975"/>
                </a:lnTo>
                <a:lnTo>
                  <a:pt x="862012" y="535782"/>
                </a:lnTo>
                <a:lnTo>
                  <a:pt x="864394" y="504825"/>
                </a:lnTo>
                <a:lnTo>
                  <a:pt x="852487" y="466725"/>
                </a:lnTo>
                <a:lnTo>
                  <a:pt x="828675" y="404813"/>
                </a:lnTo>
                <a:lnTo>
                  <a:pt x="785812" y="333375"/>
                </a:lnTo>
                <a:lnTo>
                  <a:pt x="745331" y="285750"/>
                </a:lnTo>
                <a:lnTo>
                  <a:pt x="695325" y="242888"/>
                </a:lnTo>
                <a:lnTo>
                  <a:pt x="676275" y="233363"/>
                </a:lnTo>
                <a:lnTo>
                  <a:pt x="581025" y="207169"/>
                </a:lnTo>
                <a:lnTo>
                  <a:pt x="478631" y="1762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C6E65B9E-B1D9-4CD5-87DE-A50775F59238}"/>
              </a:ext>
            </a:extLst>
          </p:cNvPr>
          <p:cNvSpPr/>
          <p:nvPr/>
        </p:nvSpPr>
        <p:spPr>
          <a:xfrm>
            <a:off x="3732214" y="5043489"/>
            <a:ext cx="568325" cy="688975"/>
          </a:xfrm>
          <a:custGeom>
            <a:avLst/>
            <a:gdLst>
              <a:gd name="connsiteX0" fmla="*/ 45244 w 569119"/>
              <a:gd name="connsiteY0" fmla="*/ 126206 h 688181"/>
              <a:gd name="connsiteX1" fmla="*/ 14287 w 569119"/>
              <a:gd name="connsiteY1" fmla="*/ 61912 h 688181"/>
              <a:gd name="connsiteX2" fmla="*/ 2381 w 569119"/>
              <a:gd name="connsiteY2" fmla="*/ 26193 h 688181"/>
              <a:gd name="connsiteX3" fmla="*/ 0 w 569119"/>
              <a:gd name="connsiteY3" fmla="*/ 11906 h 688181"/>
              <a:gd name="connsiteX4" fmla="*/ 4762 w 569119"/>
              <a:gd name="connsiteY4" fmla="*/ 0 h 688181"/>
              <a:gd name="connsiteX5" fmla="*/ 19050 w 569119"/>
              <a:gd name="connsiteY5" fmla="*/ 0 h 688181"/>
              <a:gd name="connsiteX6" fmla="*/ 52387 w 569119"/>
              <a:gd name="connsiteY6" fmla="*/ 9525 h 688181"/>
              <a:gd name="connsiteX7" fmla="*/ 78581 w 569119"/>
              <a:gd name="connsiteY7" fmla="*/ 33337 h 688181"/>
              <a:gd name="connsiteX8" fmla="*/ 138112 w 569119"/>
              <a:gd name="connsiteY8" fmla="*/ 92868 h 688181"/>
              <a:gd name="connsiteX9" fmla="*/ 226219 w 569119"/>
              <a:gd name="connsiteY9" fmla="*/ 183356 h 688181"/>
              <a:gd name="connsiteX10" fmla="*/ 257175 w 569119"/>
              <a:gd name="connsiteY10" fmla="*/ 214312 h 688181"/>
              <a:gd name="connsiteX11" fmla="*/ 283369 w 569119"/>
              <a:gd name="connsiteY11" fmla="*/ 235743 h 688181"/>
              <a:gd name="connsiteX12" fmla="*/ 309562 w 569119"/>
              <a:gd name="connsiteY12" fmla="*/ 250031 h 688181"/>
              <a:gd name="connsiteX13" fmla="*/ 459581 w 569119"/>
              <a:gd name="connsiteY13" fmla="*/ 373856 h 688181"/>
              <a:gd name="connsiteX14" fmla="*/ 569119 w 569119"/>
              <a:gd name="connsiteY14" fmla="*/ 528637 h 688181"/>
              <a:gd name="connsiteX15" fmla="*/ 554831 w 569119"/>
              <a:gd name="connsiteY15" fmla="*/ 602456 h 688181"/>
              <a:gd name="connsiteX16" fmla="*/ 526256 w 569119"/>
              <a:gd name="connsiteY16" fmla="*/ 666750 h 688181"/>
              <a:gd name="connsiteX17" fmla="*/ 509587 w 569119"/>
              <a:gd name="connsiteY17" fmla="*/ 683418 h 688181"/>
              <a:gd name="connsiteX18" fmla="*/ 478631 w 569119"/>
              <a:gd name="connsiteY18" fmla="*/ 688181 h 688181"/>
              <a:gd name="connsiteX19" fmla="*/ 426244 w 569119"/>
              <a:gd name="connsiteY19" fmla="*/ 678656 h 688181"/>
              <a:gd name="connsiteX20" fmla="*/ 366712 w 569119"/>
              <a:gd name="connsiteY20" fmla="*/ 645318 h 688181"/>
              <a:gd name="connsiteX21" fmla="*/ 326231 w 569119"/>
              <a:gd name="connsiteY21" fmla="*/ 609600 h 688181"/>
              <a:gd name="connsiteX22" fmla="*/ 278606 w 569119"/>
              <a:gd name="connsiteY22" fmla="*/ 561975 h 688181"/>
              <a:gd name="connsiteX23" fmla="*/ 226219 w 569119"/>
              <a:gd name="connsiteY23" fmla="*/ 485775 h 688181"/>
              <a:gd name="connsiteX24" fmla="*/ 200025 w 569119"/>
              <a:gd name="connsiteY24" fmla="*/ 445293 h 688181"/>
              <a:gd name="connsiteX25" fmla="*/ 128587 w 569119"/>
              <a:gd name="connsiteY25" fmla="*/ 292893 h 688181"/>
              <a:gd name="connsiteX26" fmla="*/ 45244 w 569119"/>
              <a:gd name="connsiteY26" fmla="*/ 126206 h 6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9119" h="688181">
                <a:moveTo>
                  <a:pt x="45244" y="126206"/>
                </a:moveTo>
                <a:lnTo>
                  <a:pt x="14287" y="61912"/>
                </a:lnTo>
                <a:lnTo>
                  <a:pt x="2381" y="26193"/>
                </a:lnTo>
                <a:lnTo>
                  <a:pt x="0" y="11906"/>
                </a:lnTo>
                <a:lnTo>
                  <a:pt x="4762" y="0"/>
                </a:lnTo>
                <a:lnTo>
                  <a:pt x="19050" y="0"/>
                </a:lnTo>
                <a:lnTo>
                  <a:pt x="52387" y="9525"/>
                </a:lnTo>
                <a:lnTo>
                  <a:pt x="78581" y="33337"/>
                </a:lnTo>
                <a:lnTo>
                  <a:pt x="138112" y="92868"/>
                </a:lnTo>
                <a:lnTo>
                  <a:pt x="226219" y="183356"/>
                </a:lnTo>
                <a:lnTo>
                  <a:pt x="257175" y="214312"/>
                </a:lnTo>
                <a:lnTo>
                  <a:pt x="283369" y="235743"/>
                </a:lnTo>
                <a:lnTo>
                  <a:pt x="309562" y="250031"/>
                </a:lnTo>
                <a:lnTo>
                  <a:pt x="459581" y="373856"/>
                </a:lnTo>
                <a:lnTo>
                  <a:pt x="569119" y="528637"/>
                </a:lnTo>
                <a:lnTo>
                  <a:pt x="554831" y="602456"/>
                </a:lnTo>
                <a:lnTo>
                  <a:pt x="526256" y="666750"/>
                </a:lnTo>
                <a:lnTo>
                  <a:pt x="509587" y="683418"/>
                </a:lnTo>
                <a:lnTo>
                  <a:pt x="478631" y="688181"/>
                </a:lnTo>
                <a:lnTo>
                  <a:pt x="426244" y="678656"/>
                </a:lnTo>
                <a:lnTo>
                  <a:pt x="366712" y="645318"/>
                </a:lnTo>
                <a:lnTo>
                  <a:pt x="326231" y="609600"/>
                </a:lnTo>
                <a:lnTo>
                  <a:pt x="278606" y="561975"/>
                </a:lnTo>
                <a:lnTo>
                  <a:pt x="226219" y="485775"/>
                </a:lnTo>
                <a:lnTo>
                  <a:pt x="200025" y="445293"/>
                </a:lnTo>
                <a:lnTo>
                  <a:pt x="128587" y="292893"/>
                </a:lnTo>
                <a:lnTo>
                  <a:pt x="45244" y="126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1D54925-BBFA-4120-ABAD-AE2BF6B53912}"/>
              </a:ext>
            </a:extLst>
          </p:cNvPr>
          <p:cNvSpPr/>
          <p:nvPr/>
        </p:nvSpPr>
        <p:spPr>
          <a:xfrm>
            <a:off x="4927601" y="2647950"/>
            <a:ext cx="3298825" cy="1900238"/>
          </a:xfrm>
          <a:custGeom>
            <a:avLst/>
            <a:gdLst>
              <a:gd name="connsiteX0" fmla="*/ 1506382 w 3298183"/>
              <a:gd name="connsiteY0" fmla="*/ 642194 h 1900155"/>
              <a:gd name="connsiteX1" fmla="*/ 1683448 w 3298183"/>
              <a:gd name="connsiteY1" fmla="*/ 576125 h 1900155"/>
              <a:gd name="connsiteX2" fmla="*/ 1765374 w 3298183"/>
              <a:gd name="connsiteY2" fmla="*/ 549697 h 1900155"/>
              <a:gd name="connsiteX3" fmla="*/ 2037579 w 3298183"/>
              <a:gd name="connsiteY3" fmla="*/ 449272 h 1900155"/>
              <a:gd name="connsiteX4" fmla="*/ 2225216 w 3298183"/>
              <a:gd name="connsiteY4" fmla="*/ 393774 h 1900155"/>
              <a:gd name="connsiteX5" fmla="*/ 2420782 w 3298183"/>
              <a:gd name="connsiteY5" fmla="*/ 340918 h 1900155"/>
              <a:gd name="connsiteX6" fmla="*/ 2661274 w 3298183"/>
              <a:gd name="connsiteY6" fmla="*/ 293348 h 1900155"/>
              <a:gd name="connsiteX7" fmla="*/ 2780199 w 3298183"/>
              <a:gd name="connsiteY7" fmla="*/ 272206 h 1900155"/>
              <a:gd name="connsiteX8" fmla="*/ 2819841 w 3298183"/>
              <a:gd name="connsiteY8" fmla="*/ 269563 h 1900155"/>
              <a:gd name="connsiteX9" fmla="*/ 2854197 w 3298183"/>
              <a:gd name="connsiteY9" fmla="*/ 282777 h 1900155"/>
              <a:gd name="connsiteX10" fmla="*/ 2885910 w 3298183"/>
              <a:gd name="connsiteY10" fmla="*/ 303919 h 1900155"/>
              <a:gd name="connsiteX11" fmla="*/ 2912338 w 3298183"/>
              <a:gd name="connsiteY11" fmla="*/ 327704 h 1900155"/>
              <a:gd name="connsiteX12" fmla="*/ 2925552 w 3298183"/>
              <a:gd name="connsiteY12" fmla="*/ 354132 h 1900155"/>
              <a:gd name="connsiteX13" fmla="*/ 2930837 w 3298183"/>
              <a:gd name="connsiteY13" fmla="*/ 391131 h 1900155"/>
              <a:gd name="connsiteX14" fmla="*/ 2896481 w 3298183"/>
              <a:gd name="connsiteY14" fmla="*/ 644837 h 1900155"/>
              <a:gd name="connsiteX15" fmla="*/ 2825126 w 3298183"/>
              <a:gd name="connsiteY15" fmla="*/ 969898 h 1900155"/>
              <a:gd name="connsiteX16" fmla="*/ 2711487 w 3298183"/>
              <a:gd name="connsiteY16" fmla="*/ 1390100 h 1900155"/>
              <a:gd name="connsiteX17" fmla="*/ 2698273 w 3298183"/>
              <a:gd name="connsiteY17" fmla="*/ 1432384 h 1900155"/>
              <a:gd name="connsiteX18" fmla="*/ 2687702 w 3298183"/>
              <a:gd name="connsiteY18" fmla="*/ 1469383 h 1900155"/>
              <a:gd name="connsiteX19" fmla="*/ 2666560 w 3298183"/>
              <a:gd name="connsiteY19" fmla="*/ 1498453 h 1900155"/>
              <a:gd name="connsiteX20" fmla="*/ 2634846 w 3298183"/>
              <a:gd name="connsiteY20" fmla="*/ 1524881 h 1900155"/>
              <a:gd name="connsiteX21" fmla="*/ 2563492 w 3298183"/>
              <a:gd name="connsiteY21" fmla="*/ 1580379 h 1900155"/>
              <a:gd name="connsiteX22" fmla="*/ 2539707 w 3298183"/>
              <a:gd name="connsiteY22" fmla="*/ 1770659 h 1900155"/>
              <a:gd name="connsiteX23" fmla="*/ 2584634 w 3298183"/>
              <a:gd name="connsiteY23" fmla="*/ 1834086 h 1900155"/>
              <a:gd name="connsiteX24" fmla="*/ 2618990 w 3298183"/>
              <a:gd name="connsiteY24" fmla="*/ 1868442 h 1900155"/>
              <a:gd name="connsiteX25" fmla="*/ 2653346 w 3298183"/>
              <a:gd name="connsiteY25" fmla="*/ 1892227 h 1900155"/>
              <a:gd name="connsiteX26" fmla="*/ 2679774 w 3298183"/>
              <a:gd name="connsiteY26" fmla="*/ 1900155 h 1900155"/>
              <a:gd name="connsiteX27" fmla="*/ 2708844 w 3298183"/>
              <a:gd name="connsiteY27" fmla="*/ 1892227 h 1900155"/>
              <a:gd name="connsiteX28" fmla="*/ 2729986 w 3298183"/>
              <a:gd name="connsiteY28" fmla="*/ 1876370 h 1900155"/>
              <a:gd name="connsiteX29" fmla="*/ 2759057 w 3298183"/>
              <a:gd name="connsiteY29" fmla="*/ 1834086 h 1900155"/>
              <a:gd name="connsiteX30" fmla="*/ 2782842 w 3298183"/>
              <a:gd name="connsiteY30" fmla="*/ 1794444 h 1900155"/>
              <a:gd name="connsiteX31" fmla="*/ 2833055 w 3298183"/>
              <a:gd name="connsiteY31" fmla="*/ 1694019 h 1900155"/>
              <a:gd name="connsiteX32" fmla="*/ 2872696 w 3298183"/>
              <a:gd name="connsiteY32" fmla="*/ 1593593 h 1900155"/>
              <a:gd name="connsiteX33" fmla="*/ 2965193 w 3298183"/>
              <a:gd name="connsiteY33" fmla="*/ 1345172 h 1900155"/>
              <a:gd name="connsiteX34" fmla="*/ 2988978 w 3298183"/>
              <a:gd name="connsiteY34" fmla="*/ 1273817 h 1900155"/>
              <a:gd name="connsiteX35" fmla="*/ 3055048 w 3298183"/>
              <a:gd name="connsiteY35" fmla="*/ 1038611 h 1900155"/>
              <a:gd name="connsiteX36" fmla="*/ 3084118 w 3298183"/>
              <a:gd name="connsiteY36" fmla="*/ 932900 h 1900155"/>
              <a:gd name="connsiteX37" fmla="*/ 3121117 w 3298183"/>
              <a:gd name="connsiteY37" fmla="*/ 800761 h 1900155"/>
              <a:gd name="connsiteX38" fmla="*/ 3173972 w 3298183"/>
              <a:gd name="connsiteY38" fmla="*/ 586696 h 1900155"/>
              <a:gd name="connsiteX39" fmla="*/ 3208329 w 3298183"/>
              <a:gd name="connsiteY39" fmla="*/ 443986 h 1900155"/>
              <a:gd name="connsiteX40" fmla="*/ 3218900 w 3298183"/>
              <a:gd name="connsiteY40" fmla="*/ 422844 h 1900155"/>
              <a:gd name="connsiteX41" fmla="*/ 3258541 w 3298183"/>
              <a:gd name="connsiteY41" fmla="*/ 380560 h 1900155"/>
              <a:gd name="connsiteX42" fmla="*/ 3292897 w 3298183"/>
              <a:gd name="connsiteY42" fmla="*/ 330347 h 1900155"/>
              <a:gd name="connsiteX43" fmla="*/ 3298183 w 3298183"/>
              <a:gd name="connsiteY43" fmla="*/ 301276 h 1900155"/>
              <a:gd name="connsiteX44" fmla="*/ 3292897 w 3298183"/>
              <a:gd name="connsiteY44" fmla="*/ 266920 h 1900155"/>
              <a:gd name="connsiteX45" fmla="*/ 3271755 w 3298183"/>
              <a:gd name="connsiteY45" fmla="*/ 245778 h 1900155"/>
              <a:gd name="connsiteX46" fmla="*/ 3094689 w 3298183"/>
              <a:gd name="connsiteY46" fmla="*/ 140067 h 1900155"/>
              <a:gd name="connsiteX47" fmla="*/ 2949337 w 3298183"/>
              <a:gd name="connsiteY47" fmla="*/ 44927 h 1900155"/>
              <a:gd name="connsiteX48" fmla="*/ 2899124 w 3298183"/>
              <a:gd name="connsiteY48" fmla="*/ 7928 h 1900155"/>
              <a:gd name="connsiteX49" fmla="*/ 2883267 w 3298183"/>
              <a:gd name="connsiteY49" fmla="*/ 0 h 1900155"/>
              <a:gd name="connsiteX50" fmla="*/ 2864768 w 3298183"/>
              <a:gd name="connsiteY50" fmla="*/ 5286 h 1900155"/>
              <a:gd name="connsiteX51" fmla="*/ 2761700 w 3298183"/>
              <a:gd name="connsiteY51" fmla="*/ 60784 h 1900155"/>
              <a:gd name="connsiteX52" fmla="*/ 2666560 w 3298183"/>
              <a:gd name="connsiteY52" fmla="*/ 92497 h 1900155"/>
              <a:gd name="connsiteX53" fmla="*/ 2246359 w 3298183"/>
              <a:gd name="connsiteY53" fmla="*/ 208779 h 1900155"/>
              <a:gd name="connsiteX54" fmla="*/ 1982081 w 3298183"/>
              <a:gd name="connsiteY54" fmla="*/ 277491 h 1900155"/>
              <a:gd name="connsiteX55" fmla="*/ 1728375 w 3298183"/>
              <a:gd name="connsiteY55" fmla="*/ 372631 h 1900155"/>
              <a:gd name="connsiteX56" fmla="*/ 1390100 w 3298183"/>
              <a:gd name="connsiteY56" fmla="*/ 504770 h 1900155"/>
              <a:gd name="connsiteX57" fmla="*/ 1033325 w 3298183"/>
              <a:gd name="connsiteY57" fmla="*/ 628980 h 1900155"/>
              <a:gd name="connsiteX58" fmla="*/ 959327 w 3298183"/>
              <a:gd name="connsiteY58" fmla="*/ 658051 h 1900155"/>
              <a:gd name="connsiteX59" fmla="*/ 708264 w 3298183"/>
              <a:gd name="connsiteY59" fmla="*/ 763762 h 1900155"/>
              <a:gd name="connsiteX60" fmla="*/ 557626 w 3298183"/>
              <a:gd name="connsiteY60" fmla="*/ 843045 h 1900155"/>
              <a:gd name="connsiteX61" fmla="*/ 478342 w 3298183"/>
              <a:gd name="connsiteY61" fmla="*/ 872116 h 1900155"/>
              <a:gd name="connsiteX62" fmla="*/ 406987 w 3298183"/>
              <a:gd name="connsiteY62" fmla="*/ 893258 h 1900155"/>
              <a:gd name="connsiteX63" fmla="*/ 354132 w 3298183"/>
              <a:gd name="connsiteY63" fmla="*/ 906472 h 1900155"/>
              <a:gd name="connsiteX64" fmla="*/ 298634 w 3298183"/>
              <a:gd name="connsiteY64" fmla="*/ 917043 h 1900155"/>
              <a:gd name="connsiteX65" fmla="*/ 272206 w 3298183"/>
              <a:gd name="connsiteY65" fmla="*/ 917043 h 1900155"/>
              <a:gd name="connsiteX66" fmla="*/ 203494 w 3298183"/>
              <a:gd name="connsiteY66" fmla="*/ 901186 h 1900155"/>
              <a:gd name="connsiteX67" fmla="*/ 137424 w 3298183"/>
              <a:gd name="connsiteY67" fmla="*/ 877401 h 1900155"/>
              <a:gd name="connsiteX68" fmla="*/ 84569 w 3298183"/>
              <a:gd name="connsiteY68" fmla="*/ 853616 h 1900155"/>
              <a:gd name="connsiteX69" fmla="*/ 55498 w 3298183"/>
              <a:gd name="connsiteY69" fmla="*/ 832474 h 1900155"/>
              <a:gd name="connsiteX70" fmla="*/ 34356 w 3298183"/>
              <a:gd name="connsiteY70" fmla="*/ 821903 h 1900155"/>
              <a:gd name="connsiteX71" fmla="*/ 10571 w 3298183"/>
              <a:gd name="connsiteY71" fmla="*/ 819260 h 1900155"/>
              <a:gd name="connsiteX72" fmla="*/ 0 w 3298183"/>
              <a:gd name="connsiteY72" fmla="*/ 840402 h 1900155"/>
              <a:gd name="connsiteX73" fmla="*/ 0 w 3298183"/>
              <a:gd name="connsiteY73" fmla="*/ 869473 h 1900155"/>
              <a:gd name="connsiteX74" fmla="*/ 15857 w 3298183"/>
              <a:gd name="connsiteY74" fmla="*/ 895901 h 1900155"/>
              <a:gd name="connsiteX75" fmla="*/ 76641 w 3298183"/>
              <a:gd name="connsiteY75" fmla="*/ 961970 h 1900155"/>
              <a:gd name="connsiteX76" fmla="*/ 195565 w 3298183"/>
              <a:gd name="connsiteY76" fmla="*/ 1072967 h 1900155"/>
              <a:gd name="connsiteX77" fmla="*/ 253707 w 3298183"/>
              <a:gd name="connsiteY77" fmla="*/ 1117894 h 1900155"/>
              <a:gd name="connsiteX78" fmla="*/ 303919 w 3298183"/>
              <a:gd name="connsiteY78" fmla="*/ 1139036 h 1900155"/>
              <a:gd name="connsiteX79" fmla="*/ 319776 w 3298183"/>
              <a:gd name="connsiteY79" fmla="*/ 1144322 h 1900155"/>
              <a:gd name="connsiteX80" fmla="*/ 375274 w 3298183"/>
              <a:gd name="connsiteY80" fmla="*/ 1160178 h 1900155"/>
              <a:gd name="connsiteX81" fmla="*/ 412273 w 3298183"/>
              <a:gd name="connsiteY81" fmla="*/ 1165464 h 1900155"/>
              <a:gd name="connsiteX82" fmla="*/ 428130 w 3298183"/>
              <a:gd name="connsiteY82" fmla="*/ 1162821 h 1900155"/>
              <a:gd name="connsiteX83" fmla="*/ 533841 w 3298183"/>
              <a:gd name="connsiteY83" fmla="*/ 1096752 h 1900155"/>
              <a:gd name="connsiteX84" fmla="*/ 702978 w 3298183"/>
              <a:gd name="connsiteY84" fmla="*/ 1009540 h 1900155"/>
              <a:gd name="connsiteX85" fmla="*/ 991041 w 3298183"/>
              <a:gd name="connsiteY85" fmla="*/ 874758 h 1900155"/>
              <a:gd name="connsiteX86" fmla="*/ 1223605 w 3298183"/>
              <a:gd name="connsiteY86" fmla="*/ 766405 h 1900155"/>
              <a:gd name="connsiteX87" fmla="*/ 1413885 w 3298183"/>
              <a:gd name="connsiteY87" fmla="*/ 679193 h 1900155"/>
              <a:gd name="connsiteX88" fmla="*/ 1506382 w 3298183"/>
              <a:gd name="connsiteY88" fmla="*/ 642194 h 190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298183" h="1900155">
                <a:moveTo>
                  <a:pt x="1506382" y="642194"/>
                </a:moveTo>
                <a:lnTo>
                  <a:pt x="1683448" y="576125"/>
                </a:lnTo>
                <a:lnTo>
                  <a:pt x="1765374" y="549697"/>
                </a:lnTo>
                <a:lnTo>
                  <a:pt x="2037579" y="449272"/>
                </a:lnTo>
                <a:lnTo>
                  <a:pt x="2225216" y="393774"/>
                </a:lnTo>
                <a:lnTo>
                  <a:pt x="2420782" y="340918"/>
                </a:lnTo>
                <a:lnTo>
                  <a:pt x="2661274" y="293348"/>
                </a:lnTo>
                <a:lnTo>
                  <a:pt x="2780199" y="272206"/>
                </a:lnTo>
                <a:lnTo>
                  <a:pt x="2819841" y="269563"/>
                </a:lnTo>
                <a:lnTo>
                  <a:pt x="2854197" y="282777"/>
                </a:lnTo>
                <a:lnTo>
                  <a:pt x="2885910" y="303919"/>
                </a:lnTo>
                <a:lnTo>
                  <a:pt x="2912338" y="327704"/>
                </a:lnTo>
                <a:lnTo>
                  <a:pt x="2925552" y="354132"/>
                </a:lnTo>
                <a:lnTo>
                  <a:pt x="2930837" y="391131"/>
                </a:lnTo>
                <a:lnTo>
                  <a:pt x="2896481" y="644837"/>
                </a:lnTo>
                <a:lnTo>
                  <a:pt x="2825126" y="969898"/>
                </a:lnTo>
                <a:lnTo>
                  <a:pt x="2711487" y="1390100"/>
                </a:lnTo>
                <a:lnTo>
                  <a:pt x="2698273" y="1432384"/>
                </a:lnTo>
                <a:lnTo>
                  <a:pt x="2687702" y="1469383"/>
                </a:lnTo>
                <a:lnTo>
                  <a:pt x="2666560" y="1498453"/>
                </a:lnTo>
                <a:lnTo>
                  <a:pt x="2634846" y="1524881"/>
                </a:lnTo>
                <a:lnTo>
                  <a:pt x="2563492" y="1580379"/>
                </a:lnTo>
                <a:lnTo>
                  <a:pt x="2539707" y="1770659"/>
                </a:lnTo>
                <a:lnTo>
                  <a:pt x="2584634" y="1834086"/>
                </a:lnTo>
                <a:lnTo>
                  <a:pt x="2618990" y="1868442"/>
                </a:lnTo>
                <a:lnTo>
                  <a:pt x="2653346" y="1892227"/>
                </a:lnTo>
                <a:lnTo>
                  <a:pt x="2679774" y="1900155"/>
                </a:lnTo>
                <a:lnTo>
                  <a:pt x="2708844" y="1892227"/>
                </a:lnTo>
                <a:lnTo>
                  <a:pt x="2729986" y="1876370"/>
                </a:lnTo>
                <a:lnTo>
                  <a:pt x="2759057" y="1834086"/>
                </a:lnTo>
                <a:lnTo>
                  <a:pt x="2782842" y="1794444"/>
                </a:lnTo>
                <a:lnTo>
                  <a:pt x="2833055" y="1694019"/>
                </a:lnTo>
                <a:lnTo>
                  <a:pt x="2872696" y="1593593"/>
                </a:lnTo>
                <a:lnTo>
                  <a:pt x="2965193" y="1345172"/>
                </a:lnTo>
                <a:lnTo>
                  <a:pt x="2988978" y="1273817"/>
                </a:lnTo>
                <a:lnTo>
                  <a:pt x="3055048" y="1038611"/>
                </a:lnTo>
                <a:lnTo>
                  <a:pt x="3084118" y="932900"/>
                </a:lnTo>
                <a:lnTo>
                  <a:pt x="3121117" y="800761"/>
                </a:lnTo>
                <a:lnTo>
                  <a:pt x="3173972" y="586696"/>
                </a:lnTo>
                <a:lnTo>
                  <a:pt x="3208329" y="443986"/>
                </a:lnTo>
                <a:lnTo>
                  <a:pt x="3218900" y="422844"/>
                </a:lnTo>
                <a:lnTo>
                  <a:pt x="3258541" y="380560"/>
                </a:lnTo>
                <a:lnTo>
                  <a:pt x="3292897" y="330347"/>
                </a:lnTo>
                <a:lnTo>
                  <a:pt x="3298183" y="301276"/>
                </a:lnTo>
                <a:lnTo>
                  <a:pt x="3292897" y="266920"/>
                </a:lnTo>
                <a:lnTo>
                  <a:pt x="3271755" y="245778"/>
                </a:lnTo>
                <a:lnTo>
                  <a:pt x="3094689" y="140067"/>
                </a:lnTo>
                <a:lnTo>
                  <a:pt x="2949337" y="44927"/>
                </a:lnTo>
                <a:lnTo>
                  <a:pt x="2899124" y="7928"/>
                </a:lnTo>
                <a:lnTo>
                  <a:pt x="2883267" y="0"/>
                </a:lnTo>
                <a:lnTo>
                  <a:pt x="2864768" y="5286"/>
                </a:lnTo>
                <a:lnTo>
                  <a:pt x="2761700" y="60784"/>
                </a:lnTo>
                <a:lnTo>
                  <a:pt x="2666560" y="92497"/>
                </a:lnTo>
                <a:lnTo>
                  <a:pt x="2246359" y="208779"/>
                </a:lnTo>
                <a:lnTo>
                  <a:pt x="1982081" y="277491"/>
                </a:lnTo>
                <a:lnTo>
                  <a:pt x="1728375" y="372631"/>
                </a:lnTo>
                <a:lnTo>
                  <a:pt x="1390100" y="504770"/>
                </a:lnTo>
                <a:lnTo>
                  <a:pt x="1033325" y="628980"/>
                </a:lnTo>
                <a:lnTo>
                  <a:pt x="959327" y="658051"/>
                </a:lnTo>
                <a:lnTo>
                  <a:pt x="708264" y="763762"/>
                </a:lnTo>
                <a:lnTo>
                  <a:pt x="557626" y="843045"/>
                </a:lnTo>
                <a:lnTo>
                  <a:pt x="478342" y="872116"/>
                </a:lnTo>
                <a:lnTo>
                  <a:pt x="406987" y="893258"/>
                </a:lnTo>
                <a:lnTo>
                  <a:pt x="354132" y="906472"/>
                </a:lnTo>
                <a:lnTo>
                  <a:pt x="298634" y="917043"/>
                </a:lnTo>
                <a:lnTo>
                  <a:pt x="272206" y="917043"/>
                </a:lnTo>
                <a:lnTo>
                  <a:pt x="203494" y="901186"/>
                </a:lnTo>
                <a:lnTo>
                  <a:pt x="137424" y="877401"/>
                </a:lnTo>
                <a:lnTo>
                  <a:pt x="84569" y="853616"/>
                </a:lnTo>
                <a:lnTo>
                  <a:pt x="55498" y="832474"/>
                </a:lnTo>
                <a:lnTo>
                  <a:pt x="34356" y="821903"/>
                </a:lnTo>
                <a:lnTo>
                  <a:pt x="10571" y="819260"/>
                </a:lnTo>
                <a:lnTo>
                  <a:pt x="0" y="840402"/>
                </a:lnTo>
                <a:lnTo>
                  <a:pt x="0" y="869473"/>
                </a:lnTo>
                <a:lnTo>
                  <a:pt x="15857" y="895901"/>
                </a:lnTo>
                <a:lnTo>
                  <a:pt x="76641" y="961970"/>
                </a:lnTo>
                <a:lnTo>
                  <a:pt x="195565" y="1072967"/>
                </a:lnTo>
                <a:lnTo>
                  <a:pt x="253707" y="1117894"/>
                </a:lnTo>
                <a:lnTo>
                  <a:pt x="303919" y="1139036"/>
                </a:lnTo>
                <a:lnTo>
                  <a:pt x="319776" y="1144322"/>
                </a:lnTo>
                <a:lnTo>
                  <a:pt x="375274" y="1160178"/>
                </a:lnTo>
                <a:lnTo>
                  <a:pt x="412273" y="1165464"/>
                </a:lnTo>
                <a:lnTo>
                  <a:pt x="428130" y="1162821"/>
                </a:lnTo>
                <a:lnTo>
                  <a:pt x="533841" y="1096752"/>
                </a:lnTo>
                <a:lnTo>
                  <a:pt x="702978" y="1009540"/>
                </a:lnTo>
                <a:lnTo>
                  <a:pt x="991041" y="874758"/>
                </a:lnTo>
                <a:lnTo>
                  <a:pt x="1223605" y="766405"/>
                </a:lnTo>
                <a:lnTo>
                  <a:pt x="1413885" y="679193"/>
                </a:lnTo>
                <a:lnTo>
                  <a:pt x="1506382" y="6421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67D8DEA9-E01C-4CC2-871A-140E2C46AB8B}"/>
              </a:ext>
            </a:extLst>
          </p:cNvPr>
          <p:cNvSpPr/>
          <p:nvPr/>
        </p:nvSpPr>
        <p:spPr>
          <a:xfrm>
            <a:off x="3941763" y="3875088"/>
            <a:ext cx="1066800" cy="1727200"/>
          </a:xfrm>
          <a:custGeom>
            <a:avLst/>
            <a:gdLst>
              <a:gd name="connsiteX0" fmla="*/ 523875 w 1066800"/>
              <a:gd name="connsiteY0" fmla="*/ 802481 h 1728787"/>
              <a:gd name="connsiteX1" fmla="*/ 419100 w 1066800"/>
              <a:gd name="connsiteY1" fmla="*/ 969169 h 1728787"/>
              <a:gd name="connsiteX2" fmla="*/ 304800 w 1066800"/>
              <a:gd name="connsiteY2" fmla="*/ 1157287 h 1728787"/>
              <a:gd name="connsiteX3" fmla="*/ 200025 w 1066800"/>
              <a:gd name="connsiteY3" fmla="*/ 1319212 h 1728787"/>
              <a:gd name="connsiteX4" fmla="*/ 161925 w 1066800"/>
              <a:gd name="connsiteY4" fmla="*/ 1373981 h 1728787"/>
              <a:gd name="connsiteX5" fmla="*/ 133350 w 1066800"/>
              <a:gd name="connsiteY5" fmla="*/ 1400175 h 1728787"/>
              <a:gd name="connsiteX6" fmla="*/ 111919 w 1066800"/>
              <a:gd name="connsiteY6" fmla="*/ 1412081 h 1728787"/>
              <a:gd name="connsiteX7" fmla="*/ 73819 w 1066800"/>
              <a:gd name="connsiteY7" fmla="*/ 1402556 h 1728787"/>
              <a:gd name="connsiteX8" fmla="*/ 0 w 1066800"/>
              <a:gd name="connsiteY8" fmla="*/ 1364456 h 1728787"/>
              <a:gd name="connsiteX9" fmla="*/ 350044 w 1066800"/>
              <a:gd name="connsiteY9" fmla="*/ 1728787 h 1728787"/>
              <a:gd name="connsiteX10" fmla="*/ 369094 w 1066800"/>
              <a:gd name="connsiteY10" fmla="*/ 1669256 h 1728787"/>
              <a:gd name="connsiteX11" fmla="*/ 400050 w 1066800"/>
              <a:gd name="connsiteY11" fmla="*/ 1569244 h 1728787"/>
              <a:gd name="connsiteX12" fmla="*/ 440531 w 1066800"/>
              <a:gd name="connsiteY12" fmla="*/ 1457325 h 1728787"/>
              <a:gd name="connsiteX13" fmla="*/ 502444 w 1066800"/>
              <a:gd name="connsiteY13" fmla="*/ 1326356 h 1728787"/>
              <a:gd name="connsiteX14" fmla="*/ 604837 w 1066800"/>
              <a:gd name="connsiteY14" fmla="*/ 1114425 h 1728787"/>
              <a:gd name="connsiteX15" fmla="*/ 733425 w 1066800"/>
              <a:gd name="connsiteY15" fmla="*/ 838200 h 1728787"/>
              <a:gd name="connsiteX16" fmla="*/ 838200 w 1066800"/>
              <a:gd name="connsiteY16" fmla="*/ 607219 h 1728787"/>
              <a:gd name="connsiteX17" fmla="*/ 935831 w 1066800"/>
              <a:gd name="connsiteY17" fmla="*/ 381000 h 1728787"/>
              <a:gd name="connsiteX18" fmla="*/ 1009650 w 1066800"/>
              <a:gd name="connsiteY18" fmla="*/ 192881 h 1728787"/>
              <a:gd name="connsiteX19" fmla="*/ 1057275 w 1066800"/>
              <a:gd name="connsiteY19" fmla="*/ 59531 h 1728787"/>
              <a:gd name="connsiteX20" fmla="*/ 1066800 w 1066800"/>
              <a:gd name="connsiteY20" fmla="*/ 23812 h 1728787"/>
              <a:gd name="connsiteX21" fmla="*/ 1059656 w 1066800"/>
              <a:gd name="connsiteY21" fmla="*/ 4762 h 1728787"/>
              <a:gd name="connsiteX22" fmla="*/ 1042987 w 1066800"/>
              <a:gd name="connsiteY22" fmla="*/ 0 h 1728787"/>
              <a:gd name="connsiteX23" fmla="*/ 1014412 w 1066800"/>
              <a:gd name="connsiteY23" fmla="*/ 9525 h 1728787"/>
              <a:gd name="connsiteX24" fmla="*/ 981075 w 1066800"/>
              <a:gd name="connsiteY24" fmla="*/ 28575 h 1728787"/>
              <a:gd name="connsiteX25" fmla="*/ 852487 w 1066800"/>
              <a:gd name="connsiteY25" fmla="*/ 250031 h 1728787"/>
              <a:gd name="connsiteX26" fmla="*/ 631031 w 1066800"/>
              <a:gd name="connsiteY26" fmla="*/ 628650 h 1728787"/>
              <a:gd name="connsiteX27" fmla="*/ 523875 w 1066800"/>
              <a:gd name="connsiteY27" fmla="*/ 802481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66800" h="1728787">
                <a:moveTo>
                  <a:pt x="523875" y="802481"/>
                </a:moveTo>
                <a:lnTo>
                  <a:pt x="419100" y="969169"/>
                </a:lnTo>
                <a:lnTo>
                  <a:pt x="304800" y="1157287"/>
                </a:lnTo>
                <a:lnTo>
                  <a:pt x="200025" y="1319212"/>
                </a:lnTo>
                <a:lnTo>
                  <a:pt x="161925" y="1373981"/>
                </a:lnTo>
                <a:lnTo>
                  <a:pt x="133350" y="1400175"/>
                </a:lnTo>
                <a:lnTo>
                  <a:pt x="111919" y="1412081"/>
                </a:lnTo>
                <a:lnTo>
                  <a:pt x="73819" y="1402556"/>
                </a:lnTo>
                <a:lnTo>
                  <a:pt x="0" y="1364456"/>
                </a:lnTo>
                <a:lnTo>
                  <a:pt x="350044" y="1728787"/>
                </a:lnTo>
                <a:lnTo>
                  <a:pt x="369094" y="1669256"/>
                </a:lnTo>
                <a:lnTo>
                  <a:pt x="400050" y="1569244"/>
                </a:lnTo>
                <a:lnTo>
                  <a:pt x="440531" y="1457325"/>
                </a:lnTo>
                <a:lnTo>
                  <a:pt x="502444" y="1326356"/>
                </a:lnTo>
                <a:lnTo>
                  <a:pt x="604837" y="1114425"/>
                </a:lnTo>
                <a:lnTo>
                  <a:pt x="733425" y="838200"/>
                </a:lnTo>
                <a:lnTo>
                  <a:pt x="838200" y="607219"/>
                </a:lnTo>
                <a:lnTo>
                  <a:pt x="935831" y="381000"/>
                </a:lnTo>
                <a:lnTo>
                  <a:pt x="1009650" y="192881"/>
                </a:lnTo>
                <a:lnTo>
                  <a:pt x="1057275" y="59531"/>
                </a:lnTo>
                <a:lnTo>
                  <a:pt x="1066800" y="23812"/>
                </a:lnTo>
                <a:lnTo>
                  <a:pt x="1059656" y="4762"/>
                </a:lnTo>
                <a:lnTo>
                  <a:pt x="1042987" y="0"/>
                </a:lnTo>
                <a:lnTo>
                  <a:pt x="1014412" y="9525"/>
                </a:lnTo>
                <a:lnTo>
                  <a:pt x="981075" y="28575"/>
                </a:lnTo>
                <a:lnTo>
                  <a:pt x="852487" y="250031"/>
                </a:lnTo>
                <a:lnTo>
                  <a:pt x="631031" y="628650"/>
                </a:lnTo>
                <a:lnTo>
                  <a:pt x="523875" y="8024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6AC23AF6-3887-4244-B092-622ECEFC1956}"/>
              </a:ext>
            </a:extLst>
          </p:cNvPr>
          <p:cNvSpPr/>
          <p:nvPr/>
        </p:nvSpPr>
        <p:spPr>
          <a:xfrm>
            <a:off x="7038976" y="3995739"/>
            <a:ext cx="595313" cy="452437"/>
          </a:xfrm>
          <a:custGeom>
            <a:avLst/>
            <a:gdLst>
              <a:gd name="connsiteX0" fmla="*/ 335632 w 594624"/>
              <a:gd name="connsiteY0" fmla="*/ 108354 h 451915"/>
              <a:gd name="connsiteX1" fmla="*/ 465128 w 594624"/>
              <a:gd name="connsiteY1" fmla="*/ 155924 h 451915"/>
              <a:gd name="connsiteX2" fmla="*/ 499484 w 594624"/>
              <a:gd name="connsiteY2" fmla="*/ 163852 h 451915"/>
              <a:gd name="connsiteX3" fmla="*/ 528555 w 594624"/>
              <a:gd name="connsiteY3" fmla="*/ 158567 h 451915"/>
              <a:gd name="connsiteX4" fmla="*/ 552340 w 594624"/>
              <a:gd name="connsiteY4" fmla="*/ 145353 h 451915"/>
              <a:gd name="connsiteX5" fmla="*/ 594624 w 594624"/>
              <a:gd name="connsiteY5" fmla="*/ 105711 h 451915"/>
              <a:gd name="connsiteX6" fmla="*/ 449272 w 594624"/>
              <a:gd name="connsiteY6" fmla="*/ 451915 h 451915"/>
              <a:gd name="connsiteX7" fmla="*/ 412273 w 594624"/>
              <a:gd name="connsiteY7" fmla="*/ 399059 h 451915"/>
              <a:gd name="connsiteX8" fmla="*/ 380560 w 594624"/>
              <a:gd name="connsiteY8" fmla="*/ 343561 h 451915"/>
              <a:gd name="connsiteX9" fmla="*/ 346204 w 594624"/>
              <a:gd name="connsiteY9" fmla="*/ 306562 h 451915"/>
              <a:gd name="connsiteX10" fmla="*/ 248421 w 594624"/>
              <a:gd name="connsiteY10" fmla="*/ 219350 h 451915"/>
              <a:gd name="connsiteX11" fmla="*/ 155924 w 594624"/>
              <a:gd name="connsiteY11" fmla="*/ 153281 h 451915"/>
              <a:gd name="connsiteX12" fmla="*/ 50213 w 594624"/>
              <a:gd name="connsiteY12" fmla="*/ 84569 h 451915"/>
              <a:gd name="connsiteX13" fmla="*/ 18499 w 594624"/>
              <a:gd name="connsiteY13" fmla="*/ 60784 h 451915"/>
              <a:gd name="connsiteX14" fmla="*/ 2643 w 594624"/>
              <a:gd name="connsiteY14" fmla="*/ 44927 h 451915"/>
              <a:gd name="connsiteX15" fmla="*/ 0 w 594624"/>
              <a:gd name="connsiteY15" fmla="*/ 21142 h 451915"/>
              <a:gd name="connsiteX16" fmla="*/ 7928 w 594624"/>
              <a:gd name="connsiteY16" fmla="*/ 0 h 451915"/>
              <a:gd name="connsiteX17" fmla="*/ 21142 w 594624"/>
              <a:gd name="connsiteY17" fmla="*/ 0 h 451915"/>
              <a:gd name="connsiteX18" fmla="*/ 87212 w 594624"/>
              <a:gd name="connsiteY18" fmla="*/ 23785 h 451915"/>
              <a:gd name="connsiteX19" fmla="*/ 240493 w 594624"/>
              <a:gd name="connsiteY19" fmla="*/ 76641 h 451915"/>
              <a:gd name="connsiteX20" fmla="*/ 335632 w 594624"/>
              <a:gd name="connsiteY20" fmla="*/ 108354 h 4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624" h="451915">
                <a:moveTo>
                  <a:pt x="335632" y="108354"/>
                </a:moveTo>
                <a:lnTo>
                  <a:pt x="465128" y="155924"/>
                </a:lnTo>
                <a:lnTo>
                  <a:pt x="499484" y="163852"/>
                </a:lnTo>
                <a:lnTo>
                  <a:pt x="528555" y="158567"/>
                </a:lnTo>
                <a:lnTo>
                  <a:pt x="552340" y="145353"/>
                </a:lnTo>
                <a:lnTo>
                  <a:pt x="594624" y="105711"/>
                </a:lnTo>
                <a:lnTo>
                  <a:pt x="449272" y="451915"/>
                </a:lnTo>
                <a:lnTo>
                  <a:pt x="412273" y="399059"/>
                </a:lnTo>
                <a:lnTo>
                  <a:pt x="380560" y="343561"/>
                </a:lnTo>
                <a:lnTo>
                  <a:pt x="346204" y="306562"/>
                </a:lnTo>
                <a:lnTo>
                  <a:pt x="248421" y="219350"/>
                </a:lnTo>
                <a:lnTo>
                  <a:pt x="155924" y="153281"/>
                </a:lnTo>
                <a:lnTo>
                  <a:pt x="50213" y="84569"/>
                </a:lnTo>
                <a:lnTo>
                  <a:pt x="18499" y="60784"/>
                </a:lnTo>
                <a:lnTo>
                  <a:pt x="2643" y="44927"/>
                </a:lnTo>
                <a:lnTo>
                  <a:pt x="0" y="21142"/>
                </a:lnTo>
                <a:lnTo>
                  <a:pt x="7928" y="0"/>
                </a:lnTo>
                <a:lnTo>
                  <a:pt x="21142" y="0"/>
                </a:lnTo>
                <a:lnTo>
                  <a:pt x="87212" y="23785"/>
                </a:lnTo>
                <a:lnTo>
                  <a:pt x="240493" y="76641"/>
                </a:lnTo>
                <a:lnTo>
                  <a:pt x="335632" y="1083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CA88867-6A1A-4AC7-8460-4880647F219A}"/>
              </a:ext>
            </a:extLst>
          </p:cNvPr>
          <p:cNvSpPr/>
          <p:nvPr/>
        </p:nvSpPr>
        <p:spPr>
          <a:xfrm>
            <a:off x="6467475" y="1550988"/>
            <a:ext cx="558800" cy="3194050"/>
          </a:xfrm>
          <a:custGeom>
            <a:avLst/>
            <a:gdLst>
              <a:gd name="connsiteX0" fmla="*/ 479957 w 558570"/>
              <a:gd name="connsiteY0" fmla="*/ 968188 h 3194193"/>
              <a:gd name="connsiteX1" fmla="*/ 488232 w 558570"/>
              <a:gd name="connsiteY1" fmla="*/ 662009 h 3194193"/>
              <a:gd name="connsiteX2" fmla="*/ 488232 w 558570"/>
              <a:gd name="connsiteY2" fmla="*/ 508919 h 3194193"/>
              <a:gd name="connsiteX3" fmla="*/ 492370 w 558570"/>
              <a:gd name="connsiteY3" fmla="*/ 422030 h 3194193"/>
              <a:gd name="connsiteX4" fmla="*/ 504782 w 558570"/>
              <a:gd name="connsiteY4" fmla="*/ 376517 h 3194193"/>
              <a:gd name="connsiteX5" fmla="*/ 521332 w 558570"/>
              <a:gd name="connsiteY5" fmla="*/ 331004 h 3194193"/>
              <a:gd name="connsiteX6" fmla="*/ 550295 w 558570"/>
              <a:gd name="connsiteY6" fmla="*/ 285491 h 3194193"/>
              <a:gd name="connsiteX7" fmla="*/ 558570 w 558570"/>
              <a:gd name="connsiteY7" fmla="*/ 244116 h 3194193"/>
              <a:gd name="connsiteX8" fmla="*/ 550295 w 558570"/>
              <a:gd name="connsiteY8" fmla="*/ 198602 h 3194193"/>
              <a:gd name="connsiteX9" fmla="*/ 529608 w 558570"/>
              <a:gd name="connsiteY9" fmla="*/ 169640 h 3194193"/>
              <a:gd name="connsiteX10" fmla="*/ 484094 w 558570"/>
              <a:gd name="connsiteY10" fmla="*/ 124126 h 3194193"/>
              <a:gd name="connsiteX11" fmla="*/ 405481 w 558570"/>
              <a:gd name="connsiteY11" fmla="*/ 70338 h 3194193"/>
              <a:gd name="connsiteX12" fmla="*/ 326867 w 558570"/>
              <a:gd name="connsiteY12" fmla="*/ 33100 h 3194193"/>
              <a:gd name="connsiteX13" fmla="*/ 302042 w 558570"/>
              <a:gd name="connsiteY13" fmla="*/ 24825 h 3194193"/>
              <a:gd name="connsiteX14" fmla="*/ 219291 w 558570"/>
              <a:gd name="connsiteY14" fmla="*/ 8275 h 3194193"/>
              <a:gd name="connsiteX15" fmla="*/ 86889 w 558570"/>
              <a:gd name="connsiteY15" fmla="*/ 0 h 3194193"/>
              <a:gd name="connsiteX16" fmla="*/ 16551 w 558570"/>
              <a:gd name="connsiteY16" fmla="*/ 0 h 3194193"/>
              <a:gd name="connsiteX17" fmla="*/ 0 w 558570"/>
              <a:gd name="connsiteY17" fmla="*/ 12412 h 3194193"/>
              <a:gd name="connsiteX18" fmla="*/ 4138 w 558570"/>
              <a:gd name="connsiteY18" fmla="*/ 41375 h 3194193"/>
              <a:gd name="connsiteX19" fmla="*/ 24826 w 558570"/>
              <a:gd name="connsiteY19" fmla="*/ 66201 h 3194193"/>
              <a:gd name="connsiteX20" fmla="*/ 70339 w 558570"/>
              <a:gd name="connsiteY20" fmla="*/ 99301 h 3194193"/>
              <a:gd name="connsiteX21" fmla="*/ 95164 w 558570"/>
              <a:gd name="connsiteY21" fmla="*/ 115851 h 3194193"/>
              <a:gd name="connsiteX22" fmla="*/ 124127 w 558570"/>
              <a:gd name="connsiteY22" fmla="*/ 140677 h 3194193"/>
              <a:gd name="connsiteX23" fmla="*/ 153090 w 558570"/>
              <a:gd name="connsiteY23" fmla="*/ 169640 h 3194193"/>
              <a:gd name="connsiteX24" fmla="*/ 177915 w 558570"/>
              <a:gd name="connsiteY24" fmla="*/ 206878 h 3194193"/>
              <a:gd name="connsiteX25" fmla="*/ 202741 w 558570"/>
              <a:gd name="connsiteY25" fmla="*/ 252391 h 3194193"/>
              <a:gd name="connsiteX26" fmla="*/ 215153 w 558570"/>
              <a:gd name="connsiteY26" fmla="*/ 289629 h 3194193"/>
              <a:gd name="connsiteX27" fmla="*/ 223428 w 558570"/>
              <a:gd name="connsiteY27" fmla="*/ 339279 h 3194193"/>
              <a:gd name="connsiteX28" fmla="*/ 223428 w 558570"/>
              <a:gd name="connsiteY28" fmla="*/ 719935 h 3194193"/>
              <a:gd name="connsiteX29" fmla="*/ 219291 w 558570"/>
              <a:gd name="connsiteY29" fmla="*/ 1539171 h 3194193"/>
              <a:gd name="connsiteX30" fmla="*/ 198603 w 558570"/>
              <a:gd name="connsiteY30" fmla="*/ 1650885 h 3194193"/>
              <a:gd name="connsiteX31" fmla="*/ 202741 w 558570"/>
              <a:gd name="connsiteY31" fmla="*/ 1866038 h 3194193"/>
              <a:gd name="connsiteX32" fmla="*/ 198603 w 558570"/>
              <a:gd name="connsiteY32" fmla="*/ 2391507 h 3194193"/>
              <a:gd name="connsiteX33" fmla="*/ 202741 w 558570"/>
              <a:gd name="connsiteY33" fmla="*/ 2548735 h 3194193"/>
              <a:gd name="connsiteX34" fmla="*/ 177915 w 558570"/>
              <a:gd name="connsiteY34" fmla="*/ 2747337 h 3194193"/>
              <a:gd name="connsiteX35" fmla="*/ 157227 w 558570"/>
              <a:gd name="connsiteY35" fmla="*/ 2821813 h 3194193"/>
              <a:gd name="connsiteX36" fmla="*/ 161365 w 558570"/>
              <a:gd name="connsiteY36" fmla="*/ 2859051 h 3194193"/>
              <a:gd name="connsiteX37" fmla="*/ 182053 w 558570"/>
              <a:gd name="connsiteY37" fmla="*/ 2970765 h 3194193"/>
              <a:gd name="connsiteX38" fmla="*/ 198603 w 558570"/>
              <a:gd name="connsiteY38" fmla="*/ 3074204 h 3194193"/>
              <a:gd name="connsiteX39" fmla="*/ 211016 w 558570"/>
              <a:gd name="connsiteY39" fmla="*/ 3127992 h 3194193"/>
              <a:gd name="connsiteX40" fmla="*/ 223428 w 558570"/>
              <a:gd name="connsiteY40" fmla="*/ 3161093 h 3194193"/>
              <a:gd name="connsiteX41" fmla="*/ 244116 w 558570"/>
              <a:gd name="connsiteY41" fmla="*/ 3181781 h 3194193"/>
              <a:gd name="connsiteX42" fmla="*/ 273079 w 558570"/>
              <a:gd name="connsiteY42" fmla="*/ 3194193 h 3194193"/>
              <a:gd name="connsiteX43" fmla="*/ 310317 w 558570"/>
              <a:gd name="connsiteY43" fmla="*/ 3194193 h 3194193"/>
              <a:gd name="connsiteX44" fmla="*/ 343417 w 558570"/>
              <a:gd name="connsiteY44" fmla="*/ 3177643 h 3194193"/>
              <a:gd name="connsiteX45" fmla="*/ 359968 w 558570"/>
              <a:gd name="connsiteY45" fmla="*/ 3148680 h 3194193"/>
              <a:gd name="connsiteX46" fmla="*/ 380655 w 558570"/>
              <a:gd name="connsiteY46" fmla="*/ 3090754 h 3194193"/>
              <a:gd name="connsiteX47" fmla="*/ 397206 w 558570"/>
              <a:gd name="connsiteY47" fmla="*/ 3003866 h 3194193"/>
              <a:gd name="connsiteX48" fmla="*/ 405481 w 558570"/>
              <a:gd name="connsiteY48" fmla="*/ 2888014 h 3194193"/>
              <a:gd name="connsiteX49" fmla="*/ 409618 w 558570"/>
              <a:gd name="connsiteY49" fmla="*/ 2652173 h 3194193"/>
              <a:gd name="connsiteX50" fmla="*/ 430306 w 558570"/>
              <a:gd name="connsiteY50" fmla="*/ 2143254 h 3194193"/>
              <a:gd name="connsiteX51" fmla="*/ 442719 w 558570"/>
              <a:gd name="connsiteY51" fmla="*/ 1675710 h 3194193"/>
              <a:gd name="connsiteX52" fmla="*/ 442719 w 558570"/>
              <a:gd name="connsiteY52" fmla="*/ 1464695 h 3194193"/>
              <a:gd name="connsiteX53" fmla="*/ 467544 w 558570"/>
              <a:gd name="connsiteY53" fmla="*/ 1373668 h 3194193"/>
              <a:gd name="connsiteX54" fmla="*/ 479957 w 558570"/>
              <a:gd name="connsiteY54" fmla="*/ 968188 h 319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58570" h="3194193">
                <a:moveTo>
                  <a:pt x="479957" y="968188"/>
                </a:moveTo>
                <a:lnTo>
                  <a:pt x="488232" y="662009"/>
                </a:lnTo>
                <a:lnTo>
                  <a:pt x="488232" y="508919"/>
                </a:lnTo>
                <a:lnTo>
                  <a:pt x="492370" y="422030"/>
                </a:lnTo>
                <a:lnTo>
                  <a:pt x="504782" y="376517"/>
                </a:lnTo>
                <a:lnTo>
                  <a:pt x="521332" y="331004"/>
                </a:lnTo>
                <a:lnTo>
                  <a:pt x="550295" y="285491"/>
                </a:lnTo>
                <a:lnTo>
                  <a:pt x="558570" y="244116"/>
                </a:lnTo>
                <a:lnTo>
                  <a:pt x="550295" y="198602"/>
                </a:lnTo>
                <a:lnTo>
                  <a:pt x="529608" y="169640"/>
                </a:lnTo>
                <a:lnTo>
                  <a:pt x="484094" y="124126"/>
                </a:lnTo>
                <a:lnTo>
                  <a:pt x="405481" y="70338"/>
                </a:lnTo>
                <a:lnTo>
                  <a:pt x="326867" y="33100"/>
                </a:lnTo>
                <a:lnTo>
                  <a:pt x="302042" y="24825"/>
                </a:lnTo>
                <a:lnTo>
                  <a:pt x="219291" y="8275"/>
                </a:lnTo>
                <a:lnTo>
                  <a:pt x="86889" y="0"/>
                </a:lnTo>
                <a:lnTo>
                  <a:pt x="16551" y="0"/>
                </a:lnTo>
                <a:lnTo>
                  <a:pt x="0" y="12412"/>
                </a:lnTo>
                <a:lnTo>
                  <a:pt x="4138" y="41375"/>
                </a:lnTo>
                <a:lnTo>
                  <a:pt x="24826" y="66201"/>
                </a:lnTo>
                <a:lnTo>
                  <a:pt x="70339" y="99301"/>
                </a:lnTo>
                <a:lnTo>
                  <a:pt x="95164" y="115851"/>
                </a:lnTo>
                <a:lnTo>
                  <a:pt x="124127" y="140677"/>
                </a:lnTo>
                <a:lnTo>
                  <a:pt x="153090" y="169640"/>
                </a:lnTo>
                <a:lnTo>
                  <a:pt x="177915" y="206878"/>
                </a:lnTo>
                <a:lnTo>
                  <a:pt x="202741" y="252391"/>
                </a:lnTo>
                <a:lnTo>
                  <a:pt x="215153" y="289629"/>
                </a:lnTo>
                <a:lnTo>
                  <a:pt x="223428" y="339279"/>
                </a:lnTo>
                <a:lnTo>
                  <a:pt x="223428" y="719935"/>
                </a:lnTo>
                <a:lnTo>
                  <a:pt x="219291" y="1539171"/>
                </a:lnTo>
                <a:lnTo>
                  <a:pt x="198603" y="1650885"/>
                </a:lnTo>
                <a:cubicBezTo>
                  <a:pt x="199982" y="1722603"/>
                  <a:pt x="201362" y="1794320"/>
                  <a:pt x="202741" y="1866038"/>
                </a:cubicBezTo>
                <a:cubicBezTo>
                  <a:pt x="201362" y="2041194"/>
                  <a:pt x="199982" y="2216351"/>
                  <a:pt x="198603" y="2391507"/>
                </a:cubicBezTo>
                <a:lnTo>
                  <a:pt x="202741" y="2548735"/>
                </a:lnTo>
                <a:lnTo>
                  <a:pt x="177915" y="2747337"/>
                </a:lnTo>
                <a:lnTo>
                  <a:pt x="157227" y="2821813"/>
                </a:lnTo>
                <a:lnTo>
                  <a:pt x="161365" y="2859051"/>
                </a:lnTo>
                <a:lnTo>
                  <a:pt x="182053" y="2970765"/>
                </a:lnTo>
                <a:lnTo>
                  <a:pt x="198603" y="3074204"/>
                </a:lnTo>
                <a:lnTo>
                  <a:pt x="211016" y="3127992"/>
                </a:lnTo>
                <a:lnTo>
                  <a:pt x="223428" y="3161093"/>
                </a:lnTo>
                <a:lnTo>
                  <a:pt x="244116" y="3181781"/>
                </a:lnTo>
                <a:lnTo>
                  <a:pt x="273079" y="3194193"/>
                </a:lnTo>
                <a:lnTo>
                  <a:pt x="310317" y="3194193"/>
                </a:lnTo>
                <a:lnTo>
                  <a:pt x="343417" y="3177643"/>
                </a:lnTo>
                <a:lnTo>
                  <a:pt x="359968" y="3148680"/>
                </a:lnTo>
                <a:lnTo>
                  <a:pt x="380655" y="3090754"/>
                </a:lnTo>
                <a:lnTo>
                  <a:pt x="397206" y="3003866"/>
                </a:lnTo>
                <a:lnTo>
                  <a:pt x="405481" y="2888014"/>
                </a:lnTo>
                <a:lnTo>
                  <a:pt x="409618" y="2652173"/>
                </a:lnTo>
                <a:lnTo>
                  <a:pt x="430306" y="2143254"/>
                </a:lnTo>
                <a:lnTo>
                  <a:pt x="442719" y="1675710"/>
                </a:lnTo>
                <a:lnTo>
                  <a:pt x="442719" y="1464695"/>
                </a:lnTo>
                <a:lnTo>
                  <a:pt x="467544" y="1373668"/>
                </a:lnTo>
                <a:lnTo>
                  <a:pt x="479957" y="9681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BC115A5C-DEBB-4550-9117-8213A2016DEC}"/>
              </a:ext>
            </a:extLst>
          </p:cNvPr>
          <p:cNvSpPr/>
          <p:nvPr/>
        </p:nvSpPr>
        <p:spPr>
          <a:xfrm>
            <a:off x="5453064" y="2909888"/>
            <a:ext cx="3094037" cy="2728912"/>
          </a:xfrm>
          <a:custGeom>
            <a:avLst/>
            <a:gdLst>
              <a:gd name="connsiteX0" fmla="*/ 427191 w 3092720"/>
              <a:gd name="connsiteY0" fmla="*/ 1225084 h 2729078"/>
              <a:gd name="connsiteX1" fmla="*/ 434252 w 3092720"/>
              <a:gd name="connsiteY1" fmla="*/ 843790 h 2729078"/>
              <a:gd name="connsiteX2" fmla="*/ 434252 w 3092720"/>
              <a:gd name="connsiteY2" fmla="*/ 589593 h 2729078"/>
              <a:gd name="connsiteX3" fmla="*/ 458965 w 3092720"/>
              <a:gd name="connsiteY3" fmla="*/ 395416 h 2729078"/>
              <a:gd name="connsiteX4" fmla="*/ 444843 w 3092720"/>
              <a:gd name="connsiteY4" fmla="*/ 261257 h 2729078"/>
              <a:gd name="connsiteX5" fmla="*/ 434252 w 3092720"/>
              <a:gd name="connsiteY5" fmla="*/ 183586 h 2729078"/>
              <a:gd name="connsiteX6" fmla="*/ 406008 w 3092720"/>
              <a:gd name="connsiteY6" fmla="*/ 141220 h 2729078"/>
              <a:gd name="connsiteX7" fmla="*/ 353050 w 3092720"/>
              <a:gd name="connsiteY7" fmla="*/ 84732 h 2729078"/>
              <a:gd name="connsiteX8" fmla="*/ 282440 w 3092720"/>
              <a:gd name="connsiteY8" fmla="*/ 45896 h 2729078"/>
              <a:gd name="connsiteX9" fmla="*/ 208299 w 3092720"/>
              <a:gd name="connsiteY9" fmla="*/ 21183 h 2729078"/>
              <a:gd name="connsiteX10" fmla="*/ 141220 w 3092720"/>
              <a:gd name="connsiteY10" fmla="*/ 10591 h 2729078"/>
              <a:gd name="connsiteX11" fmla="*/ 63549 w 3092720"/>
              <a:gd name="connsiteY11" fmla="*/ 3530 h 2729078"/>
              <a:gd name="connsiteX12" fmla="*/ 35305 w 3092720"/>
              <a:gd name="connsiteY12" fmla="*/ 0 h 2729078"/>
              <a:gd name="connsiteX13" fmla="*/ 7061 w 3092720"/>
              <a:gd name="connsiteY13" fmla="*/ 3530 h 2729078"/>
              <a:gd name="connsiteX14" fmla="*/ 0 w 3092720"/>
              <a:gd name="connsiteY14" fmla="*/ 21183 h 2729078"/>
              <a:gd name="connsiteX15" fmla="*/ 14122 w 3092720"/>
              <a:gd name="connsiteY15" fmla="*/ 52957 h 2729078"/>
              <a:gd name="connsiteX16" fmla="*/ 56488 w 3092720"/>
              <a:gd name="connsiteY16" fmla="*/ 102384 h 2729078"/>
              <a:gd name="connsiteX17" fmla="*/ 91793 w 3092720"/>
              <a:gd name="connsiteY17" fmla="*/ 148281 h 2729078"/>
              <a:gd name="connsiteX18" fmla="*/ 116506 w 3092720"/>
              <a:gd name="connsiteY18" fmla="*/ 183586 h 2729078"/>
              <a:gd name="connsiteX19" fmla="*/ 141220 w 3092720"/>
              <a:gd name="connsiteY19" fmla="*/ 222421 h 2729078"/>
              <a:gd name="connsiteX20" fmla="*/ 158872 w 3092720"/>
              <a:gd name="connsiteY20" fmla="*/ 264787 h 2729078"/>
              <a:gd name="connsiteX21" fmla="*/ 176525 w 3092720"/>
              <a:gd name="connsiteY21" fmla="*/ 338928 h 2729078"/>
              <a:gd name="connsiteX22" fmla="*/ 180055 w 3092720"/>
              <a:gd name="connsiteY22" fmla="*/ 370702 h 2729078"/>
              <a:gd name="connsiteX23" fmla="*/ 190647 w 3092720"/>
              <a:gd name="connsiteY23" fmla="*/ 547227 h 2729078"/>
              <a:gd name="connsiteX24" fmla="*/ 190647 w 3092720"/>
              <a:gd name="connsiteY24" fmla="*/ 822607 h 2729078"/>
              <a:gd name="connsiteX25" fmla="*/ 190647 w 3092720"/>
              <a:gd name="connsiteY25" fmla="*/ 1034437 h 2729078"/>
              <a:gd name="connsiteX26" fmla="*/ 190647 w 3092720"/>
              <a:gd name="connsiteY26" fmla="*/ 1278041 h 2729078"/>
              <a:gd name="connsiteX27" fmla="*/ 190647 w 3092720"/>
              <a:gd name="connsiteY27" fmla="*/ 1535768 h 2729078"/>
              <a:gd name="connsiteX28" fmla="*/ 190647 w 3092720"/>
              <a:gd name="connsiteY28" fmla="*/ 1789964 h 2729078"/>
              <a:gd name="connsiteX29" fmla="*/ 190647 w 3092720"/>
              <a:gd name="connsiteY29" fmla="*/ 1902940 h 2729078"/>
              <a:gd name="connsiteX30" fmla="*/ 197708 w 3092720"/>
              <a:gd name="connsiteY30" fmla="*/ 1998264 h 2729078"/>
              <a:gd name="connsiteX31" fmla="*/ 208299 w 3092720"/>
              <a:gd name="connsiteY31" fmla="*/ 2075935 h 2729078"/>
              <a:gd name="connsiteX32" fmla="*/ 225952 w 3092720"/>
              <a:gd name="connsiteY32" fmla="*/ 2160667 h 2729078"/>
              <a:gd name="connsiteX33" fmla="*/ 243604 w 3092720"/>
              <a:gd name="connsiteY33" fmla="*/ 2238338 h 2729078"/>
              <a:gd name="connsiteX34" fmla="*/ 268318 w 3092720"/>
              <a:gd name="connsiteY34" fmla="*/ 2305417 h 2729078"/>
              <a:gd name="connsiteX35" fmla="*/ 310684 w 3092720"/>
              <a:gd name="connsiteY35" fmla="*/ 2397210 h 2729078"/>
              <a:gd name="connsiteX36" fmla="*/ 349520 w 3092720"/>
              <a:gd name="connsiteY36" fmla="*/ 2460759 h 2729078"/>
              <a:gd name="connsiteX37" fmla="*/ 391886 w 3092720"/>
              <a:gd name="connsiteY37" fmla="*/ 2510186 h 2729078"/>
              <a:gd name="connsiteX38" fmla="*/ 420130 w 3092720"/>
              <a:gd name="connsiteY38" fmla="*/ 2538430 h 2729078"/>
              <a:gd name="connsiteX39" fmla="*/ 466026 w 3092720"/>
              <a:gd name="connsiteY39" fmla="*/ 2573735 h 2729078"/>
              <a:gd name="connsiteX40" fmla="*/ 518984 w 3092720"/>
              <a:gd name="connsiteY40" fmla="*/ 2601980 h 2729078"/>
              <a:gd name="connsiteX41" fmla="*/ 596655 w 3092720"/>
              <a:gd name="connsiteY41" fmla="*/ 2633754 h 2729078"/>
              <a:gd name="connsiteX42" fmla="*/ 699039 w 3092720"/>
              <a:gd name="connsiteY42" fmla="*/ 2661998 h 2729078"/>
              <a:gd name="connsiteX43" fmla="*/ 822607 w 3092720"/>
              <a:gd name="connsiteY43" fmla="*/ 2686712 h 2729078"/>
              <a:gd name="connsiteX44" fmla="*/ 953235 w 3092720"/>
              <a:gd name="connsiteY44" fmla="*/ 2707895 h 2729078"/>
              <a:gd name="connsiteX45" fmla="*/ 1168596 w 3092720"/>
              <a:gd name="connsiteY45" fmla="*/ 2722017 h 2729078"/>
              <a:gd name="connsiteX46" fmla="*/ 1376896 w 3092720"/>
              <a:gd name="connsiteY46" fmla="*/ 2729078 h 2729078"/>
              <a:gd name="connsiteX47" fmla="*/ 1595787 w 3092720"/>
              <a:gd name="connsiteY47" fmla="*/ 2729078 h 2729078"/>
              <a:gd name="connsiteX48" fmla="*/ 1814678 w 3092720"/>
              <a:gd name="connsiteY48" fmla="*/ 2718486 h 2729078"/>
              <a:gd name="connsiteX49" fmla="*/ 2132423 w 3092720"/>
              <a:gd name="connsiteY49" fmla="*/ 2690242 h 2729078"/>
              <a:gd name="connsiteX50" fmla="*/ 2418394 w 3092720"/>
              <a:gd name="connsiteY50" fmla="*/ 2654937 h 2729078"/>
              <a:gd name="connsiteX51" fmla="*/ 2661998 w 3092720"/>
              <a:gd name="connsiteY51" fmla="*/ 2612571 h 2729078"/>
              <a:gd name="connsiteX52" fmla="*/ 2852645 w 3092720"/>
              <a:gd name="connsiteY52" fmla="*/ 2577266 h 2729078"/>
              <a:gd name="connsiteX53" fmla="*/ 2947969 w 3092720"/>
              <a:gd name="connsiteY53" fmla="*/ 2549022 h 2729078"/>
              <a:gd name="connsiteX54" fmla="*/ 3025640 w 3092720"/>
              <a:gd name="connsiteY54" fmla="*/ 2513717 h 2729078"/>
              <a:gd name="connsiteX55" fmla="*/ 3068006 w 3092720"/>
              <a:gd name="connsiteY55" fmla="*/ 2489003 h 2729078"/>
              <a:gd name="connsiteX56" fmla="*/ 3085659 w 3092720"/>
              <a:gd name="connsiteY56" fmla="*/ 2464290 h 2729078"/>
              <a:gd name="connsiteX57" fmla="*/ 3092720 w 3092720"/>
              <a:gd name="connsiteY57" fmla="*/ 2428985 h 2729078"/>
              <a:gd name="connsiteX58" fmla="*/ 3078598 w 3092720"/>
              <a:gd name="connsiteY58" fmla="*/ 2393680 h 2729078"/>
              <a:gd name="connsiteX59" fmla="*/ 3039762 w 3092720"/>
              <a:gd name="connsiteY59" fmla="*/ 2347783 h 2729078"/>
              <a:gd name="connsiteX60" fmla="*/ 2979743 w 3092720"/>
              <a:gd name="connsiteY60" fmla="*/ 2294826 h 2729078"/>
              <a:gd name="connsiteX61" fmla="*/ 2930316 w 3092720"/>
              <a:gd name="connsiteY61" fmla="*/ 2259521 h 2729078"/>
              <a:gd name="connsiteX62" fmla="*/ 2489004 w 3092720"/>
              <a:gd name="connsiteY62" fmla="*/ 2308948 h 2729078"/>
              <a:gd name="connsiteX63" fmla="*/ 2393680 w 3092720"/>
              <a:gd name="connsiteY63" fmla="*/ 2358375 h 2729078"/>
              <a:gd name="connsiteX64" fmla="*/ 2308948 w 3092720"/>
              <a:gd name="connsiteY64" fmla="*/ 2386619 h 2729078"/>
              <a:gd name="connsiteX65" fmla="*/ 2203033 w 3092720"/>
              <a:gd name="connsiteY65" fmla="*/ 2414863 h 2729078"/>
              <a:gd name="connsiteX66" fmla="*/ 2072404 w 3092720"/>
              <a:gd name="connsiteY66" fmla="*/ 2439576 h 2729078"/>
              <a:gd name="connsiteX67" fmla="*/ 1931184 w 3092720"/>
              <a:gd name="connsiteY67" fmla="*/ 2457229 h 2729078"/>
              <a:gd name="connsiteX68" fmla="*/ 1782903 w 3092720"/>
              <a:gd name="connsiteY68" fmla="*/ 2471351 h 2729078"/>
              <a:gd name="connsiteX69" fmla="*/ 1592256 w 3092720"/>
              <a:gd name="connsiteY69" fmla="*/ 2478412 h 2729078"/>
              <a:gd name="connsiteX70" fmla="*/ 1376896 w 3092720"/>
              <a:gd name="connsiteY70" fmla="*/ 2485473 h 2729078"/>
              <a:gd name="connsiteX71" fmla="*/ 1147413 w 3092720"/>
              <a:gd name="connsiteY71" fmla="*/ 2485473 h 2729078"/>
              <a:gd name="connsiteX72" fmla="*/ 1006193 w 3092720"/>
              <a:gd name="connsiteY72" fmla="*/ 2474881 h 2729078"/>
              <a:gd name="connsiteX73" fmla="*/ 840259 w 3092720"/>
              <a:gd name="connsiteY73" fmla="*/ 2457229 h 2729078"/>
              <a:gd name="connsiteX74" fmla="*/ 773180 w 3092720"/>
              <a:gd name="connsiteY74" fmla="*/ 2446637 h 2729078"/>
              <a:gd name="connsiteX75" fmla="*/ 691978 w 3092720"/>
              <a:gd name="connsiteY75" fmla="*/ 2432515 h 2729078"/>
              <a:gd name="connsiteX76" fmla="*/ 614307 w 3092720"/>
              <a:gd name="connsiteY76" fmla="*/ 2407802 h 2729078"/>
              <a:gd name="connsiteX77" fmla="*/ 561350 w 3092720"/>
              <a:gd name="connsiteY77" fmla="*/ 2383088 h 2729078"/>
              <a:gd name="connsiteX78" fmla="*/ 511923 w 3092720"/>
              <a:gd name="connsiteY78" fmla="*/ 2351314 h 2729078"/>
              <a:gd name="connsiteX79" fmla="*/ 483679 w 3092720"/>
              <a:gd name="connsiteY79" fmla="*/ 2308948 h 2729078"/>
              <a:gd name="connsiteX80" fmla="*/ 458965 w 3092720"/>
              <a:gd name="connsiteY80" fmla="*/ 2266582 h 2729078"/>
              <a:gd name="connsiteX81" fmla="*/ 437782 w 3092720"/>
              <a:gd name="connsiteY81" fmla="*/ 2210094 h 2729078"/>
              <a:gd name="connsiteX82" fmla="*/ 420130 w 3092720"/>
              <a:gd name="connsiteY82" fmla="*/ 2139484 h 2729078"/>
              <a:gd name="connsiteX83" fmla="*/ 413069 w 3092720"/>
              <a:gd name="connsiteY83" fmla="*/ 2051221 h 2729078"/>
              <a:gd name="connsiteX84" fmla="*/ 413069 w 3092720"/>
              <a:gd name="connsiteY84" fmla="*/ 1825269 h 2729078"/>
              <a:gd name="connsiteX85" fmla="*/ 423660 w 3092720"/>
              <a:gd name="connsiteY85" fmla="*/ 1514585 h 2729078"/>
              <a:gd name="connsiteX86" fmla="*/ 427191 w 3092720"/>
              <a:gd name="connsiteY86" fmla="*/ 1225084 h 27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092720" h="2729078">
                <a:moveTo>
                  <a:pt x="427191" y="1225084"/>
                </a:moveTo>
                <a:lnTo>
                  <a:pt x="434252" y="843790"/>
                </a:lnTo>
                <a:lnTo>
                  <a:pt x="434252" y="589593"/>
                </a:lnTo>
                <a:lnTo>
                  <a:pt x="458965" y="395416"/>
                </a:lnTo>
                <a:lnTo>
                  <a:pt x="444843" y="261257"/>
                </a:lnTo>
                <a:cubicBezTo>
                  <a:pt x="434086" y="185951"/>
                  <a:pt x="434252" y="212081"/>
                  <a:pt x="434252" y="183586"/>
                </a:cubicBezTo>
                <a:lnTo>
                  <a:pt x="406008" y="141220"/>
                </a:lnTo>
                <a:lnTo>
                  <a:pt x="353050" y="84732"/>
                </a:lnTo>
                <a:lnTo>
                  <a:pt x="282440" y="45896"/>
                </a:lnTo>
                <a:lnTo>
                  <a:pt x="208299" y="21183"/>
                </a:lnTo>
                <a:lnTo>
                  <a:pt x="141220" y="10591"/>
                </a:lnTo>
                <a:lnTo>
                  <a:pt x="63549" y="3530"/>
                </a:lnTo>
                <a:lnTo>
                  <a:pt x="35305" y="0"/>
                </a:lnTo>
                <a:lnTo>
                  <a:pt x="7061" y="3530"/>
                </a:lnTo>
                <a:lnTo>
                  <a:pt x="0" y="21183"/>
                </a:lnTo>
                <a:lnTo>
                  <a:pt x="14122" y="52957"/>
                </a:lnTo>
                <a:lnTo>
                  <a:pt x="56488" y="102384"/>
                </a:lnTo>
                <a:lnTo>
                  <a:pt x="91793" y="148281"/>
                </a:lnTo>
                <a:lnTo>
                  <a:pt x="116506" y="183586"/>
                </a:lnTo>
                <a:lnTo>
                  <a:pt x="141220" y="222421"/>
                </a:lnTo>
                <a:lnTo>
                  <a:pt x="158872" y="264787"/>
                </a:lnTo>
                <a:lnTo>
                  <a:pt x="176525" y="338928"/>
                </a:lnTo>
                <a:lnTo>
                  <a:pt x="180055" y="370702"/>
                </a:lnTo>
                <a:lnTo>
                  <a:pt x="190647" y="547227"/>
                </a:lnTo>
                <a:lnTo>
                  <a:pt x="190647" y="822607"/>
                </a:lnTo>
                <a:lnTo>
                  <a:pt x="190647" y="1034437"/>
                </a:lnTo>
                <a:lnTo>
                  <a:pt x="190647" y="1278041"/>
                </a:lnTo>
                <a:lnTo>
                  <a:pt x="190647" y="1535768"/>
                </a:lnTo>
                <a:lnTo>
                  <a:pt x="190647" y="1789964"/>
                </a:lnTo>
                <a:lnTo>
                  <a:pt x="190647" y="1902940"/>
                </a:lnTo>
                <a:lnTo>
                  <a:pt x="197708" y="1998264"/>
                </a:lnTo>
                <a:lnTo>
                  <a:pt x="208299" y="2075935"/>
                </a:lnTo>
                <a:lnTo>
                  <a:pt x="225952" y="2160667"/>
                </a:lnTo>
                <a:lnTo>
                  <a:pt x="243604" y="2238338"/>
                </a:lnTo>
                <a:lnTo>
                  <a:pt x="268318" y="2305417"/>
                </a:lnTo>
                <a:lnTo>
                  <a:pt x="310684" y="2397210"/>
                </a:lnTo>
                <a:lnTo>
                  <a:pt x="349520" y="2460759"/>
                </a:lnTo>
                <a:lnTo>
                  <a:pt x="391886" y="2510186"/>
                </a:lnTo>
                <a:lnTo>
                  <a:pt x="420130" y="2538430"/>
                </a:lnTo>
                <a:lnTo>
                  <a:pt x="466026" y="2573735"/>
                </a:lnTo>
                <a:lnTo>
                  <a:pt x="518984" y="2601980"/>
                </a:lnTo>
                <a:lnTo>
                  <a:pt x="596655" y="2633754"/>
                </a:lnTo>
                <a:lnTo>
                  <a:pt x="699039" y="2661998"/>
                </a:lnTo>
                <a:lnTo>
                  <a:pt x="822607" y="2686712"/>
                </a:lnTo>
                <a:lnTo>
                  <a:pt x="953235" y="2707895"/>
                </a:lnTo>
                <a:lnTo>
                  <a:pt x="1168596" y="2722017"/>
                </a:lnTo>
                <a:lnTo>
                  <a:pt x="1376896" y="2729078"/>
                </a:lnTo>
                <a:lnTo>
                  <a:pt x="1595787" y="2729078"/>
                </a:lnTo>
                <a:lnTo>
                  <a:pt x="1814678" y="2718486"/>
                </a:lnTo>
                <a:lnTo>
                  <a:pt x="2132423" y="2690242"/>
                </a:lnTo>
                <a:lnTo>
                  <a:pt x="2418394" y="2654937"/>
                </a:lnTo>
                <a:lnTo>
                  <a:pt x="2661998" y="2612571"/>
                </a:lnTo>
                <a:lnTo>
                  <a:pt x="2852645" y="2577266"/>
                </a:lnTo>
                <a:lnTo>
                  <a:pt x="2947969" y="2549022"/>
                </a:lnTo>
                <a:lnTo>
                  <a:pt x="3025640" y="2513717"/>
                </a:lnTo>
                <a:lnTo>
                  <a:pt x="3068006" y="2489003"/>
                </a:lnTo>
                <a:lnTo>
                  <a:pt x="3085659" y="2464290"/>
                </a:lnTo>
                <a:lnTo>
                  <a:pt x="3092720" y="2428985"/>
                </a:lnTo>
                <a:lnTo>
                  <a:pt x="3078598" y="2393680"/>
                </a:lnTo>
                <a:lnTo>
                  <a:pt x="3039762" y="2347783"/>
                </a:lnTo>
                <a:lnTo>
                  <a:pt x="2979743" y="2294826"/>
                </a:lnTo>
                <a:lnTo>
                  <a:pt x="2930316" y="2259521"/>
                </a:lnTo>
                <a:lnTo>
                  <a:pt x="2489004" y="2308948"/>
                </a:lnTo>
                <a:lnTo>
                  <a:pt x="2393680" y="2358375"/>
                </a:lnTo>
                <a:lnTo>
                  <a:pt x="2308948" y="2386619"/>
                </a:lnTo>
                <a:lnTo>
                  <a:pt x="2203033" y="2414863"/>
                </a:lnTo>
                <a:lnTo>
                  <a:pt x="2072404" y="2439576"/>
                </a:lnTo>
                <a:lnTo>
                  <a:pt x="1931184" y="2457229"/>
                </a:lnTo>
                <a:lnTo>
                  <a:pt x="1782903" y="2471351"/>
                </a:lnTo>
                <a:lnTo>
                  <a:pt x="1592256" y="2478412"/>
                </a:lnTo>
                <a:lnTo>
                  <a:pt x="1376896" y="2485473"/>
                </a:lnTo>
                <a:lnTo>
                  <a:pt x="1147413" y="2485473"/>
                </a:lnTo>
                <a:lnTo>
                  <a:pt x="1006193" y="2474881"/>
                </a:lnTo>
                <a:lnTo>
                  <a:pt x="840259" y="2457229"/>
                </a:lnTo>
                <a:lnTo>
                  <a:pt x="773180" y="2446637"/>
                </a:lnTo>
                <a:lnTo>
                  <a:pt x="691978" y="2432515"/>
                </a:lnTo>
                <a:lnTo>
                  <a:pt x="614307" y="2407802"/>
                </a:lnTo>
                <a:lnTo>
                  <a:pt x="561350" y="2383088"/>
                </a:lnTo>
                <a:lnTo>
                  <a:pt x="511923" y="2351314"/>
                </a:lnTo>
                <a:lnTo>
                  <a:pt x="483679" y="2308948"/>
                </a:lnTo>
                <a:lnTo>
                  <a:pt x="458965" y="2266582"/>
                </a:lnTo>
                <a:lnTo>
                  <a:pt x="437782" y="2210094"/>
                </a:lnTo>
                <a:lnTo>
                  <a:pt x="420130" y="2139484"/>
                </a:lnTo>
                <a:lnTo>
                  <a:pt x="413069" y="2051221"/>
                </a:lnTo>
                <a:lnTo>
                  <a:pt x="413069" y="1825269"/>
                </a:lnTo>
                <a:lnTo>
                  <a:pt x="423660" y="1514585"/>
                </a:lnTo>
                <a:lnTo>
                  <a:pt x="427191" y="122508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30339CFD-573C-4FC4-81E7-96E53978682A}"/>
              </a:ext>
            </a:extLst>
          </p:cNvPr>
          <p:cNvSpPr/>
          <p:nvPr/>
        </p:nvSpPr>
        <p:spPr>
          <a:xfrm>
            <a:off x="7894638" y="4256089"/>
            <a:ext cx="506412" cy="992187"/>
          </a:xfrm>
          <a:custGeom>
            <a:avLst/>
            <a:gdLst>
              <a:gd name="connsiteX0" fmla="*/ 471487 w 507206"/>
              <a:gd name="connsiteY0" fmla="*/ 414337 h 992981"/>
              <a:gd name="connsiteX1" fmla="*/ 473869 w 507206"/>
              <a:gd name="connsiteY1" fmla="*/ 154781 h 992981"/>
              <a:gd name="connsiteX2" fmla="*/ 473869 w 507206"/>
              <a:gd name="connsiteY2" fmla="*/ 50006 h 992981"/>
              <a:gd name="connsiteX3" fmla="*/ 469106 w 507206"/>
              <a:gd name="connsiteY3" fmla="*/ 19050 h 992981"/>
              <a:gd name="connsiteX4" fmla="*/ 454819 w 507206"/>
              <a:gd name="connsiteY4" fmla="*/ 7144 h 992981"/>
              <a:gd name="connsiteX5" fmla="*/ 435769 w 507206"/>
              <a:gd name="connsiteY5" fmla="*/ 0 h 992981"/>
              <a:gd name="connsiteX6" fmla="*/ 414337 w 507206"/>
              <a:gd name="connsiteY6" fmla="*/ 7144 h 992981"/>
              <a:gd name="connsiteX7" fmla="*/ 402431 w 507206"/>
              <a:gd name="connsiteY7" fmla="*/ 26194 h 992981"/>
              <a:gd name="connsiteX8" fmla="*/ 395287 w 507206"/>
              <a:gd name="connsiteY8" fmla="*/ 114300 h 992981"/>
              <a:gd name="connsiteX9" fmla="*/ 373856 w 507206"/>
              <a:gd name="connsiteY9" fmla="*/ 295275 h 992981"/>
              <a:gd name="connsiteX10" fmla="*/ 347662 w 507206"/>
              <a:gd name="connsiteY10" fmla="*/ 433387 h 992981"/>
              <a:gd name="connsiteX11" fmla="*/ 314325 w 507206"/>
              <a:gd name="connsiteY11" fmla="*/ 569119 h 992981"/>
              <a:gd name="connsiteX12" fmla="*/ 283369 w 507206"/>
              <a:gd name="connsiteY12" fmla="*/ 647700 h 992981"/>
              <a:gd name="connsiteX13" fmla="*/ 245269 w 507206"/>
              <a:gd name="connsiteY13" fmla="*/ 738187 h 992981"/>
              <a:gd name="connsiteX14" fmla="*/ 200025 w 507206"/>
              <a:gd name="connsiteY14" fmla="*/ 814387 h 992981"/>
              <a:gd name="connsiteX15" fmla="*/ 145256 w 507206"/>
              <a:gd name="connsiteY15" fmla="*/ 883444 h 992981"/>
              <a:gd name="connsiteX16" fmla="*/ 111919 w 507206"/>
              <a:gd name="connsiteY16" fmla="*/ 916781 h 992981"/>
              <a:gd name="connsiteX17" fmla="*/ 78581 w 507206"/>
              <a:gd name="connsiteY17" fmla="*/ 945356 h 992981"/>
              <a:gd name="connsiteX18" fmla="*/ 0 w 507206"/>
              <a:gd name="connsiteY18" fmla="*/ 992981 h 992981"/>
              <a:gd name="connsiteX19" fmla="*/ 507206 w 507206"/>
              <a:gd name="connsiteY19" fmla="*/ 928687 h 992981"/>
              <a:gd name="connsiteX20" fmla="*/ 488156 w 507206"/>
              <a:gd name="connsiteY20" fmla="*/ 907256 h 992981"/>
              <a:gd name="connsiteX21" fmla="*/ 478631 w 507206"/>
              <a:gd name="connsiteY21" fmla="*/ 857250 h 992981"/>
              <a:gd name="connsiteX22" fmla="*/ 473869 w 507206"/>
              <a:gd name="connsiteY22" fmla="*/ 762000 h 992981"/>
              <a:gd name="connsiteX23" fmla="*/ 471487 w 507206"/>
              <a:gd name="connsiteY23" fmla="*/ 414337 h 9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7206" h="992981">
                <a:moveTo>
                  <a:pt x="471487" y="414337"/>
                </a:moveTo>
                <a:lnTo>
                  <a:pt x="473869" y="154781"/>
                </a:lnTo>
                <a:lnTo>
                  <a:pt x="473869" y="50006"/>
                </a:lnTo>
                <a:lnTo>
                  <a:pt x="469106" y="19050"/>
                </a:lnTo>
                <a:lnTo>
                  <a:pt x="454819" y="7144"/>
                </a:lnTo>
                <a:lnTo>
                  <a:pt x="435769" y="0"/>
                </a:lnTo>
                <a:lnTo>
                  <a:pt x="414337" y="7144"/>
                </a:lnTo>
                <a:lnTo>
                  <a:pt x="402431" y="26194"/>
                </a:lnTo>
                <a:lnTo>
                  <a:pt x="395287" y="114300"/>
                </a:lnTo>
                <a:lnTo>
                  <a:pt x="373856" y="295275"/>
                </a:lnTo>
                <a:lnTo>
                  <a:pt x="347662" y="433387"/>
                </a:lnTo>
                <a:lnTo>
                  <a:pt x="314325" y="569119"/>
                </a:lnTo>
                <a:lnTo>
                  <a:pt x="283369" y="647700"/>
                </a:lnTo>
                <a:lnTo>
                  <a:pt x="245269" y="738187"/>
                </a:lnTo>
                <a:lnTo>
                  <a:pt x="200025" y="814387"/>
                </a:lnTo>
                <a:lnTo>
                  <a:pt x="145256" y="883444"/>
                </a:lnTo>
                <a:lnTo>
                  <a:pt x="111919" y="916781"/>
                </a:lnTo>
                <a:lnTo>
                  <a:pt x="78581" y="945356"/>
                </a:lnTo>
                <a:lnTo>
                  <a:pt x="0" y="992981"/>
                </a:lnTo>
                <a:lnTo>
                  <a:pt x="507206" y="928687"/>
                </a:lnTo>
                <a:lnTo>
                  <a:pt x="488156" y="907256"/>
                </a:lnTo>
                <a:lnTo>
                  <a:pt x="478631" y="857250"/>
                </a:lnTo>
                <a:lnTo>
                  <a:pt x="473869" y="762000"/>
                </a:lnTo>
                <a:lnTo>
                  <a:pt x="471487" y="4143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C43464C-47C6-4C64-B47E-FD157A9D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14" y="1506960"/>
            <a:ext cx="4816257" cy="41822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CBC3360-7CEE-4AAD-A85B-C04DAC161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844" y="1522506"/>
            <a:ext cx="4816257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2" grpId="0" animBg="1"/>
      <p:bldP spid="104" grpId="0" animBg="1"/>
      <p:bldP spid="103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C65DD3-B92F-4282-9D9C-4881941F5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871" y="1337891"/>
            <a:ext cx="4816257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819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2FEE997-AE8F-4948-842C-0426B02E718E}"/>
              </a:ext>
            </a:extLst>
          </p:cNvPr>
          <p:cNvSpPr/>
          <p:nvPr/>
        </p:nvSpPr>
        <p:spPr>
          <a:xfrm>
            <a:off x="4306888" y="1765301"/>
            <a:ext cx="673100" cy="2016125"/>
          </a:xfrm>
          <a:custGeom>
            <a:avLst/>
            <a:gdLst>
              <a:gd name="connsiteX0" fmla="*/ 282271 w 671885"/>
              <a:gd name="connsiteY0" fmla="*/ 898497 h 2015655"/>
              <a:gd name="connsiteX1" fmla="*/ 230588 w 671885"/>
              <a:gd name="connsiteY1" fmla="*/ 600323 h 2015655"/>
              <a:gd name="connsiteX2" fmla="*/ 202758 w 671885"/>
              <a:gd name="connsiteY2" fmla="*/ 465151 h 2015655"/>
              <a:gd name="connsiteX3" fmla="*/ 174929 w 671885"/>
              <a:gd name="connsiteY3" fmla="*/ 318052 h 2015655"/>
              <a:gd name="connsiteX4" fmla="*/ 147099 w 671885"/>
              <a:gd name="connsiteY4" fmla="*/ 234563 h 2015655"/>
              <a:gd name="connsiteX5" fmla="*/ 107343 w 671885"/>
              <a:gd name="connsiteY5" fmla="*/ 155050 h 2015655"/>
              <a:gd name="connsiteX6" fmla="*/ 31805 w 671885"/>
              <a:gd name="connsiteY6" fmla="*/ 67586 h 2015655"/>
              <a:gd name="connsiteX7" fmla="*/ 0 w 671885"/>
              <a:gd name="connsiteY7" fmla="*/ 31805 h 2015655"/>
              <a:gd name="connsiteX8" fmla="*/ 0 w 671885"/>
              <a:gd name="connsiteY8" fmla="*/ 15902 h 2015655"/>
              <a:gd name="connsiteX9" fmla="*/ 15903 w 671885"/>
              <a:gd name="connsiteY9" fmla="*/ 0 h 2015655"/>
              <a:gd name="connsiteX10" fmla="*/ 35781 w 671885"/>
              <a:gd name="connsiteY10" fmla="*/ 3975 h 2015655"/>
              <a:gd name="connsiteX11" fmla="*/ 135172 w 671885"/>
              <a:gd name="connsiteY11" fmla="*/ 27829 h 2015655"/>
              <a:gd name="connsiteX12" fmla="*/ 357809 w 671885"/>
              <a:gd name="connsiteY12" fmla="*/ 103367 h 2015655"/>
              <a:gd name="connsiteX13" fmla="*/ 401541 w 671885"/>
              <a:gd name="connsiteY13" fmla="*/ 119269 h 2015655"/>
              <a:gd name="connsiteX14" fmla="*/ 469127 w 671885"/>
              <a:gd name="connsiteY14" fmla="*/ 326003 h 2015655"/>
              <a:gd name="connsiteX15" fmla="*/ 536713 w 671885"/>
              <a:gd name="connsiteY15" fmla="*/ 926327 h 2015655"/>
              <a:gd name="connsiteX16" fmla="*/ 572494 w 671885"/>
              <a:gd name="connsiteY16" fmla="*/ 1089328 h 2015655"/>
              <a:gd name="connsiteX17" fmla="*/ 604299 w 671885"/>
              <a:gd name="connsiteY17" fmla="*/ 1399429 h 2015655"/>
              <a:gd name="connsiteX18" fmla="*/ 624178 w 671885"/>
              <a:gd name="connsiteY18" fmla="*/ 1721457 h 2015655"/>
              <a:gd name="connsiteX19" fmla="*/ 671885 w 671885"/>
              <a:gd name="connsiteY19" fmla="*/ 1896386 h 2015655"/>
              <a:gd name="connsiteX20" fmla="*/ 659958 w 671885"/>
              <a:gd name="connsiteY20" fmla="*/ 1948069 h 2015655"/>
              <a:gd name="connsiteX21" fmla="*/ 640080 w 671885"/>
              <a:gd name="connsiteY21" fmla="*/ 1999753 h 2015655"/>
              <a:gd name="connsiteX22" fmla="*/ 616226 w 671885"/>
              <a:gd name="connsiteY22" fmla="*/ 2011680 h 2015655"/>
              <a:gd name="connsiteX23" fmla="*/ 584421 w 671885"/>
              <a:gd name="connsiteY23" fmla="*/ 2015655 h 2015655"/>
              <a:gd name="connsiteX24" fmla="*/ 548640 w 671885"/>
              <a:gd name="connsiteY24" fmla="*/ 1999753 h 2015655"/>
              <a:gd name="connsiteX25" fmla="*/ 496957 w 671885"/>
              <a:gd name="connsiteY25" fmla="*/ 1967947 h 2015655"/>
              <a:gd name="connsiteX26" fmla="*/ 445273 w 671885"/>
              <a:gd name="connsiteY26" fmla="*/ 1916264 h 2015655"/>
              <a:gd name="connsiteX27" fmla="*/ 397565 w 671885"/>
              <a:gd name="connsiteY27" fmla="*/ 1828800 h 2015655"/>
              <a:gd name="connsiteX28" fmla="*/ 361784 w 671885"/>
              <a:gd name="connsiteY28" fmla="*/ 1733384 h 2015655"/>
              <a:gd name="connsiteX29" fmla="*/ 357809 w 671885"/>
              <a:gd name="connsiteY29" fmla="*/ 1661822 h 2015655"/>
              <a:gd name="connsiteX30" fmla="*/ 345882 w 671885"/>
              <a:gd name="connsiteY30" fmla="*/ 1490869 h 2015655"/>
              <a:gd name="connsiteX31" fmla="*/ 282271 w 671885"/>
              <a:gd name="connsiteY31" fmla="*/ 898497 h 20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71885" h="2015655">
                <a:moveTo>
                  <a:pt x="282271" y="898497"/>
                </a:moveTo>
                <a:lnTo>
                  <a:pt x="230588" y="600323"/>
                </a:lnTo>
                <a:lnTo>
                  <a:pt x="202758" y="465151"/>
                </a:lnTo>
                <a:lnTo>
                  <a:pt x="174929" y="318052"/>
                </a:lnTo>
                <a:lnTo>
                  <a:pt x="147099" y="234563"/>
                </a:lnTo>
                <a:lnTo>
                  <a:pt x="107343" y="155050"/>
                </a:lnTo>
                <a:lnTo>
                  <a:pt x="31805" y="67586"/>
                </a:lnTo>
                <a:lnTo>
                  <a:pt x="0" y="31805"/>
                </a:lnTo>
                <a:lnTo>
                  <a:pt x="0" y="15902"/>
                </a:lnTo>
                <a:lnTo>
                  <a:pt x="15903" y="0"/>
                </a:lnTo>
                <a:lnTo>
                  <a:pt x="35781" y="3975"/>
                </a:lnTo>
                <a:lnTo>
                  <a:pt x="135172" y="27829"/>
                </a:lnTo>
                <a:lnTo>
                  <a:pt x="357809" y="103367"/>
                </a:lnTo>
                <a:lnTo>
                  <a:pt x="401541" y="119269"/>
                </a:lnTo>
                <a:lnTo>
                  <a:pt x="469127" y="326003"/>
                </a:lnTo>
                <a:lnTo>
                  <a:pt x="536713" y="926327"/>
                </a:lnTo>
                <a:lnTo>
                  <a:pt x="572494" y="1089328"/>
                </a:lnTo>
                <a:lnTo>
                  <a:pt x="604299" y="1399429"/>
                </a:lnTo>
                <a:lnTo>
                  <a:pt x="624178" y="1721457"/>
                </a:lnTo>
                <a:lnTo>
                  <a:pt x="671885" y="1896386"/>
                </a:lnTo>
                <a:lnTo>
                  <a:pt x="659958" y="1948069"/>
                </a:lnTo>
                <a:lnTo>
                  <a:pt x="640080" y="1999753"/>
                </a:lnTo>
                <a:lnTo>
                  <a:pt x="616226" y="2011680"/>
                </a:lnTo>
                <a:lnTo>
                  <a:pt x="584421" y="2015655"/>
                </a:lnTo>
                <a:lnTo>
                  <a:pt x="548640" y="1999753"/>
                </a:lnTo>
                <a:lnTo>
                  <a:pt x="496957" y="1967947"/>
                </a:lnTo>
                <a:lnTo>
                  <a:pt x="445273" y="1916264"/>
                </a:lnTo>
                <a:lnTo>
                  <a:pt x="397565" y="1828800"/>
                </a:lnTo>
                <a:lnTo>
                  <a:pt x="361784" y="1733384"/>
                </a:lnTo>
                <a:lnTo>
                  <a:pt x="357809" y="1661822"/>
                </a:lnTo>
                <a:lnTo>
                  <a:pt x="345882" y="1490869"/>
                </a:lnTo>
                <a:lnTo>
                  <a:pt x="282271" y="8984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E2F7F6AB-5971-4DC9-BC7F-B331185FFE26}"/>
              </a:ext>
            </a:extLst>
          </p:cNvPr>
          <p:cNvSpPr/>
          <p:nvPr/>
        </p:nvSpPr>
        <p:spPr>
          <a:xfrm>
            <a:off x="4560888" y="1641476"/>
            <a:ext cx="3295650" cy="1939925"/>
          </a:xfrm>
          <a:custGeom>
            <a:avLst/>
            <a:gdLst>
              <a:gd name="connsiteX0" fmla="*/ 1706880 w 3295650"/>
              <a:gd name="connsiteY0" fmla="*/ 297180 h 1939290"/>
              <a:gd name="connsiteX1" fmla="*/ 1405890 w 3295650"/>
              <a:gd name="connsiteY1" fmla="*/ 339090 h 1939290"/>
              <a:gd name="connsiteX2" fmla="*/ 1257300 w 3295650"/>
              <a:gd name="connsiteY2" fmla="*/ 354330 h 1939290"/>
              <a:gd name="connsiteX3" fmla="*/ 838200 w 3295650"/>
              <a:gd name="connsiteY3" fmla="*/ 381000 h 1939290"/>
              <a:gd name="connsiteX4" fmla="*/ 624840 w 3295650"/>
              <a:gd name="connsiteY4" fmla="*/ 396240 h 1939290"/>
              <a:gd name="connsiteX5" fmla="*/ 171450 w 3295650"/>
              <a:gd name="connsiteY5" fmla="*/ 453390 h 1939290"/>
              <a:gd name="connsiteX6" fmla="*/ 0 w 3295650"/>
              <a:gd name="connsiteY6" fmla="*/ 236220 h 1939290"/>
              <a:gd name="connsiteX7" fmla="*/ 163830 w 3295650"/>
              <a:gd name="connsiteY7" fmla="*/ 243840 h 1939290"/>
              <a:gd name="connsiteX8" fmla="*/ 369570 w 3295650"/>
              <a:gd name="connsiteY8" fmla="*/ 228600 h 1939290"/>
              <a:gd name="connsiteX9" fmla="*/ 994410 w 3295650"/>
              <a:gd name="connsiteY9" fmla="*/ 175260 h 1939290"/>
              <a:gd name="connsiteX10" fmla="*/ 1714500 w 3295650"/>
              <a:gd name="connsiteY10" fmla="*/ 110490 h 1939290"/>
              <a:gd name="connsiteX11" fmla="*/ 2461260 w 3295650"/>
              <a:gd name="connsiteY11" fmla="*/ 38100 h 1939290"/>
              <a:gd name="connsiteX12" fmla="*/ 2689860 w 3295650"/>
              <a:gd name="connsiteY12" fmla="*/ 15240 h 1939290"/>
              <a:gd name="connsiteX13" fmla="*/ 2781300 w 3295650"/>
              <a:gd name="connsiteY13" fmla="*/ 3810 h 1939290"/>
              <a:gd name="connsiteX14" fmla="*/ 2834640 w 3295650"/>
              <a:gd name="connsiteY14" fmla="*/ 0 h 1939290"/>
              <a:gd name="connsiteX15" fmla="*/ 2910840 w 3295650"/>
              <a:gd name="connsiteY15" fmla="*/ 11430 h 1939290"/>
              <a:gd name="connsiteX16" fmla="*/ 3036570 w 3295650"/>
              <a:gd name="connsiteY16" fmla="*/ 64770 h 1939290"/>
              <a:gd name="connsiteX17" fmla="*/ 3177540 w 3295650"/>
              <a:gd name="connsiteY17" fmla="*/ 160020 h 1939290"/>
              <a:gd name="connsiteX18" fmla="*/ 3227070 w 3295650"/>
              <a:gd name="connsiteY18" fmla="*/ 209550 h 1939290"/>
              <a:gd name="connsiteX19" fmla="*/ 3276600 w 3295650"/>
              <a:gd name="connsiteY19" fmla="*/ 266700 h 1939290"/>
              <a:gd name="connsiteX20" fmla="*/ 3295650 w 3295650"/>
              <a:gd name="connsiteY20" fmla="*/ 304800 h 1939290"/>
              <a:gd name="connsiteX21" fmla="*/ 3295650 w 3295650"/>
              <a:gd name="connsiteY21" fmla="*/ 339090 h 1939290"/>
              <a:gd name="connsiteX22" fmla="*/ 3288030 w 3295650"/>
              <a:gd name="connsiteY22" fmla="*/ 354330 h 1939290"/>
              <a:gd name="connsiteX23" fmla="*/ 3272790 w 3295650"/>
              <a:gd name="connsiteY23" fmla="*/ 373380 h 1939290"/>
              <a:gd name="connsiteX24" fmla="*/ 3249930 w 3295650"/>
              <a:gd name="connsiteY24" fmla="*/ 396240 h 1939290"/>
              <a:gd name="connsiteX25" fmla="*/ 3227070 w 3295650"/>
              <a:gd name="connsiteY25" fmla="*/ 422910 h 1939290"/>
              <a:gd name="connsiteX26" fmla="*/ 3196590 w 3295650"/>
              <a:gd name="connsiteY26" fmla="*/ 472440 h 1939290"/>
              <a:gd name="connsiteX27" fmla="*/ 3177540 w 3295650"/>
              <a:gd name="connsiteY27" fmla="*/ 575310 h 1939290"/>
              <a:gd name="connsiteX28" fmla="*/ 3086100 w 3295650"/>
              <a:gd name="connsiteY28" fmla="*/ 1032510 h 1939290"/>
              <a:gd name="connsiteX29" fmla="*/ 2967990 w 3295650"/>
              <a:gd name="connsiteY29" fmla="*/ 1619250 h 1939290"/>
              <a:gd name="connsiteX30" fmla="*/ 2926080 w 3295650"/>
              <a:gd name="connsiteY30" fmla="*/ 1779270 h 1939290"/>
              <a:gd name="connsiteX31" fmla="*/ 2880360 w 3295650"/>
              <a:gd name="connsiteY31" fmla="*/ 1889760 h 1939290"/>
              <a:gd name="connsiteX32" fmla="*/ 2846070 w 3295650"/>
              <a:gd name="connsiteY32" fmla="*/ 1927860 h 1939290"/>
              <a:gd name="connsiteX33" fmla="*/ 2804160 w 3295650"/>
              <a:gd name="connsiteY33" fmla="*/ 1939290 h 1939290"/>
              <a:gd name="connsiteX34" fmla="*/ 2762250 w 3295650"/>
              <a:gd name="connsiteY34" fmla="*/ 1927860 h 1939290"/>
              <a:gd name="connsiteX35" fmla="*/ 2712720 w 3295650"/>
              <a:gd name="connsiteY35" fmla="*/ 1882140 h 1939290"/>
              <a:gd name="connsiteX36" fmla="*/ 2686050 w 3295650"/>
              <a:gd name="connsiteY36" fmla="*/ 1836420 h 1939290"/>
              <a:gd name="connsiteX37" fmla="*/ 2708910 w 3295650"/>
              <a:gd name="connsiteY37" fmla="*/ 1645920 h 1939290"/>
              <a:gd name="connsiteX38" fmla="*/ 2773680 w 3295650"/>
              <a:gd name="connsiteY38" fmla="*/ 1040130 h 1939290"/>
              <a:gd name="connsiteX39" fmla="*/ 2823210 w 3295650"/>
              <a:gd name="connsiteY39" fmla="*/ 845820 h 1939290"/>
              <a:gd name="connsiteX40" fmla="*/ 2865120 w 3295650"/>
              <a:gd name="connsiteY40" fmla="*/ 392430 h 1939290"/>
              <a:gd name="connsiteX41" fmla="*/ 2872740 w 3295650"/>
              <a:gd name="connsiteY41" fmla="*/ 308610 h 1939290"/>
              <a:gd name="connsiteX42" fmla="*/ 2865120 w 3295650"/>
              <a:gd name="connsiteY42" fmla="*/ 281940 h 1939290"/>
              <a:gd name="connsiteX43" fmla="*/ 2846070 w 3295650"/>
              <a:gd name="connsiteY43" fmla="*/ 255270 h 1939290"/>
              <a:gd name="connsiteX44" fmla="*/ 2823210 w 3295650"/>
              <a:gd name="connsiteY44" fmla="*/ 240030 h 1939290"/>
              <a:gd name="connsiteX45" fmla="*/ 2785110 w 3295650"/>
              <a:gd name="connsiteY45" fmla="*/ 232410 h 1939290"/>
              <a:gd name="connsiteX46" fmla="*/ 2667000 w 3295650"/>
              <a:gd name="connsiteY46" fmla="*/ 228600 h 1939290"/>
              <a:gd name="connsiteX47" fmla="*/ 2198370 w 3295650"/>
              <a:gd name="connsiteY47" fmla="*/ 247650 h 1939290"/>
              <a:gd name="connsiteX48" fmla="*/ 1706880 w 3295650"/>
              <a:gd name="connsiteY48" fmla="*/ 297180 h 193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95650" h="1939290">
                <a:moveTo>
                  <a:pt x="1706880" y="297180"/>
                </a:moveTo>
                <a:lnTo>
                  <a:pt x="1405890" y="339090"/>
                </a:lnTo>
                <a:lnTo>
                  <a:pt x="1257300" y="354330"/>
                </a:lnTo>
                <a:lnTo>
                  <a:pt x="838200" y="381000"/>
                </a:lnTo>
                <a:lnTo>
                  <a:pt x="624840" y="396240"/>
                </a:lnTo>
                <a:lnTo>
                  <a:pt x="171450" y="453390"/>
                </a:lnTo>
                <a:lnTo>
                  <a:pt x="0" y="236220"/>
                </a:lnTo>
                <a:lnTo>
                  <a:pt x="163830" y="243840"/>
                </a:lnTo>
                <a:lnTo>
                  <a:pt x="369570" y="228600"/>
                </a:lnTo>
                <a:lnTo>
                  <a:pt x="994410" y="175260"/>
                </a:lnTo>
                <a:lnTo>
                  <a:pt x="1714500" y="110490"/>
                </a:lnTo>
                <a:lnTo>
                  <a:pt x="2461260" y="38100"/>
                </a:lnTo>
                <a:lnTo>
                  <a:pt x="2689860" y="15240"/>
                </a:lnTo>
                <a:lnTo>
                  <a:pt x="2781300" y="3810"/>
                </a:lnTo>
                <a:lnTo>
                  <a:pt x="2834640" y="0"/>
                </a:lnTo>
                <a:lnTo>
                  <a:pt x="2910840" y="11430"/>
                </a:lnTo>
                <a:lnTo>
                  <a:pt x="3036570" y="64770"/>
                </a:lnTo>
                <a:lnTo>
                  <a:pt x="3177540" y="160020"/>
                </a:lnTo>
                <a:lnTo>
                  <a:pt x="3227070" y="209550"/>
                </a:lnTo>
                <a:lnTo>
                  <a:pt x="3276600" y="266700"/>
                </a:lnTo>
                <a:lnTo>
                  <a:pt x="3295650" y="304800"/>
                </a:lnTo>
                <a:lnTo>
                  <a:pt x="3295650" y="339090"/>
                </a:lnTo>
                <a:lnTo>
                  <a:pt x="3288030" y="354330"/>
                </a:lnTo>
                <a:lnTo>
                  <a:pt x="3272790" y="373380"/>
                </a:lnTo>
                <a:lnTo>
                  <a:pt x="3249930" y="396240"/>
                </a:lnTo>
                <a:lnTo>
                  <a:pt x="3227070" y="422910"/>
                </a:lnTo>
                <a:lnTo>
                  <a:pt x="3196590" y="472440"/>
                </a:lnTo>
                <a:lnTo>
                  <a:pt x="3177540" y="575310"/>
                </a:lnTo>
                <a:lnTo>
                  <a:pt x="3086100" y="1032510"/>
                </a:lnTo>
                <a:lnTo>
                  <a:pt x="2967990" y="1619250"/>
                </a:lnTo>
                <a:lnTo>
                  <a:pt x="2926080" y="1779270"/>
                </a:lnTo>
                <a:lnTo>
                  <a:pt x="2880360" y="1889760"/>
                </a:lnTo>
                <a:lnTo>
                  <a:pt x="2846070" y="1927860"/>
                </a:lnTo>
                <a:lnTo>
                  <a:pt x="2804160" y="1939290"/>
                </a:lnTo>
                <a:lnTo>
                  <a:pt x="2762250" y="1927860"/>
                </a:lnTo>
                <a:lnTo>
                  <a:pt x="2712720" y="1882140"/>
                </a:lnTo>
                <a:lnTo>
                  <a:pt x="2686050" y="1836420"/>
                </a:lnTo>
                <a:lnTo>
                  <a:pt x="2708910" y="1645920"/>
                </a:lnTo>
                <a:lnTo>
                  <a:pt x="2773680" y="1040130"/>
                </a:lnTo>
                <a:lnTo>
                  <a:pt x="2823210" y="845820"/>
                </a:lnTo>
                <a:lnTo>
                  <a:pt x="2865120" y="392430"/>
                </a:lnTo>
                <a:lnTo>
                  <a:pt x="2872740" y="308610"/>
                </a:lnTo>
                <a:lnTo>
                  <a:pt x="2865120" y="281940"/>
                </a:lnTo>
                <a:lnTo>
                  <a:pt x="2846070" y="255270"/>
                </a:lnTo>
                <a:lnTo>
                  <a:pt x="2823210" y="240030"/>
                </a:lnTo>
                <a:lnTo>
                  <a:pt x="2785110" y="232410"/>
                </a:lnTo>
                <a:lnTo>
                  <a:pt x="2667000" y="228600"/>
                </a:lnTo>
                <a:lnTo>
                  <a:pt x="2198370" y="247650"/>
                </a:lnTo>
                <a:lnTo>
                  <a:pt x="1706880" y="2971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D563BF4-734E-4FC9-8419-456529FEC552}"/>
              </a:ext>
            </a:extLst>
          </p:cNvPr>
          <p:cNvSpPr/>
          <p:nvPr/>
        </p:nvSpPr>
        <p:spPr>
          <a:xfrm>
            <a:off x="4725988" y="2468564"/>
            <a:ext cx="2767012" cy="390525"/>
          </a:xfrm>
          <a:custGeom>
            <a:avLst/>
            <a:gdLst>
              <a:gd name="connsiteX0" fmla="*/ 588072 w 2766995"/>
              <a:gd name="connsiteY0" fmla="*/ 339926 h 390915"/>
              <a:gd name="connsiteX1" fmla="*/ 129172 w 2766995"/>
              <a:gd name="connsiteY1" fmla="*/ 390915 h 390915"/>
              <a:gd name="connsiteX2" fmla="*/ 0 w 2766995"/>
              <a:gd name="connsiteY2" fmla="*/ 217553 h 390915"/>
              <a:gd name="connsiteX3" fmla="*/ 142769 w 2766995"/>
              <a:gd name="connsiteY3" fmla="*/ 220952 h 390915"/>
              <a:gd name="connsiteX4" fmla="*/ 622064 w 2766995"/>
              <a:gd name="connsiteY4" fmla="*/ 169963 h 390915"/>
              <a:gd name="connsiteX5" fmla="*/ 1237330 w 2766995"/>
              <a:gd name="connsiteY5" fmla="*/ 91780 h 390915"/>
              <a:gd name="connsiteX6" fmla="*/ 1546662 w 2766995"/>
              <a:gd name="connsiteY6" fmla="*/ 67985 h 390915"/>
              <a:gd name="connsiteX7" fmla="*/ 1954573 w 2766995"/>
              <a:gd name="connsiteY7" fmla="*/ 37392 h 390915"/>
              <a:gd name="connsiteX8" fmla="*/ 2284301 w 2766995"/>
              <a:gd name="connsiteY8" fmla="*/ 10198 h 390915"/>
              <a:gd name="connsiteX9" fmla="*/ 2362484 w 2766995"/>
              <a:gd name="connsiteY9" fmla="*/ 0 h 390915"/>
              <a:gd name="connsiteX10" fmla="*/ 2437267 w 2766995"/>
              <a:gd name="connsiteY10" fmla="*/ 3399 h 390915"/>
              <a:gd name="connsiteX11" fmla="*/ 2675215 w 2766995"/>
              <a:gd name="connsiteY11" fmla="*/ 30594 h 390915"/>
              <a:gd name="connsiteX12" fmla="*/ 2766995 w 2766995"/>
              <a:gd name="connsiteY12" fmla="*/ 217553 h 390915"/>
              <a:gd name="connsiteX13" fmla="*/ 2597032 w 2766995"/>
              <a:gd name="connsiteY13" fmla="*/ 200556 h 390915"/>
              <a:gd name="connsiteX14" fmla="*/ 2297898 w 2766995"/>
              <a:gd name="connsiteY14" fmla="*/ 217553 h 390915"/>
              <a:gd name="connsiteX15" fmla="*/ 1706427 w 2766995"/>
              <a:gd name="connsiteY15" fmla="*/ 244747 h 390915"/>
              <a:gd name="connsiteX16" fmla="*/ 1546662 w 2766995"/>
              <a:gd name="connsiteY16" fmla="*/ 251545 h 390915"/>
              <a:gd name="connsiteX17" fmla="*/ 1244128 w 2766995"/>
              <a:gd name="connsiteY17" fmla="*/ 254944 h 390915"/>
              <a:gd name="connsiteX18" fmla="*/ 1087762 w 2766995"/>
              <a:gd name="connsiteY18" fmla="*/ 271941 h 390915"/>
              <a:gd name="connsiteX19" fmla="*/ 588072 w 2766995"/>
              <a:gd name="connsiteY19" fmla="*/ 339926 h 39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66995" h="390915">
                <a:moveTo>
                  <a:pt x="588072" y="339926"/>
                </a:moveTo>
                <a:lnTo>
                  <a:pt x="129172" y="390915"/>
                </a:lnTo>
                <a:lnTo>
                  <a:pt x="0" y="217553"/>
                </a:lnTo>
                <a:lnTo>
                  <a:pt x="142769" y="220952"/>
                </a:lnTo>
                <a:lnTo>
                  <a:pt x="622064" y="169963"/>
                </a:lnTo>
                <a:lnTo>
                  <a:pt x="1237330" y="91780"/>
                </a:lnTo>
                <a:lnTo>
                  <a:pt x="1546662" y="67985"/>
                </a:lnTo>
                <a:lnTo>
                  <a:pt x="1954573" y="37392"/>
                </a:lnTo>
                <a:lnTo>
                  <a:pt x="2284301" y="10198"/>
                </a:lnTo>
                <a:lnTo>
                  <a:pt x="2362484" y="0"/>
                </a:lnTo>
                <a:lnTo>
                  <a:pt x="2437267" y="3399"/>
                </a:lnTo>
                <a:lnTo>
                  <a:pt x="2675215" y="30594"/>
                </a:lnTo>
                <a:lnTo>
                  <a:pt x="2766995" y="217553"/>
                </a:lnTo>
                <a:lnTo>
                  <a:pt x="2597032" y="200556"/>
                </a:lnTo>
                <a:lnTo>
                  <a:pt x="2297898" y="217553"/>
                </a:lnTo>
                <a:lnTo>
                  <a:pt x="1706427" y="244747"/>
                </a:lnTo>
                <a:lnTo>
                  <a:pt x="1546662" y="251545"/>
                </a:lnTo>
                <a:lnTo>
                  <a:pt x="1244128" y="254944"/>
                </a:lnTo>
                <a:lnTo>
                  <a:pt x="1087762" y="271941"/>
                </a:lnTo>
                <a:lnTo>
                  <a:pt x="588072" y="33992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61E5BA0-5CC0-4FA4-B685-C71E3AD712AB}"/>
              </a:ext>
            </a:extLst>
          </p:cNvPr>
          <p:cNvSpPr/>
          <p:nvPr/>
        </p:nvSpPr>
        <p:spPr>
          <a:xfrm>
            <a:off x="4810126" y="3295650"/>
            <a:ext cx="2543175" cy="381000"/>
          </a:xfrm>
          <a:custGeom>
            <a:avLst/>
            <a:gdLst>
              <a:gd name="connsiteX0" fmla="*/ 879475 w 2543175"/>
              <a:gd name="connsiteY0" fmla="*/ 279400 h 381000"/>
              <a:gd name="connsiteX1" fmla="*/ 133350 w 2543175"/>
              <a:gd name="connsiteY1" fmla="*/ 381000 h 381000"/>
              <a:gd name="connsiteX2" fmla="*/ 0 w 2543175"/>
              <a:gd name="connsiteY2" fmla="*/ 209550 h 381000"/>
              <a:gd name="connsiteX3" fmla="*/ 142875 w 2543175"/>
              <a:gd name="connsiteY3" fmla="*/ 203200 h 381000"/>
              <a:gd name="connsiteX4" fmla="*/ 384175 w 2543175"/>
              <a:gd name="connsiteY4" fmla="*/ 174625 h 381000"/>
              <a:gd name="connsiteX5" fmla="*/ 850900 w 2543175"/>
              <a:gd name="connsiteY5" fmla="*/ 120650 h 381000"/>
              <a:gd name="connsiteX6" fmla="*/ 1158875 w 2543175"/>
              <a:gd name="connsiteY6" fmla="*/ 85725 h 381000"/>
              <a:gd name="connsiteX7" fmla="*/ 1435100 w 2543175"/>
              <a:gd name="connsiteY7" fmla="*/ 41275 h 381000"/>
              <a:gd name="connsiteX8" fmla="*/ 1889125 w 2543175"/>
              <a:gd name="connsiteY8" fmla="*/ 19050 h 381000"/>
              <a:gd name="connsiteX9" fmla="*/ 2466975 w 2543175"/>
              <a:gd name="connsiteY9" fmla="*/ 0 h 381000"/>
              <a:gd name="connsiteX10" fmla="*/ 2543175 w 2543175"/>
              <a:gd name="connsiteY10" fmla="*/ 190500 h 381000"/>
              <a:gd name="connsiteX11" fmla="*/ 2416175 w 2543175"/>
              <a:gd name="connsiteY11" fmla="*/ 177800 h 381000"/>
              <a:gd name="connsiteX12" fmla="*/ 2184400 w 2543175"/>
              <a:gd name="connsiteY12" fmla="*/ 180975 h 381000"/>
              <a:gd name="connsiteX13" fmla="*/ 1778000 w 2543175"/>
              <a:gd name="connsiteY13" fmla="*/ 200025 h 381000"/>
              <a:gd name="connsiteX14" fmla="*/ 1447800 w 2543175"/>
              <a:gd name="connsiteY14" fmla="*/ 225425 h 381000"/>
              <a:gd name="connsiteX15" fmla="*/ 1155700 w 2543175"/>
              <a:gd name="connsiteY15" fmla="*/ 250825 h 381000"/>
              <a:gd name="connsiteX16" fmla="*/ 879475 w 2543175"/>
              <a:gd name="connsiteY16" fmla="*/ 2794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3175" h="381000">
                <a:moveTo>
                  <a:pt x="879475" y="279400"/>
                </a:moveTo>
                <a:lnTo>
                  <a:pt x="133350" y="381000"/>
                </a:lnTo>
                <a:lnTo>
                  <a:pt x="0" y="209550"/>
                </a:lnTo>
                <a:lnTo>
                  <a:pt x="142875" y="203200"/>
                </a:lnTo>
                <a:lnTo>
                  <a:pt x="384175" y="174625"/>
                </a:lnTo>
                <a:lnTo>
                  <a:pt x="850900" y="120650"/>
                </a:lnTo>
                <a:lnTo>
                  <a:pt x="1158875" y="85725"/>
                </a:lnTo>
                <a:lnTo>
                  <a:pt x="1435100" y="41275"/>
                </a:lnTo>
                <a:lnTo>
                  <a:pt x="1889125" y="19050"/>
                </a:lnTo>
                <a:lnTo>
                  <a:pt x="2466975" y="0"/>
                </a:lnTo>
                <a:lnTo>
                  <a:pt x="2543175" y="190500"/>
                </a:lnTo>
                <a:lnTo>
                  <a:pt x="2416175" y="177800"/>
                </a:lnTo>
                <a:lnTo>
                  <a:pt x="2184400" y="180975"/>
                </a:lnTo>
                <a:lnTo>
                  <a:pt x="1778000" y="200025"/>
                </a:lnTo>
                <a:lnTo>
                  <a:pt x="1447800" y="225425"/>
                </a:lnTo>
                <a:lnTo>
                  <a:pt x="1155700" y="250825"/>
                </a:lnTo>
                <a:lnTo>
                  <a:pt x="879475" y="279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E9176D60-6454-403F-8028-506DEA6B8422}"/>
              </a:ext>
            </a:extLst>
          </p:cNvPr>
          <p:cNvSpPr/>
          <p:nvPr/>
        </p:nvSpPr>
        <p:spPr>
          <a:xfrm rot="16200000">
            <a:off x="4320382" y="3348832"/>
            <a:ext cx="3387725" cy="547688"/>
          </a:xfrm>
          <a:custGeom>
            <a:avLst/>
            <a:gdLst>
              <a:gd name="connsiteX0" fmla="*/ 400050 w 3387090"/>
              <a:gd name="connsiteY0" fmla="*/ 236220 h 548640"/>
              <a:gd name="connsiteX1" fmla="*/ 811530 w 3387090"/>
              <a:gd name="connsiteY1" fmla="*/ 236220 h 548640"/>
              <a:gd name="connsiteX2" fmla="*/ 1032510 w 3387090"/>
              <a:gd name="connsiteY2" fmla="*/ 240030 h 548640"/>
              <a:gd name="connsiteX3" fmla="*/ 1752600 w 3387090"/>
              <a:gd name="connsiteY3" fmla="*/ 240030 h 548640"/>
              <a:gd name="connsiteX4" fmla="*/ 1954530 w 3387090"/>
              <a:gd name="connsiteY4" fmla="*/ 240030 h 548640"/>
              <a:gd name="connsiteX5" fmla="*/ 2571750 w 3387090"/>
              <a:gd name="connsiteY5" fmla="*/ 240030 h 548640"/>
              <a:gd name="connsiteX6" fmla="*/ 2777490 w 3387090"/>
              <a:gd name="connsiteY6" fmla="*/ 236220 h 548640"/>
              <a:gd name="connsiteX7" fmla="*/ 3017520 w 3387090"/>
              <a:gd name="connsiteY7" fmla="*/ 232410 h 548640"/>
              <a:gd name="connsiteX8" fmla="*/ 3120390 w 3387090"/>
              <a:gd name="connsiteY8" fmla="*/ 217170 h 548640"/>
              <a:gd name="connsiteX9" fmla="*/ 3200400 w 3387090"/>
              <a:gd name="connsiteY9" fmla="*/ 194310 h 548640"/>
              <a:gd name="connsiteX10" fmla="*/ 3265170 w 3387090"/>
              <a:gd name="connsiteY10" fmla="*/ 152400 h 548640"/>
              <a:gd name="connsiteX11" fmla="*/ 3387090 w 3387090"/>
              <a:gd name="connsiteY11" fmla="*/ 0 h 548640"/>
              <a:gd name="connsiteX12" fmla="*/ 3352800 w 3387090"/>
              <a:gd name="connsiteY12" fmla="*/ 190500 h 548640"/>
              <a:gd name="connsiteX13" fmla="*/ 3314700 w 3387090"/>
              <a:gd name="connsiteY13" fmla="*/ 323850 h 548640"/>
              <a:gd name="connsiteX14" fmla="*/ 3299460 w 3387090"/>
              <a:gd name="connsiteY14" fmla="*/ 392430 h 548640"/>
              <a:gd name="connsiteX15" fmla="*/ 3268980 w 3387090"/>
              <a:gd name="connsiteY15" fmla="*/ 457200 h 548640"/>
              <a:gd name="connsiteX16" fmla="*/ 3234690 w 3387090"/>
              <a:gd name="connsiteY16" fmla="*/ 502920 h 548640"/>
              <a:gd name="connsiteX17" fmla="*/ 3208020 w 3387090"/>
              <a:gd name="connsiteY17" fmla="*/ 525780 h 548640"/>
              <a:gd name="connsiteX18" fmla="*/ 3166110 w 3387090"/>
              <a:gd name="connsiteY18" fmla="*/ 541020 h 548640"/>
              <a:gd name="connsiteX19" fmla="*/ 3116580 w 3387090"/>
              <a:gd name="connsiteY19" fmla="*/ 548640 h 548640"/>
              <a:gd name="connsiteX20" fmla="*/ 2785110 w 3387090"/>
              <a:gd name="connsiteY20" fmla="*/ 533400 h 548640"/>
              <a:gd name="connsiteX21" fmla="*/ 2590800 w 3387090"/>
              <a:gd name="connsiteY21" fmla="*/ 529590 h 548640"/>
              <a:gd name="connsiteX22" fmla="*/ 1973580 w 3387090"/>
              <a:gd name="connsiteY22" fmla="*/ 510540 h 548640"/>
              <a:gd name="connsiteX23" fmla="*/ 1779270 w 3387090"/>
              <a:gd name="connsiteY23" fmla="*/ 506730 h 548640"/>
              <a:gd name="connsiteX24" fmla="*/ 1028700 w 3387090"/>
              <a:gd name="connsiteY24" fmla="*/ 480060 h 548640"/>
              <a:gd name="connsiteX25" fmla="*/ 788670 w 3387090"/>
              <a:gd name="connsiteY25" fmla="*/ 487680 h 548640"/>
              <a:gd name="connsiteX26" fmla="*/ 19050 w 3387090"/>
              <a:gd name="connsiteY26" fmla="*/ 483870 h 548640"/>
              <a:gd name="connsiteX27" fmla="*/ 0 w 3387090"/>
              <a:gd name="connsiteY27" fmla="*/ 236220 h 548640"/>
              <a:gd name="connsiteX28" fmla="*/ 400050 w 3387090"/>
              <a:gd name="connsiteY28" fmla="*/ 23622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87090" h="548640">
                <a:moveTo>
                  <a:pt x="400050" y="236220"/>
                </a:moveTo>
                <a:lnTo>
                  <a:pt x="811530" y="236220"/>
                </a:lnTo>
                <a:lnTo>
                  <a:pt x="1032510" y="240030"/>
                </a:lnTo>
                <a:lnTo>
                  <a:pt x="1752600" y="240030"/>
                </a:lnTo>
                <a:lnTo>
                  <a:pt x="1954530" y="240030"/>
                </a:lnTo>
                <a:lnTo>
                  <a:pt x="2571750" y="240030"/>
                </a:lnTo>
                <a:lnTo>
                  <a:pt x="2777490" y="236220"/>
                </a:lnTo>
                <a:lnTo>
                  <a:pt x="3017520" y="232410"/>
                </a:lnTo>
                <a:lnTo>
                  <a:pt x="3120390" y="217170"/>
                </a:lnTo>
                <a:lnTo>
                  <a:pt x="3200400" y="194310"/>
                </a:lnTo>
                <a:lnTo>
                  <a:pt x="3265170" y="152400"/>
                </a:lnTo>
                <a:lnTo>
                  <a:pt x="3387090" y="0"/>
                </a:lnTo>
                <a:lnTo>
                  <a:pt x="3352800" y="190500"/>
                </a:lnTo>
                <a:lnTo>
                  <a:pt x="3314700" y="323850"/>
                </a:lnTo>
                <a:lnTo>
                  <a:pt x="3299460" y="392430"/>
                </a:lnTo>
                <a:lnTo>
                  <a:pt x="3268980" y="457200"/>
                </a:lnTo>
                <a:lnTo>
                  <a:pt x="3234690" y="502920"/>
                </a:lnTo>
                <a:lnTo>
                  <a:pt x="3208020" y="525780"/>
                </a:lnTo>
                <a:lnTo>
                  <a:pt x="3166110" y="541020"/>
                </a:lnTo>
                <a:lnTo>
                  <a:pt x="3116580" y="548640"/>
                </a:lnTo>
                <a:lnTo>
                  <a:pt x="2785110" y="533400"/>
                </a:lnTo>
                <a:lnTo>
                  <a:pt x="2590800" y="529590"/>
                </a:lnTo>
                <a:lnTo>
                  <a:pt x="1973580" y="510540"/>
                </a:lnTo>
                <a:lnTo>
                  <a:pt x="1779270" y="506730"/>
                </a:lnTo>
                <a:lnTo>
                  <a:pt x="1028700" y="480060"/>
                </a:lnTo>
                <a:lnTo>
                  <a:pt x="788670" y="487680"/>
                </a:lnTo>
                <a:lnTo>
                  <a:pt x="19050" y="483870"/>
                </a:lnTo>
                <a:lnTo>
                  <a:pt x="0" y="236220"/>
                </a:lnTo>
                <a:lnTo>
                  <a:pt x="400050" y="23622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EDF03C7-CB21-4D14-9755-87756C0F2D31}"/>
              </a:ext>
            </a:extLst>
          </p:cNvPr>
          <p:cNvSpPr/>
          <p:nvPr/>
        </p:nvSpPr>
        <p:spPr>
          <a:xfrm>
            <a:off x="4530726" y="4191000"/>
            <a:ext cx="3006725" cy="482600"/>
          </a:xfrm>
          <a:custGeom>
            <a:avLst/>
            <a:gdLst>
              <a:gd name="connsiteX0" fmla="*/ 1027933 w 3007087"/>
              <a:gd name="connsiteY0" fmla="*/ 349804 h 481748"/>
              <a:gd name="connsiteX1" fmla="*/ 797798 w 3007087"/>
              <a:gd name="connsiteY1" fmla="*/ 383557 h 481748"/>
              <a:gd name="connsiteX2" fmla="*/ 586075 w 3007087"/>
              <a:gd name="connsiteY2" fmla="*/ 429584 h 481748"/>
              <a:gd name="connsiteX3" fmla="*/ 530843 w 3007087"/>
              <a:gd name="connsiteY3" fmla="*/ 451063 h 481748"/>
              <a:gd name="connsiteX4" fmla="*/ 490953 w 3007087"/>
              <a:gd name="connsiteY4" fmla="*/ 466406 h 481748"/>
              <a:gd name="connsiteX5" fmla="*/ 451063 w 3007087"/>
              <a:gd name="connsiteY5" fmla="*/ 478680 h 481748"/>
              <a:gd name="connsiteX6" fmla="*/ 411173 w 3007087"/>
              <a:gd name="connsiteY6" fmla="*/ 481748 h 481748"/>
              <a:gd name="connsiteX7" fmla="*/ 365146 w 3007087"/>
              <a:gd name="connsiteY7" fmla="*/ 478680 h 481748"/>
              <a:gd name="connsiteX8" fmla="*/ 325256 w 3007087"/>
              <a:gd name="connsiteY8" fmla="*/ 469474 h 481748"/>
              <a:gd name="connsiteX9" fmla="*/ 230134 w 3007087"/>
              <a:gd name="connsiteY9" fmla="*/ 411174 h 481748"/>
              <a:gd name="connsiteX10" fmla="*/ 141149 w 3007087"/>
              <a:gd name="connsiteY10" fmla="*/ 340599 h 481748"/>
              <a:gd name="connsiteX11" fmla="*/ 76711 w 3007087"/>
              <a:gd name="connsiteY11" fmla="*/ 279230 h 481748"/>
              <a:gd name="connsiteX12" fmla="*/ 24547 w 3007087"/>
              <a:gd name="connsiteY12" fmla="*/ 214792 h 481748"/>
              <a:gd name="connsiteX13" fmla="*/ 6137 w 3007087"/>
              <a:gd name="connsiteY13" fmla="*/ 184108 h 481748"/>
              <a:gd name="connsiteX14" fmla="*/ 0 w 3007087"/>
              <a:gd name="connsiteY14" fmla="*/ 150355 h 481748"/>
              <a:gd name="connsiteX15" fmla="*/ 6137 w 3007087"/>
              <a:gd name="connsiteY15" fmla="*/ 138081 h 481748"/>
              <a:gd name="connsiteX16" fmla="*/ 18411 w 3007087"/>
              <a:gd name="connsiteY16" fmla="*/ 128876 h 481748"/>
              <a:gd name="connsiteX17" fmla="*/ 33753 w 3007087"/>
              <a:gd name="connsiteY17" fmla="*/ 131944 h 481748"/>
              <a:gd name="connsiteX18" fmla="*/ 70574 w 3007087"/>
              <a:gd name="connsiteY18" fmla="*/ 153423 h 481748"/>
              <a:gd name="connsiteX19" fmla="*/ 122738 w 3007087"/>
              <a:gd name="connsiteY19" fmla="*/ 177971 h 481748"/>
              <a:gd name="connsiteX20" fmla="*/ 205586 w 3007087"/>
              <a:gd name="connsiteY20" fmla="*/ 211724 h 481748"/>
              <a:gd name="connsiteX21" fmla="*/ 291503 w 3007087"/>
              <a:gd name="connsiteY21" fmla="*/ 230135 h 481748"/>
              <a:gd name="connsiteX22" fmla="*/ 408105 w 3007087"/>
              <a:gd name="connsiteY22" fmla="*/ 239340 h 481748"/>
              <a:gd name="connsiteX23" fmla="*/ 736429 w 3007087"/>
              <a:gd name="connsiteY23" fmla="*/ 199450 h 481748"/>
              <a:gd name="connsiteX24" fmla="*/ 1156808 w 3007087"/>
              <a:gd name="connsiteY24" fmla="*/ 147286 h 481748"/>
              <a:gd name="connsiteX25" fmla="*/ 1436037 w 3007087"/>
              <a:gd name="connsiteY25" fmla="*/ 110465 h 481748"/>
              <a:gd name="connsiteX26" fmla="*/ 1702993 w 3007087"/>
              <a:gd name="connsiteY26" fmla="*/ 85917 h 481748"/>
              <a:gd name="connsiteX27" fmla="*/ 2157125 w 3007087"/>
              <a:gd name="connsiteY27" fmla="*/ 58301 h 481748"/>
              <a:gd name="connsiteX28" fmla="*/ 2479313 w 3007087"/>
              <a:gd name="connsiteY28" fmla="*/ 21480 h 481748"/>
              <a:gd name="connsiteX29" fmla="*/ 2556024 w 3007087"/>
              <a:gd name="connsiteY29" fmla="*/ 0 h 481748"/>
              <a:gd name="connsiteX30" fmla="*/ 2672625 w 3007087"/>
              <a:gd name="connsiteY30" fmla="*/ 3069 h 481748"/>
              <a:gd name="connsiteX31" fmla="*/ 2798432 w 3007087"/>
              <a:gd name="connsiteY31" fmla="*/ 27617 h 481748"/>
              <a:gd name="connsiteX32" fmla="*/ 2856733 w 3007087"/>
              <a:gd name="connsiteY32" fmla="*/ 55233 h 481748"/>
              <a:gd name="connsiteX33" fmla="*/ 2930376 w 3007087"/>
              <a:gd name="connsiteY33" fmla="*/ 101259 h 481748"/>
              <a:gd name="connsiteX34" fmla="*/ 2985608 w 3007087"/>
              <a:gd name="connsiteY34" fmla="*/ 156492 h 481748"/>
              <a:gd name="connsiteX35" fmla="*/ 3007087 w 3007087"/>
              <a:gd name="connsiteY35" fmla="*/ 196382 h 481748"/>
              <a:gd name="connsiteX36" fmla="*/ 3004019 w 3007087"/>
              <a:gd name="connsiteY36" fmla="*/ 230135 h 481748"/>
              <a:gd name="connsiteX37" fmla="*/ 2988676 w 3007087"/>
              <a:gd name="connsiteY37" fmla="*/ 245477 h 481748"/>
              <a:gd name="connsiteX38" fmla="*/ 2945718 w 3007087"/>
              <a:gd name="connsiteY38" fmla="*/ 257751 h 481748"/>
              <a:gd name="connsiteX39" fmla="*/ 2887417 w 3007087"/>
              <a:gd name="connsiteY39" fmla="*/ 260819 h 481748"/>
              <a:gd name="connsiteX40" fmla="*/ 2767747 w 3007087"/>
              <a:gd name="connsiteY40" fmla="*/ 260819 h 481748"/>
              <a:gd name="connsiteX41" fmla="*/ 2623530 w 3007087"/>
              <a:gd name="connsiteY41" fmla="*/ 248545 h 481748"/>
              <a:gd name="connsiteX42" fmla="*/ 2500792 w 3007087"/>
              <a:gd name="connsiteY42" fmla="*/ 239340 h 481748"/>
              <a:gd name="connsiteX43" fmla="*/ 2273726 w 3007087"/>
              <a:gd name="connsiteY43" fmla="*/ 239340 h 481748"/>
              <a:gd name="connsiteX44" fmla="*/ 1693788 w 3007087"/>
              <a:gd name="connsiteY44" fmla="*/ 288435 h 481748"/>
              <a:gd name="connsiteX45" fmla="*/ 1432969 w 3007087"/>
              <a:gd name="connsiteY45" fmla="*/ 312983 h 481748"/>
              <a:gd name="connsiteX46" fmla="*/ 1027933 w 3007087"/>
              <a:gd name="connsiteY46" fmla="*/ 349804 h 48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07087" h="481748">
                <a:moveTo>
                  <a:pt x="1027933" y="349804"/>
                </a:moveTo>
                <a:lnTo>
                  <a:pt x="797798" y="383557"/>
                </a:lnTo>
                <a:lnTo>
                  <a:pt x="586075" y="429584"/>
                </a:lnTo>
                <a:lnTo>
                  <a:pt x="530843" y="451063"/>
                </a:lnTo>
                <a:lnTo>
                  <a:pt x="490953" y="466406"/>
                </a:lnTo>
                <a:lnTo>
                  <a:pt x="451063" y="478680"/>
                </a:lnTo>
                <a:lnTo>
                  <a:pt x="411173" y="481748"/>
                </a:lnTo>
                <a:lnTo>
                  <a:pt x="365146" y="478680"/>
                </a:lnTo>
                <a:lnTo>
                  <a:pt x="325256" y="469474"/>
                </a:lnTo>
                <a:lnTo>
                  <a:pt x="230134" y="411174"/>
                </a:lnTo>
                <a:lnTo>
                  <a:pt x="141149" y="340599"/>
                </a:lnTo>
                <a:lnTo>
                  <a:pt x="76711" y="279230"/>
                </a:lnTo>
                <a:lnTo>
                  <a:pt x="24547" y="214792"/>
                </a:lnTo>
                <a:lnTo>
                  <a:pt x="6137" y="184108"/>
                </a:lnTo>
                <a:lnTo>
                  <a:pt x="0" y="150355"/>
                </a:lnTo>
                <a:lnTo>
                  <a:pt x="6137" y="138081"/>
                </a:lnTo>
                <a:lnTo>
                  <a:pt x="18411" y="128876"/>
                </a:lnTo>
                <a:lnTo>
                  <a:pt x="33753" y="131944"/>
                </a:lnTo>
                <a:lnTo>
                  <a:pt x="70574" y="153423"/>
                </a:lnTo>
                <a:lnTo>
                  <a:pt x="122738" y="177971"/>
                </a:lnTo>
                <a:lnTo>
                  <a:pt x="205586" y="211724"/>
                </a:lnTo>
                <a:lnTo>
                  <a:pt x="291503" y="230135"/>
                </a:lnTo>
                <a:lnTo>
                  <a:pt x="408105" y="239340"/>
                </a:lnTo>
                <a:lnTo>
                  <a:pt x="736429" y="199450"/>
                </a:lnTo>
                <a:lnTo>
                  <a:pt x="1156808" y="147286"/>
                </a:lnTo>
                <a:lnTo>
                  <a:pt x="1436037" y="110465"/>
                </a:lnTo>
                <a:lnTo>
                  <a:pt x="1702993" y="85917"/>
                </a:lnTo>
                <a:lnTo>
                  <a:pt x="2157125" y="58301"/>
                </a:lnTo>
                <a:lnTo>
                  <a:pt x="2479313" y="21480"/>
                </a:lnTo>
                <a:lnTo>
                  <a:pt x="2556024" y="0"/>
                </a:lnTo>
                <a:lnTo>
                  <a:pt x="2672625" y="3069"/>
                </a:lnTo>
                <a:lnTo>
                  <a:pt x="2798432" y="27617"/>
                </a:lnTo>
                <a:lnTo>
                  <a:pt x="2856733" y="55233"/>
                </a:lnTo>
                <a:lnTo>
                  <a:pt x="2930376" y="101259"/>
                </a:lnTo>
                <a:lnTo>
                  <a:pt x="2985608" y="156492"/>
                </a:lnTo>
                <a:lnTo>
                  <a:pt x="3007087" y="196382"/>
                </a:lnTo>
                <a:lnTo>
                  <a:pt x="3004019" y="230135"/>
                </a:lnTo>
                <a:lnTo>
                  <a:pt x="2988676" y="245477"/>
                </a:lnTo>
                <a:lnTo>
                  <a:pt x="2945718" y="257751"/>
                </a:lnTo>
                <a:lnTo>
                  <a:pt x="2887417" y="260819"/>
                </a:lnTo>
                <a:lnTo>
                  <a:pt x="2767747" y="260819"/>
                </a:lnTo>
                <a:lnTo>
                  <a:pt x="2623530" y="248545"/>
                </a:lnTo>
                <a:lnTo>
                  <a:pt x="2500792" y="239340"/>
                </a:lnTo>
                <a:lnTo>
                  <a:pt x="2273726" y="239340"/>
                </a:lnTo>
                <a:lnTo>
                  <a:pt x="1693788" y="288435"/>
                </a:lnTo>
                <a:lnTo>
                  <a:pt x="1432969" y="312983"/>
                </a:lnTo>
                <a:lnTo>
                  <a:pt x="1027933" y="34980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A36DFA2-3A39-419D-8D77-4C414E93EA3E}"/>
              </a:ext>
            </a:extLst>
          </p:cNvPr>
          <p:cNvSpPr/>
          <p:nvPr/>
        </p:nvSpPr>
        <p:spPr>
          <a:xfrm>
            <a:off x="3868738" y="5168900"/>
            <a:ext cx="4462462" cy="552450"/>
          </a:xfrm>
          <a:custGeom>
            <a:avLst/>
            <a:gdLst>
              <a:gd name="connsiteX0" fmla="*/ 1742792 w 4463358"/>
              <a:gd name="connsiteY0" fmla="*/ 353085 h 552261"/>
              <a:gd name="connsiteX1" fmla="*/ 1425921 w 4463358"/>
              <a:gd name="connsiteY1" fmla="*/ 393825 h 552261"/>
              <a:gd name="connsiteX2" fmla="*/ 1009461 w 4463358"/>
              <a:gd name="connsiteY2" fmla="*/ 470780 h 552261"/>
              <a:gd name="connsiteX3" fmla="*/ 638269 w 4463358"/>
              <a:gd name="connsiteY3" fmla="*/ 534154 h 552261"/>
              <a:gd name="connsiteX4" fmla="*/ 534155 w 4463358"/>
              <a:gd name="connsiteY4" fmla="*/ 552261 h 552261"/>
              <a:gd name="connsiteX5" fmla="*/ 470780 w 4463358"/>
              <a:gd name="connsiteY5" fmla="*/ 552261 h 552261"/>
              <a:gd name="connsiteX6" fmla="*/ 380246 w 4463358"/>
              <a:gd name="connsiteY6" fmla="*/ 529627 h 552261"/>
              <a:gd name="connsiteX7" fmla="*/ 312345 w 4463358"/>
              <a:gd name="connsiteY7" fmla="*/ 493414 h 552261"/>
              <a:gd name="connsiteX8" fmla="*/ 212757 w 4463358"/>
              <a:gd name="connsiteY8" fmla="*/ 407406 h 552261"/>
              <a:gd name="connsiteX9" fmla="*/ 117695 w 4463358"/>
              <a:gd name="connsiteY9" fmla="*/ 307818 h 552261"/>
              <a:gd name="connsiteX10" fmla="*/ 63374 w 4463358"/>
              <a:gd name="connsiteY10" fmla="*/ 235390 h 552261"/>
              <a:gd name="connsiteX11" fmla="*/ 18107 w 4463358"/>
              <a:gd name="connsiteY11" fmla="*/ 167489 h 552261"/>
              <a:gd name="connsiteX12" fmla="*/ 9054 w 4463358"/>
              <a:gd name="connsiteY12" fmla="*/ 140328 h 552261"/>
              <a:gd name="connsiteX13" fmla="*/ 0 w 4463358"/>
              <a:gd name="connsiteY13" fmla="*/ 117695 h 552261"/>
              <a:gd name="connsiteX14" fmla="*/ 4527 w 4463358"/>
              <a:gd name="connsiteY14" fmla="*/ 95061 h 552261"/>
              <a:gd name="connsiteX15" fmla="*/ 13580 w 4463358"/>
              <a:gd name="connsiteY15" fmla="*/ 86008 h 552261"/>
              <a:gd name="connsiteX16" fmla="*/ 36214 w 4463358"/>
              <a:gd name="connsiteY16" fmla="*/ 86008 h 552261"/>
              <a:gd name="connsiteX17" fmla="*/ 76955 w 4463358"/>
              <a:gd name="connsiteY17" fmla="*/ 126748 h 552261"/>
              <a:gd name="connsiteX18" fmla="*/ 117695 w 4463358"/>
              <a:gd name="connsiteY18" fmla="*/ 153909 h 552261"/>
              <a:gd name="connsiteX19" fmla="*/ 253497 w 4463358"/>
              <a:gd name="connsiteY19" fmla="*/ 221810 h 552261"/>
              <a:gd name="connsiteX20" fmla="*/ 366665 w 4463358"/>
              <a:gd name="connsiteY20" fmla="*/ 267077 h 552261"/>
              <a:gd name="connsiteX21" fmla="*/ 466254 w 4463358"/>
              <a:gd name="connsiteY21" fmla="*/ 294237 h 552261"/>
              <a:gd name="connsiteX22" fmla="*/ 561315 w 4463358"/>
              <a:gd name="connsiteY22" fmla="*/ 303291 h 552261"/>
              <a:gd name="connsiteX23" fmla="*/ 864606 w 4463358"/>
              <a:gd name="connsiteY23" fmla="*/ 267077 h 552261"/>
              <a:gd name="connsiteX24" fmla="*/ 1312753 w 4463358"/>
              <a:gd name="connsiteY24" fmla="*/ 203703 h 552261"/>
              <a:gd name="connsiteX25" fmla="*/ 2095877 w 4463358"/>
              <a:gd name="connsiteY25" fmla="*/ 113168 h 552261"/>
              <a:gd name="connsiteX26" fmla="*/ 2358428 w 4463358"/>
              <a:gd name="connsiteY26" fmla="*/ 86008 h 552261"/>
              <a:gd name="connsiteX27" fmla="*/ 2983117 w 4463358"/>
              <a:gd name="connsiteY27" fmla="*/ 67901 h 552261"/>
              <a:gd name="connsiteX28" fmla="*/ 3399576 w 4463358"/>
              <a:gd name="connsiteY28" fmla="*/ 63374 h 552261"/>
              <a:gd name="connsiteX29" fmla="*/ 3639493 w 4463358"/>
              <a:gd name="connsiteY29" fmla="*/ 40740 h 552261"/>
              <a:gd name="connsiteX30" fmla="*/ 3847723 w 4463358"/>
              <a:gd name="connsiteY30" fmla="*/ 13580 h 552261"/>
              <a:gd name="connsiteX31" fmla="*/ 3938257 w 4463358"/>
              <a:gd name="connsiteY31" fmla="*/ 0 h 552261"/>
              <a:gd name="connsiteX32" fmla="*/ 4019739 w 4463358"/>
              <a:gd name="connsiteY32" fmla="*/ 9053 h 552261"/>
              <a:gd name="connsiteX33" fmla="*/ 4132907 w 4463358"/>
              <a:gd name="connsiteY33" fmla="*/ 49794 h 552261"/>
              <a:gd name="connsiteX34" fmla="*/ 4309450 w 4463358"/>
              <a:gd name="connsiteY34" fmla="*/ 153909 h 552261"/>
              <a:gd name="connsiteX35" fmla="*/ 4436198 w 4463358"/>
              <a:gd name="connsiteY35" fmla="*/ 248970 h 552261"/>
              <a:gd name="connsiteX36" fmla="*/ 4458832 w 4463358"/>
              <a:gd name="connsiteY36" fmla="*/ 276130 h 552261"/>
              <a:gd name="connsiteX37" fmla="*/ 4463358 w 4463358"/>
              <a:gd name="connsiteY37" fmla="*/ 303291 h 552261"/>
              <a:gd name="connsiteX38" fmla="*/ 4445252 w 4463358"/>
              <a:gd name="connsiteY38" fmla="*/ 321398 h 552261"/>
              <a:gd name="connsiteX39" fmla="*/ 4377351 w 4463358"/>
              <a:gd name="connsiteY39" fmla="*/ 330451 h 552261"/>
              <a:gd name="connsiteX40" fmla="*/ 4114800 w 4463358"/>
              <a:gd name="connsiteY40" fmla="*/ 307818 h 552261"/>
              <a:gd name="connsiteX41" fmla="*/ 3530852 w 4463358"/>
              <a:gd name="connsiteY41" fmla="*/ 280657 h 552261"/>
              <a:gd name="connsiteX42" fmla="*/ 2756780 w 4463358"/>
              <a:gd name="connsiteY42" fmla="*/ 294237 h 552261"/>
              <a:gd name="connsiteX43" fmla="*/ 2322214 w 4463358"/>
              <a:gd name="connsiteY43" fmla="*/ 307818 h 552261"/>
              <a:gd name="connsiteX44" fmla="*/ 1742792 w 4463358"/>
              <a:gd name="connsiteY44" fmla="*/ 353085 h 55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63358" h="552261">
                <a:moveTo>
                  <a:pt x="1742792" y="353085"/>
                </a:moveTo>
                <a:lnTo>
                  <a:pt x="1425921" y="393825"/>
                </a:lnTo>
                <a:lnTo>
                  <a:pt x="1009461" y="470780"/>
                </a:lnTo>
                <a:lnTo>
                  <a:pt x="638269" y="534154"/>
                </a:lnTo>
                <a:lnTo>
                  <a:pt x="534155" y="552261"/>
                </a:lnTo>
                <a:lnTo>
                  <a:pt x="470780" y="552261"/>
                </a:lnTo>
                <a:lnTo>
                  <a:pt x="380246" y="529627"/>
                </a:lnTo>
                <a:lnTo>
                  <a:pt x="312345" y="493414"/>
                </a:lnTo>
                <a:lnTo>
                  <a:pt x="212757" y="407406"/>
                </a:lnTo>
                <a:lnTo>
                  <a:pt x="117695" y="307818"/>
                </a:lnTo>
                <a:lnTo>
                  <a:pt x="63374" y="235390"/>
                </a:lnTo>
                <a:lnTo>
                  <a:pt x="18107" y="167489"/>
                </a:lnTo>
                <a:lnTo>
                  <a:pt x="9054" y="140328"/>
                </a:lnTo>
                <a:lnTo>
                  <a:pt x="0" y="117695"/>
                </a:lnTo>
                <a:lnTo>
                  <a:pt x="4527" y="95061"/>
                </a:lnTo>
                <a:lnTo>
                  <a:pt x="13580" y="86008"/>
                </a:lnTo>
                <a:lnTo>
                  <a:pt x="36214" y="86008"/>
                </a:lnTo>
                <a:lnTo>
                  <a:pt x="76955" y="126748"/>
                </a:lnTo>
                <a:lnTo>
                  <a:pt x="117695" y="153909"/>
                </a:lnTo>
                <a:lnTo>
                  <a:pt x="253497" y="221810"/>
                </a:lnTo>
                <a:lnTo>
                  <a:pt x="366665" y="267077"/>
                </a:lnTo>
                <a:lnTo>
                  <a:pt x="466254" y="294237"/>
                </a:lnTo>
                <a:lnTo>
                  <a:pt x="561315" y="303291"/>
                </a:lnTo>
                <a:lnTo>
                  <a:pt x="864606" y="267077"/>
                </a:lnTo>
                <a:lnTo>
                  <a:pt x="1312753" y="203703"/>
                </a:lnTo>
                <a:lnTo>
                  <a:pt x="2095877" y="113168"/>
                </a:lnTo>
                <a:lnTo>
                  <a:pt x="2358428" y="86008"/>
                </a:lnTo>
                <a:lnTo>
                  <a:pt x="2983117" y="67901"/>
                </a:lnTo>
                <a:lnTo>
                  <a:pt x="3399576" y="63374"/>
                </a:lnTo>
                <a:lnTo>
                  <a:pt x="3639493" y="40740"/>
                </a:lnTo>
                <a:lnTo>
                  <a:pt x="3847723" y="13580"/>
                </a:lnTo>
                <a:lnTo>
                  <a:pt x="3938257" y="0"/>
                </a:lnTo>
                <a:lnTo>
                  <a:pt x="4019739" y="9053"/>
                </a:lnTo>
                <a:lnTo>
                  <a:pt x="4132907" y="49794"/>
                </a:lnTo>
                <a:lnTo>
                  <a:pt x="4309450" y="153909"/>
                </a:lnTo>
                <a:lnTo>
                  <a:pt x="4436198" y="248970"/>
                </a:lnTo>
                <a:lnTo>
                  <a:pt x="4458832" y="276130"/>
                </a:lnTo>
                <a:lnTo>
                  <a:pt x="4463358" y="303291"/>
                </a:lnTo>
                <a:lnTo>
                  <a:pt x="4445252" y="321398"/>
                </a:lnTo>
                <a:lnTo>
                  <a:pt x="4377351" y="330451"/>
                </a:lnTo>
                <a:lnTo>
                  <a:pt x="4114800" y="307818"/>
                </a:lnTo>
                <a:lnTo>
                  <a:pt x="3530852" y="280657"/>
                </a:lnTo>
                <a:lnTo>
                  <a:pt x="2756780" y="294237"/>
                </a:lnTo>
                <a:lnTo>
                  <a:pt x="2322214" y="307818"/>
                </a:lnTo>
                <a:lnTo>
                  <a:pt x="1742792" y="35308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6C82609-B62D-4CFA-A952-7D3B52E67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70" y="1641476"/>
            <a:ext cx="4462659" cy="408467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0B152D9-E125-4DD6-91AA-750E47745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164" y="1630579"/>
            <a:ext cx="4462659" cy="4090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1" grpId="0" animBg="1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3D3181-1DEB-4F5B-9384-1E27D76CE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70" y="1386663"/>
            <a:ext cx="4462659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28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D07C963-BF79-441D-82C6-79B7F026FB8C}"/>
              </a:ext>
            </a:extLst>
          </p:cNvPr>
          <p:cNvSpPr/>
          <p:nvPr/>
        </p:nvSpPr>
        <p:spPr>
          <a:xfrm>
            <a:off x="4492626" y="1841501"/>
            <a:ext cx="3133725" cy="581025"/>
          </a:xfrm>
          <a:custGeom>
            <a:avLst/>
            <a:gdLst>
              <a:gd name="connsiteX0" fmla="*/ 1009650 w 3133725"/>
              <a:gd name="connsiteY0" fmla="*/ 460375 h 581025"/>
              <a:gd name="connsiteX1" fmla="*/ 847725 w 3133725"/>
              <a:gd name="connsiteY1" fmla="*/ 501650 h 581025"/>
              <a:gd name="connsiteX2" fmla="*/ 603250 w 3133725"/>
              <a:gd name="connsiteY2" fmla="*/ 574675 h 581025"/>
              <a:gd name="connsiteX3" fmla="*/ 555625 w 3133725"/>
              <a:gd name="connsiteY3" fmla="*/ 581025 h 581025"/>
              <a:gd name="connsiteX4" fmla="*/ 501650 w 3133725"/>
              <a:gd name="connsiteY4" fmla="*/ 571500 h 581025"/>
              <a:gd name="connsiteX5" fmla="*/ 352425 w 3133725"/>
              <a:gd name="connsiteY5" fmla="*/ 523875 h 581025"/>
              <a:gd name="connsiteX6" fmla="*/ 295275 w 3133725"/>
              <a:gd name="connsiteY6" fmla="*/ 492125 h 581025"/>
              <a:gd name="connsiteX7" fmla="*/ 161925 w 3133725"/>
              <a:gd name="connsiteY7" fmla="*/ 387350 h 581025"/>
              <a:gd name="connsiteX8" fmla="*/ 15875 w 3133725"/>
              <a:gd name="connsiteY8" fmla="*/ 254000 h 581025"/>
              <a:gd name="connsiteX9" fmla="*/ 0 w 3133725"/>
              <a:gd name="connsiteY9" fmla="*/ 228600 h 581025"/>
              <a:gd name="connsiteX10" fmla="*/ 0 w 3133725"/>
              <a:gd name="connsiteY10" fmla="*/ 215900 h 581025"/>
              <a:gd name="connsiteX11" fmla="*/ 9525 w 3133725"/>
              <a:gd name="connsiteY11" fmla="*/ 206375 h 581025"/>
              <a:gd name="connsiteX12" fmla="*/ 31750 w 3133725"/>
              <a:gd name="connsiteY12" fmla="*/ 200025 h 581025"/>
              <a:gd name="connsiteX13" fmla="*/ 95250 w 3133725"/>
              <a:gd name="connsiteY13" fmla="*/ 225425 h 581025"/>
              <a:gd name="connsiteX14" fmla="*/ 196850 w 3133725"/>
              <a:gd name="connsiteY14" fmla="*/ 260350 h 581025"/>
              <a:gd name="connsiteX15" fmla="*/ 323850 w 3133725"/>
              <a:gd name="connsiteY15" fmla="*/ 298450 h 581025"/>
              <a:gd name="connsiteX16" fmla="*/ 377825 w 3133725"/>
              <a:gd name="connsiteY16" fmla="*/ 307975 h 581025"/>
              <a:gd name="connsiteX17" fmla="*/ 498475 w 3133725"/>
              <a:gd name="connsiteY17" fmla="*/ 311150 h 581025"/>
              <a:gd name="connsiteX18" fmla="*/ 638175 w 3133725"/>
              <a:gd name="connsiteY18" fmla="*/ 314325 h 581025"/>
              <a:gd name="connsiteX19" fmla="*/ 860425 w 3133725"/>
              <a:gd name="connsiteY19" fmla="*/ 295275 h 581025"/>
              <a:gd name="connsiteX20" fmla="*/ 1187450 w 3133725"/>
              <a:gd name="connsiteY20" fmla="*/ 257175 h 581025"/>
              <a:gd name="connsiteX21" fmla="*/ 1438275 w 3133725"/>
              <a:gd name="connsiteY21" fmla="*/ 219075 h 581025"/>
              <a:gd name="connsiteX22" fmla="*/ 1704975 w 3133725"/>
              <a:gd name="connsiteY22" fmla="*/ 180975 h 581025"/>
              <a:gd name="connsiteX23" fmla="*/ 1892300 w 3133725"/>
              <a:gd name="connsiteY23" fmla="*/ 168275 h 581025"/>
              <a:gd name="connsiteX24" fmla="*/ 2041525 w 3133725"/>
              <a:gd name="connsiteY24" fmla="*/ 152400 h 581025"/>
              <a:gd name="connsiteX25" fmla="*/ 2286000 w 3133725"/>
              <a:gd name="connsiteY25" fmla="*/ 107950 h 581025"/>
              <a:gd name="connsiteX26" fmla="*/ 2463800 w 3133725"/>
              <a:gd name="connsiteY26" fmla="*/ 57150 h 581025"/>
              <a:gd name="connsiteX27" fmla="*/ 2616200 w 3133725"/>
              <a:gd name="connsiteY27" fmla="*/ 12700 h 581025"/>
              <a:gd name="connsiteX28" fmla="*/ 2673350 w 3133725"/>
              <a:gd name="connsiteY28" fmla="*/ 0 h 581025"/>
              <a:gd name="connsiteX29" fmla="*/ 2759075 w 3133725"/>
              <a:gd name="connsiteY29" fmla="*/ 12700 h 581025"/>
              <a:gd name="connsiteX30" fmla="*/ 2911475 w 3133725"/>
              <a:gd name="connsiteY30" fmla="*/ 44450 h 581025"/>
              <a:gd name="connsiteX31" fmla="*/ 2978150 w 3133725"/>
              <a:gd name="connsiteY31" fmla="*/ 63500 h 581025"/>
              <a:gd name="connsiteX32" fmla="*/ 3067050 w 3133725"/>
              <a:gd name="connsiteY32" fmla="*/ 111125 h 581025"/>
              <a:gd name="connsiteX33" fmla="*/ 3108325 w 3133725"/>
              <a:gd name="connsiteY33" fmla="*/ 139700 h 581025"/>
              <a:gd name="connsiteX34" fmla="*/ 3130550 w 3133725"/>
              <a:gd name="connsiteY34" fmla="*/ 168275 h 581025"/>
              <a:gd name="connsiteX35" fmla="*/ 3133725 w 3133725"/>
              <a:gd name="connsiteY35" fmla="*/ 184150 h 581025"/>
              <a:gd name="connsiteX36" fmla="*/ 3133725 w 3133725"/>
              <a:gd name="connsiteY36" fmla="*/ 231775 h 581025"/>
              <a:gd name="connsiteX37" fmla="*/ 3111500 w 3133725"/>
              <a:gd name="connsiteY37" fmla="*/ 257175 h 581025"/>
              <a:gd name="connsiteX38" fmla="*/ 3067050 w 3133725"/>
              <a:gd name="connsiteY38" fmla="*/ 276225 h 581025"/>
              <a:gd name="connsiteX39" fmla="*/ 2981325 w 3133725"/>
              <a:gd name="connsiteY39" fmla="*/ 288925 h 581025"/>
              <a:gd name="connsiteX40" fmla="*/ 2711450 w 3133725"/>
              <a:gd name="connsiteY40" fmla="*/ 295275 h 581025"/>
              <a:gd name="connsiteX41" fmla="*/ 2435225 w 3133725"/>
              <a:gd name="connsiteY41" fmla="*/ 307975 h 581025"/>
              <a:gd name="connsiteX42" fmla="*/ 1698625 w 3133725"/>
              <a:gd name="connsiteY42" fmla="*/ 384175 h 581025"/>
              <a:gd name="connsiteX43" fmla="*/ 1428750 w 3133725"/>
              <a:gd name="connsiteY43" fmla="*/ 409575 h 581025"/>
              <a:gd name="connsiteX44" fmla="*/ 1009650 w 3133725"/>
              <a:gd name="connsiteY44" fmla="*/ 46037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33725" h="581025">
                <a:moveTo>
                  <a:pt x="1009650" y="460375"/>
                </a:moveTo>
                <a:lnTo>
                  <a:pt x="847725" y="501650"/>
                </a:lnTo>
                <a:lnTo>
                  <a:pt x="603250" y="574675"/>
                </a:lnTo>
                <a:lnTo>
                  <a:pt x="555625" y="581025"/>
                </a:lnTo>
                <a:lnTo>
                  <a:pt x="501650" y="571500"/>
                </a:lnTo>
                <a:lnTo>
                  <a:pt x="352425" y="523875"/>
                </a:lnTo>
                <a:lnTo>
                  <a:pt x="295275" y="492125"/>
                </a:lnTo>
                <a:lnTo>
                  <a:pt x="161925" y="387350"/>
                </a:lnTo>
                <a:lnTo>
                  <a:pt x="15875" y="254000"/>
                </a:lnTo>
                <a:lnTo>
                  <a:pt x="0" y="228600"/>
                </a:lnTo>
                <a:lnTo>
                  <a:pt x="0" y="215900"/>
                </a:lnTo>
                <a:lnTo>
                  <a:pt x="9525" y="206375"/>
                </a:lnTo>
                <a:lnTo>
                  <a:pt x="31750" y="200025"/>
                </a:lnTo>
                <a:lnTo>
                  <a:pt x="95250" y="225425"/>
                </a:lnTo>
                <a:lnTo>
                  <a:pt x="196850" y="260350"/>
                </a:lnTo>
                <a:lnTo>
                  <a:pt x="323850" y="298450"/>
                </a:lnTo>
                <a:lnTo>
                  <a:pt x="377825" y="307975"/>
                </a:lnTo>
                <a:lnTo>
                  <a:pt x="498475" y="311150"/>
                </a:lnTo>
                <a:lnTo>
                  <a:pt x="638175" y="314325"/>
                </a:lnTo>
                <a:lnTo>
                  <a:pt x="860425" y="295275"/>
                </a:lnTo>
                <a:lnTo>
                  <a:pt x="1187450" y="257175"/>
                </a:lnTo>
                <a:lnTo>
                  <a:pt x="1438275" y="219075"/>
                </a:lnTo>
                <a:lnTo>
                  <a:pt x="1704975" y="180975"/>
                </a:lnTo>
                <a:lnTo>
                  <a:pt x="1892300" y="168275"/>
                </a:lnTo>
                <a:lnTo>
                  <a:pt x="2041525" y="152400"/>
                </a:lnTo>
                <a:lnTo>
                  <a:pt x="2286000" y="107950"/>
                </a:lnTo>
                <a:lnTo>
                  <a:pt x="2463800" y="57150"/>
                </a:lnTo>
                <a:lnTo>
                  <a:pt x="2616200" y="12700"/>
                </a:lnTo>
                <a:lnTo>
                  <a:pt x="2673350" y="0"/>
                </a:lnTo>
                <a:lnTo>
                  <a:pt x="2759075" y="12700"/>
                </a:lnTo>
                <a:lnTo>
                  <a:pt x="2911475" y="44450"/>
                </a:lnTo>
                <a:lnTo>
                  <a:pt x="2978150" y="63500"/>
                </a:lnTo>
                <a:lnTo>
                  <a:pt x="3067050" y="111125"/>
                </a:lnTo>
                <a:lnTo>
                  <a:pt x="3108325" y="139700"/>
                </a:lnTo>
                <a:lnTo>
                  <a:pt x="3130550" y="168275"/>
                </a:lnTo>
                <a:lnTo>
                  <a:pt x="3133725" y="184150"/>
                </a:lnTo>
                <a:lnTo>
                  <a:pt x="3133725" y="231775"/>
                </a:lnTo>
                <a:lnTo>
                  <a:pt x="3111500" y="257175"/>
                </a:lnTo>
                <a:lnTo>
                  <a:pt x="3067050" y="276225"/>
                </a:lnTo>
                <a:lnTo>
                  <a:pt x="2981325" y="288925"/>
                </a:lnTo>
                <a:lnTo>
                  <a:pt x="2711450" y="295275"/>
                </a:lnTo>
                <a:lnTo>
                  <a:pt x="2435225" y="307975"/>
                </a:lnTo>
                <a:lnTo>
                  <a:pt x="1698625" y="384175"/>
                </a:lnTo>
                <a:lnTo>
                  <a:pt x="1428750" y="409575"/>
                </a:lnTo>
                <a:lnTo>
                  <a:pt x="1009650" y="460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0988723-EBEE-4420-A5FF-6D81D06A18E8}"/>
              </a:ext>
            </a:extLst>
          </p:cNvPr>
          <p:cNvSpPr/>
          <p:nvPr/>
        </p:nvSpPr>
        <p:spPr>
          <a:xfrm>
            <a:off x="5715000" y="1323976"/>
            <a:ext cx="546100" cy="2093913"/>
          </a:xfrm>
          <a:custGeom>
            <a:avLst/>
            <a:gdLst>
              <a:gd name="connsiteX0" fmla="*/ 215153 w 546157"/>
              <a:gd name="connsiteY0" fmla="*/ 1121278 h 2093604"/>
              <a:gd name="connsiteX1" fmla="*/ 219290 w 546157"/>
              <a:gd name="connsiteY1" fmla="*/ 397206 h 2093604"/>
              <a:gd name="connsiteX2" fmla="*/ 215153 w 546157"/>
              <a:gd name="connsiteY2" fmla="*/ 277216 h 2093604"/>
              <a:gd name="connsiteX3" fmla="*/ 198603 w 546157"/>
              <a:gd name="connsiteY3" fmla="*/ 206878 h 2093604"/>
              <a:gd name="connsiteX4" fmla="*/ 173777 w 546157"/>
              <a:gd name="connsiteY4" fmla="*/ 169640 h 2093604"/>
              <a:gd name="connsiteX5" fmla="*/ 136539 w 546157"/>
              <a:gd name="connsiteY5" fmla="*/ 144815 h 2093604"/>
              <a:gd name="connsiteX6" fmla="*/ 41376 w 546157"/>
              <a:gd name="connsiteY6" fmla="*/ 95164 h 2093604"/>
              <a:gd name="connsiteX7" fmla="*/ 4138 w 546157"/>
              <a:gd name="connsiteY7" fmla="*/ 74476 h 2093604"/>
              <a:gd name="connsiteX8" fmla="*/ 0 w 546157"/>
              <a:gd name="connsiteY8" fmla="*/ 53788 h 2093604"/>
              <a:gd name="connsiteX9" fmla="*/ 0 w 546157"/>
              <a:gd name="connsiteY9" fmla="*/ 41376 h 2093604"/>
              <a:gd name="connsiteX10" fmla="*/ 8275 w 546157"/>
              <a:gd name="connsiteY10" fmla="*/ 28963 h 2093604"/>
              <a:gd name="connsiteX11" fmla="*/ 53788 w 546157"/>
              <a:gd name="connsiteY11" fmla="*/ 8275 h 2093604"/>
              <a:gd name="connsiteX12" fmla="*/ 99301 w 546157"/>
              <a:gd name="connsiteY12" fmla="*/ 0 h 2093604"/>
              <a:gd name="connsiteX13" fmla="*/ 157227 w 546157"/>
              <a:gd name="connsiteY13" fmla="*/ 4138 h 2093604"/>
              <a:gd name="connsiteX14" fmla="*/ 285491 w 546157"/>
              <a:gd name="connsiteY14" fmla="*/ 45513 h 2093604"/>
              <a:gd name="connsiteX15" fmla="*/ 401343 w 546157"/>
              <a:gd name="connsiteY15" fmla="*/ 103439 h 2093604"/>
              <a:gd name="connsiteX16" fmla="*/ 529607 w 546157"/>
              <a:gd name="connsiteY16" fmla="*/ 190328 h 2093604"/>
              <a:gd name="connsiteX17" fmla="*/ 546157 w 546157"/>
              <a:gd name="connsiteY17" fmla="*/ 202740 h 2093604"/>
              <a:gd name="connsiteX18" fmla="*/ 546157 w 546157"/>
              <a:gd name="connsiteY18" fmla="*/ 215153 h 2093604"/>
              <a:gd name="connsiteX19" fmla="*/ 525470 w 546157"/>
              <a:gd name="connsiteY19" fmla="*/ 231703 h 2093604"/>
              <a:gd name="connsiteX20" fmla="*/ 517195 w 546157"/>
              <a:gd name="connsiteY20" fmla="*/ 248253 h 2093604"/>
              <a:gd name="connsiteX21" fmla="*/ 496507 w 546157"/>
              <a:gd name="connsiteY21" fmla="*/ 339280 h 2093604"/>
              <a:gd name="connsiteX22" fmla="*/ 484094 w 546157"/>
              <a:gd name="connsiteY22" fmla="*/ 670284 h 2093604"/>
              <a:gd name="connsiteX23" fmla="*/ 463406 w 546157"/>
              <a:gd name="connsiteY23" fmla="*/ 926813 h 2093604"/>
              <a:gd name="connsiteX24" fmla="*/ 467544 w 546157"/>
              <a:gd name="connsiteY24" fmla="*/ 1357119 h 2093604"/>
              <a:gd name="connsiteX25" fmla="*/ 459269 w 546157"/>
              <a:gd name="connsiteY25" fmla="*/ 1568134 h 2093604"/>
              <a:gd name="connsiteX26" fmla="*/ 463406 w 546157"/>
              <a:gd name="connsiteY26" fmla="*/ 2068778 h 2093604"/>
              <a:gd name="connsiteX27" fmla="*/ 215153 w 546157"/>
              <a:gd name="connsiteY27" fmla="*/ 2093604 h 2093604"/>
              <a:gd name="connsiteX28" fmla="*/ 223428 w 546157"/>
              <a:gd name="connsiteY28" fmla="*/ 1576409 h 2093604"/>
              <a:gd name="connsiteX29" fmla="*/ 223428 w 546157"/>
              <a:gd name="connsiteY29" fmla="*/ 1386082 h 2093604"/>
              <a:gd name="connsiteX30" fmla="*/ 215153 w 546157"/>
              <a:gd name="connsiteY30" fmla="*/ 1121278 h 209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6157" h="2093604">
                <a:moveTo>
                  <a:pt x="215153" y="1121278"/>
                </a:moveTo>
                <a:lnTo>
                  <a:pt x="219290" y="397206"/>
                </a:lnTo>
                <a:lnTo>
                  <a:pt x="215153" y="277216"/>
                </a:lnTo>
                <a:lnTo>
                  <a:pt x="198603" y="206878"/>
                </a:lnTo>
                <a:lnTo>
                  <a:pt x="173777" y="169640"/>
                </a:lnTo>
                <a:lnTo>
                  <a:pt x="136539" y="144815"/>
                </a:lnTo>
                <a:lnTo>
                  <a:pt x="41376" y="95164"/>
                </a:lnTo>
                <a:lnTo>
                  <a:pt x="4138" y="74476"/>
                </a:lnTo>
                <a:lnTo>
                  <a:pt x="0" y="53788"/>
                </a:lnTo>
                <a:lnTo>
                  <a:pt x="0" y="41376"/>
                </a:lnTo>
                <a:lnTo>
                  <a:pt x="8275" y="28963"/>
                </a:lnTo>
                <a:lnTo>
                  <a:pt x="53788" y="8275"/>
                </a:lnTo>
                <a:lnTo>
                  <a:pt x="99301" y="0"/>
                </a:lnTo>
                <a:lnTo>
                  <a:pt x="157227" y="4138"/>
                </a:lnTo>
                <a:lnTo>
                  <a:pt x="285491" y="45513"/>
                </a:lnTo>
                <a:lnTo>
                  <a:pt x="401343" y="103439"/>
                </a:lnTo>
                <a:lnTo>
                  <a:pt x="529607" y="190328"/>
                </a:lnTo>
                <a:lnTo>
                  <a:pt x="546157" y="202740"/>
                </a:lnTo>
                <a:lnTo>
                  <a:pt x="546157" y="215153"/>
                </a:lnTo>
                <a:lnTo>
                  <a:pt x="525470" y="231703"/>
                </a:lnTo>
                <a:lnTo>
                  <a:pt x="517195" y="248253"/>
                </a:lnTo>
                <a:lnTo>
                  <a:pt x="496507" y="339280"/>
                </a:lnTo>
                <a:lnTo>
                  <a:pt x="484094" y="670284"/>
                </a:lnTo>
                <a:lnTo>
                  <a:pt x="463406" y="926813"/>
                </a:lnTo>
                <a:cubicBezTo>
                  <a:pt x="464785" y="1070248"/>
                  <a:pt x="466165" y="1213684"/>
                  <a:pt x="467544" y="1357119"/>
                </a:cubicBezTo>
                <a:lnTo>
                  <a:pt x="459269" y="1568134"/>
                </a:lnTo>
                <a:lnTo>
                  <a:pt x="463406" y="2068778"/>
                </a:lnTo>
                <a:lnTo>
                  <a:pt x="215153" y="2093604"/>
                </a:lnTo>
                <a:lnTo>
                  <a:pt x="223428" y="1576409"/>
                </a:lnTo>
                <a:lnTo>
                  <a:pt x="223428" y="1386082"/>
                </a:lnTo>
                <a:lnTo>
                  <a:pt x="215153" y="11212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7185B72-680F-40C7-B11E-2C09F60EAC9A}"/>
              </a:ext>
            </a:extLst>
          </p:cNvPr>
          <p:cNvSpPr/>
          <p:nvPr/>
        </p:nvSpPr>
        <p:spPr>
          <a:xfrm>
            <a:off x="4518025" y="2495550"/>
            <a:ext cx="3086100" cy="596900"/>
          </a:xfrm>
          <a:custGeom>
            <a:avLst/>
            <a:gdLst>
              <a:gd name="connsiteX0" fmla="*/ 936625 w 3086100"/>
              <a:gd name="connsiteY0" fmla="*/ 495300 h 596900"/>
              <a:gd name="connsiteX1" fmla="*/ 615950 w 3086100"/>
              <a:gd name="connsiteY1" fmla="*/ 561975 h 596900"/>
              <a:gd name="connsiteX2" fmla="*/ 479425 w 3086100"/>
              <a:gd name="connsiteY2" fmla="*/ 596900 h 596900"/>
              <a:gd name="connsiteX3" fmla="*/ 454025 w 3086100"/>
              <a:gd name="connsiteY3" fmla="*/ 596900 h 596900"/>
              <a:gd name="connsiteX4" fmla="*/ 355600 w 3086100"/>
              <a:gd name="connsiteY4" fmla="*/ 577850 h 596900"/>
              <a:gd name="connsiteX5" fmla="*/ 273050 w 3086100"/>
              <a:gd name="connsiteY5" fmla="*/ 542925 h 596900"/>
              <a:gd name="connsiteX6" fmla="*/ 177800 w 3086100"/>
              <a:gd name="connsiteY6" fmla="*/ 485775 h 596900"/>
              <a:gd name="connsiteX7" fmla="*/ 88900 w 3086100"/>
              <a:gd name="connsiteY7" fmla="*/ 419100 h 596900"/>
              <a:gd name="connsiteX8" fmla="*/ 31750 w 3086100"/>
              <a:gd name="connsiteY8" fmla="*/ 358775 h 596900"/>
              <a:gd name="connsiteX9" fmla="*/ 6350 w 3086100"/>
              <a:gd name="connsiteY9" fmla="*/ 327025 h 596900"/>
              <a:gd name="connsiteX10" fmla="*/ 0 w 3086100"/>
              <a:gd name="connsiteY10" fmla="*/ 301625 h 596900"/>
              <a:gd name="connsiteX11" fmla="*/ 0 w 3086100"/>
              <a:gd name="connsiteY11" fmla="*/ 282575 h 596900"/>
              <a:gd name="connsiteX12" fmla="*/ 9525 w 3086100"/>
              <a:gd name="connsiteY12" fmla="*/ 266700 h 596900"/>
              <a:gd name="connsiteX13" fmla="*/ 31750 w 3086100"/>
              <a:gd name="connsiteY13" fmla="*/ 266700 h 596900"/>
              <a:gd name="connsiteX14" fmla="*/ 76200 w 3086100"/>
              <a:gd name="connsiteY14" fmla="*/ 295275 h 596900"/>
              <a:gd name="connsiteX15" fmla="*/ 139700 w 3086100"/>
              <a:gd name="connsiteY15" fmla="*/ 320675 h 596900"/>
              <a:gd name="connsiteX16" fmla="*/ 241300 w 3086100"/>
              <a:gd name="connsiteY16" fmla="*/ 342900 h 596900"/>
              <a:gd name="connsiteX17" fmla="*/ 361950 w 3086100"/>
              <a:gd name="connsiteY17" fmla="*/ 355600 h 596900"/>
              <a:gd name="connsiteX18" fmla="*/ 511175 w 3086100"/>
              <a:gd name="connsiteY18" fmla="*/ 339725 h 596900"/>
              <a:gd name="connsiteX19" fmla="*/ 1050925 w 3086100"/>
              <a:gd name="connsiteY19" fmla="*/ 269875 h 596900"/>
              <a:gd name="connsiteX20" fmla="*/ 1406525 w 3086100"/>
              <a:gd name="connsiteY20" fmla="*/ 219075 h 596900"/>
              <a:gd name="connsiteX21" fmla="*/ 1663700 w 3086100"/>
              <a:gd name="connsiteY21" fmla="*/ 193675 h 596900"/>
              <a:gd name="connsiteX22" fmla="*/ 1981200 w 3086100"/>
              <a:gd name="connsiteY22" fmla="*/ 152400 h 596900"/>
              <a:gd name="connsiteX23" fmla="*/ 2320925 w 3086100"/>
              <a:gd name="connsiteY23" fmla="*/ 104775 h 596900"/>
              <a:gd name="connsiteX24" fmla="*/ 2508250 w 3086100"/>
              <a:gd name="connsiteY24" fmla="*/ 76200 h 596900"/>
              <a:gd name="connsiteX25" fmla="*/ 2559050 w 3086100"/>
              <a:gd name="connsiteY25" fmla="*/ 63500 h 596900"/>
              <a:gd name="connsiteX26" fmla="*/ 2647950 w 3086100"/>
              <a:gd name="connsiteY26" fmla="*/ 6350 h 596900"/>
              <a:gd name="connsiteX27" fmla="*/ 2686050 w 3086100"/>
              <a:gd name="connsiteY27" fmla="*/ 0 h 596900"/>
              <a:gd name="connsiteX28" fmla="*/ 2790825 w 3086100"/>
              <a:gd name="connsiteY28" fmla="*/ 25400 h 596900"/>
              <a:gd name="connsiteX29" fmla="*/ 2949575 w 3086100"/>
              <a:gd name="connsiteY29" fmla="*/ 76200 h 596900"/>
              <a:gd name="connsiteX30" fmla="*/ 3003550 w 3086100"/>
              <a:gd name="connsiteY30" fmla="*/ 101600 h 596900"/>
              <a:gd name="connsiteX31" fmla="*/ 3044825 w 3086100"/>
              <a:gd name="connsiteY31" fmla="*/ 130175 h 596900"/>
              <a:gd name="connsiteX32" fmla="*/ 3079750 w 3086100"/>
              <a:gd name="connsiteY32" fmla="*/ 165100 h 596900"/>
              <a:gd name="connsiteX33" fmla="*/ 3086100 w 3086100"/>
              <a:gd name="connsiteY33" fmla="*/ 190500 h 596900"/>
              <a:gd name="connsiteX34" fmla="*/ 3079750 w 3086100"/>
              <a:gd name="connsiteY34" fmla="*/ 238125 h 596900"/>
              <a:gd name="connsiteX35" fmla="*/ 3070225 w 3086100"/>
              <a:gd name="connsiteY35" fmla="*/ 263525 h 596900"/>
              <a:gd name="connsiteX36" fmla="*/ 3054350 w 3086100"/>
              <a:gd name="connsiteY36" fmla="*/ 279400 h 596900"/>
              <a:gd name="connsiteX37" fmla="*/ 3019425 w 3086100"/>
              <a:gd name="connsiteY37" fmla="*/ 292100 h 596900"/>
              <a:gd name="connsiteX38" fmla="*/ 2794000 w 3086100"/>
              <a:gd name="connsiteY38" fmla="*/ 307975 h 596900"/>
              <a:gd name="connsiteX39" fmla="*/ 2273300 w 3086100"/>
              <a:gd name="connsiteY39" fmla="*/ 314325 h 596900"/>
              <a:gd name="connsiteX40" fmla="*/ 1663700 w 3086100"/>
              <a:gd name="connsiteY40" fmla="*/ 371475 h 596900"/>
              <a:gd name="connsiteX41" fmla="*/ 1403350 w 3086100"/>
              <a:gd name="connsiteY41" fmla="*/ 422275 h 596900"/>
              <a:gd name="connsiteX42" fmla="*/ 936625 w 3086100"/>
              <a:gd name="connsiteY42" fmla="*/ 4953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086100" h="596900">
                <a:moveTo>
                  <a:pt x="936625" y="495300"/>
                </a:moveTo>
                <a:lnTo>
                  <a:pt x="615950" y="561975"/>
                </a:lnTo>
                <a:lnTo>
                  <a:pt x="479425" y="596900"/>
                </a:lnTo>
                <a:lnTo>
                  <a:pt x="454025" y="596900"/>
                </a:lnTo>
                <a:lnTo>
                  <a:pt x="355600" y="577850"/>
                </a:lnTo>
                <a:lnTo>
                  <a:pt x="273050" y="542925"/>
                </a:lnTo>
                <a:lnTo>
                  <a:pt x="177800" y="485775"/>
                </a:lnTo>
                <a:lnTo>
                  <a:pt x="88900" y="419100"/>
                </a:lnTo>
                <a:lnTo>
                  <a:pt x="31750" y="358775"/>
                </a:lnTo>
                <a:lnTo>
                  <a:pt x="6350" y="327025"/>
                </a:lnTo>
                <a:lnTo>
                  <a:pt x="0" y="301625"/>
                </a:lnTo>
                <a:lnTo>
                  <a:pt x="0" y="282575"/>
                </a:lnTo>
                <a:lnTo>
                  <a:pt x="9525" y="266700"/>
                </a:lnTo>
                <a:lnTo>
                  <a:pt x="31750" y="266700"/>
                </a:lnTo>
                <a:lnTo>
                  <a:pt x="76200" y="295275"/>
                </a:lnTo>
                <a:lnTo>
                  <a:pt x="139700" y="320675"/>
                </a:lnTo>
                <a:lnTo>
                  <a:pt x="241300" y="342900"/>
                </a:lnTo>
                <a:lnTo>
                  <a:pt x="361950" y="355600"/>
                </a:lnTo>
                <a:lnTo>
                  <a:pt x="511175" y="339725"/>
                </a:lnTo>
                <a:lnTo>
                  <a:pt x="1050925" y="269875"/>
                </a:lnTo>
                <a:lnTo>
                  <a:pt x="1406525" y="219075"/>
                </a:lnTo>
                <a:lnTo>
                  <a:pt x="1663700" y="193675"/>
                </a:lnTo>
                <a:lnTo>
                  <a:pt x="1981200" y="152400"/>
                </a:lnTo>
                <a:lnTo>
                  <a:pt x="2320925" y="104775"/>
                </a:lnTo>
                <a:lnTo>
                  <a:pt x="2508250" y="76200"/>
                </a:lnTo>
                <a:lnTo>
                  <a:pt x="2559050" y="63500"/>
                </a:lnTo>
                <a:lnTo>
                  <a:pt x="2647950" y="6350"/>
                </a:lnTo>
                <a:lnTo>
                  <a:pt x="2686050" y="0"/>
                </a:lnTo>
                <a:lnTo>
                  <a:pt x="2790825" y="25400"/>
                </a:lnTo>
                <a:lnTo>
                  <a:pt x="2949575" y="76200"/>
                </a:lnTo>
                <a:lnTo>
                  <a:pt x="3003550" y="101600"/>
                </a:lnTo>
                <a:lnTo>
                  <a:pt x="3044825" y="130175"/>
                </a:lnTo>
                <a:lnTo>
                  <a:pt x="3079750" y="165100"/>
                </a:lnTo>
                <a:lnTo>
                  <a:pt x="3086100" y="190500"/>
                </a:lnTo>
                <a:lnTo>
                  <a:pt x="3079750" y="238125"/>
                </a:lnTo>
                <a:lnTo>
                  <a:pt x="3070225" y="263525"/>
                </a:lnTo>
                <a:lnTo>
                  <a:pt x="3054350" y="279400"/>
                </a:lnTo>
                <a:lnTo>
                  <a:pt x="3019425" y="292100"/>
                </a:lnTo>
                <a:lnTo>
                  <a:pt x="2794000" y="307975"/>
                </a:lnTo>
                <a:lnTo>
                  <a:pt x="2273300" y="314325"/>
                </a:lnTo>
                <a:lnTo>
                  <a:pt x="1663700" y="371475"/>
                </a:lnTo>
                <a:lnTo>
                  <a:pt x="1403350" y="422275"/>
                </a:lnTo>
                <a:lnTo>
                  <a:pt x="936625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63A689A-B4EB-41E0-96C8-4D4ADA8BAC3F}"/>
              </a:ext>
            </a:extLst>
          </p:cNvPr>
          <p:cNvSpPr/>
          <p:nvPr/>
        </p:nvSpPr>
        <p:spPr>
          <a:xfrm>
            <a:off x="4071939" y="3124200"/>
            <a:ext cx="4033837" cy="706438"/>
          </a:xfrm>
          <a:custGeom>
            <a:avLst/>
            <a:gdLst>
              <a:gd name="connsiteX0" fmla="*/ 1456420 w 4034118"/>
              <a:gd name="connsiteY0" fmla="*/ 471682 h 707522"/>
              <a:gd name="connsiteX1" fmla="*/ 1195754 w 4034118"/>
              <a:gd name="connsiteY1" fmla="*/ 542020 h 707522"/>
              <a:gd name="connsiteX2" fmla="*/ 922675 w 4034118"/>
              <a:gd name="connsiteY2" fmla="*/ 624771 h 707522"/>
              <a:gd name="connsiteX3" fmla="*/ 740623 w 4034118"/>
              <a:gd name="connsiteY3" fmla="*/ 699247 h 707522"/>
              <a:gd name="connsiteX4" fmla="*/ 690972 w 4034118"/>
              <a:gd name="connsiteY4" fmla="*/ 707522 h 707522"/>
              <a:gd name="connsiteX5" fmla="*/ 612358 w 4034118"/>
              <a:gd name="connsiteY5" fmla="*/ 699247 h 707522"/>
              <a:gd name="connsiteX6" fmla="*/ 479957 w 4034118"/>
              <a:gd name="connsiteY6" fmla="*/ 666147 h 707522"/>
              <a:gd name="connsiteX7" fmla="*/ 384793 w 4034118"/>
              <a:gd name="connsiteY7" fmla="*/ 628909 h 707522"/>
              <a:gd name="connsiteX8" fmla="*/ 260666 w 4034118"/>
              <a:gd name="connsiteY8" fmla="*/ 554433 h 707522"/>
              <a:gd name="connsiteX9" fmla="*/ 107577 w 4034118"/>
              <a:gd name="connsiteY9" fmla="*/ 446856 h 707522"/>
              <a:gd name="connsiteX10" fmla="*/ 41376 w 4034118"/>
              <a:gd name="connsiteY10" fmla="*/ 384793 h 707522"/>
              <a:gd name="connsiteX11" fmla="*/ 8275 w 4034118"/>
              <a:gd name="connsiteY11" fmla="*/ 351693 h 707522"/>
              <a:gd name="connsiteX12" fmla="*/ 0 w 4034118"/>
              <a:gd name="connsiteY12" fmla="*/ 322730 h 707522"/>
              <a:gd name="connsiteX13" fmla="*/ 4138 w 4034118"/>
              <a:gd name="connsiteY13" fmla="*/ 310317 h 707522"/>
              <a:gd name="connsiteX14" fmla="*/ 12413 w 4034118"/>
              <a:gd name="connsiteY14" fmla="*/ 297904 h 707522"/>
              <a:gd name="connsiteX15" fmla="*/ 28963 w 4034118"/>
              <a:gd name="connsiteY15" fmla="*/ 293767 h 707522"/>
              <a:gd name="connsiteX16" fmla="*/ 45513 w 4034118"/>
              <a:gd name="connsiteY16" fmla="*/ 302042 h 707522"/>
              <a:gd name="connsiteX17" fmla="*/ 78614 w 4034118"/>
              <a:gd name="connsiteY17" fmla="*/ 322730 h 707522"/>
              <a:gd name="connsiteX18" fmla="*/ 107577 w 4034118"/>
              <a:gd name="connsiteY18" fmla="*/ 335142 h 707522"/>
              <a:gd name="connsiteX19" fmla="*/ 223428 w 4034118"/>
              <a:gd name="connsiteY19" fmla="*/ 384793 h 707522"/>
              <a:gd name="connsiteX20" fmla="*/ 351692 w 4034118"/>
              <a:gd name="connsiteY20" fmla="*/ 430306 h 707522"/>
              <a:gd name="connsiteX21" fmla="*/ 459269 w 4034118"/>
              <a:gd name="connsiteY21" fmla="*/ 455131 h 707522"/>
              <a:gd name="connsiteX22" fmla="*/ 504782 w 4034118"/>
              <a:gd name="connsiteY22" fmla="*/ 459269 h 707522"/>
              <a:gd name="connsiteX23" fmla="*/ 595808 w 4034118"/>
              <a:gd name="connsiteY23" fmla="*/ 450994 h 707522"/>
              <a:gd name="connsiteX24" fmla="*/ 947500 w 4034118"/>
              <a:gd name="connsiteY24" fmla="*/ 388931 h 707522"/>
              <a:gd name="connsiteX25" fmla="*/ 1452282 w 4034118"/>
              <a:gd name="connsiteY25" fmla="*/ 297904 h 707522"/>
              <a:gd name="connsiteX26" fmla="*/ 1857763 w 4034118"/>
              <a:gd name="connsiteY26" fmla="*/ 235841 h 707522"/>
              <a:gd name="connsiteX27" fmla="*/ 2110154 w 4034118"/>
              <a:gd name="connsiteY27" fmla="*/ 211016 h 707522"/>
              <a:gd name="connsiteX28" fmla="*/ 2552872 w 4034118"/>
              <a:gd name="connsiteY28" fmla="*/ 173778 h 707522"/>
              <a:gd name="connsiteX29" fmla="*/ 2900427 w 4034118"/>
              <a:gd name="connsiteY29" fmla="*/ 136540 h 707522"/>
              <a:gd name="connsiteX30" fmla="*/ 3094892 w 4034118"/>
              <a:gd name="connsiteY30" fmla="*/ 107577 h 707522"/>
              <a:gd name="connsiteX31" fmla="*/ 3243844 w 4034118"/>
              <a:gd name="connsiteY31" fmla="*/ 74476 h 707522"/>
              <a:gd name="connsiteX32" fmla="*/ 3355558 w 4034118"/>
              <a:gd name="connsiteY32" fmla="*/ 37238 h 707522"/>
              <a:gd name="connsiteX33" fmla="*/ 3409347 w 4034118"/>
              <a:gd name="connsiteY33" fmla="*/ 8275 h 707522"/>
              <a:gd name="connsiteX34" fmla="*/ 3421759 w 4034118"/>
              <a:gd name="connsiteY34" fmla="*/ 0 h 707522"/>
              <a:gd name="connsiteX35" fmla="*/ 3454860 w 4034118"/>
              <a:gd name="connsiteY35" fmla="*/ 0 h 707522"/>
              <a:gd name="connsiteX36" fmla="*/ 3541748 w 4034118"/>
              <a:gd name="connsiteY36" fmla="*/ 20688 h 707522"/>
              <a:gd name="connsiteX37" fmla="*/ 3732076 w 4034118"/>
              <a:gd name="connsiteY37" fmla="*/ 86889 h 707522"/>
              <a:gd name="connsiteX38" fmla="*/ 3922404 w 4034118"/>
              <a:gd name="connsiteY38" fmla="*/ 165502 h 707522"/>
              <a:gd name="connsiteX39" fmla="*/ 3972054 w 4034118"/>
              <a:gd name="connsiteY39" fmla="*/ 186190 h 707522"/>
              <a:gd name="connsiteX40" fmla="*/ 4001017 w 4034118"/>
              <a:gd name="connsiteY40" fmla="*/ 211016 h 707522"/>
              <a:gd name="connsiteX41" fmla="*/ 4021705 w 4034118"/>
              <a:gd name="connsiteY41" fmla="*/ 244116 h 707522"/>
              <a:gd name="connsiteX42" fmla="*/ 4034118 w 4034118"/>
              <a:gd name="connsiteY42" fmla="*/ 293767 h 707522"/>
              <a:gd name="connsiteX43" fmla="*/ 4034118 w 4034118"/>
              <a:gd name="connsiteY43" fmla="*/ 322730 h 707522"/>
              <a:gd name="connsiteX44" fmla="*/ 4021705 w 4034118"/>
              <a:gd name="connsiteY44" fmla="*/ 351693 h 707522"/>
              <a:gd name="connsiteX45" fmla="*/ 3988605 w 4034118"/>
              <a:gd name="connsiteY45" fmla="*/ 376518 h 707522"/>
              <a:gd name="connsiteX46" fmla="*/ 3951367 w 4034118"/>
              <a:gd name="connsiteY46" fmla="*/ 393068 h 707522"/>
              <a:gd name="connsiteX47" fmla="*/ 3823102 w 4034118"/>
              <a:gd name="connsiteY47" fmla="*/ 376518 h 707522"/>
              <a:gd name="connsiteX48" fmla="*/ 3388659 w 4034118"/>
              <a:gd name="connsiteY48" fmla="*/ 339280 h 707522"/>
              <a:gd name="connsiteX49" fmla="*/ 3028691 w 4034118"/>
              <a:gd name="connsiteY49" fmla="*/ 343417 h 707522"/>
              <a:gd name="connsiteX50" fmla="*/ 2610798 w 4034118"/>
              <a:gd name="connsiteY50" fmla="*/ 359968 h 707522"/>
              <a:gd name="connsiteX51" fmla="*/ 2197043 w 4034118"/>
              <a:gd name="connsiteY51" fmla="*/ 384793 h 707522"/>
              <a:gd name="connsiteX52" fmla="*/ 1729499 w 4034118"/>
              <a:gd name="connsiteY52" fmla="*/ 438581 h 707522"/>
              <a:gd name="connsiteX53" fmla="*/ 1456420 w 4034118"/>
              <a:gd name="connsiteY53" fmla="*/ 471682 h 70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34118" h="707522">
                <a:moveTo>
                  <a:pt x="1456420" y="471682"/>
                </a:moveTo>
                <a:lnTo>
                  <a:pt x="1195754" y="542020"/>
                </a:lnTo>
                <a:lnTo>
                  <a:pt x="922675" y="624771"/>
                </a:lnTo>
                <a:lnTo>
                  <a:pt x="740623" y="699247"/>
                </a:lnTo>
                <a:lnTo>
                  <a:pt x="690972" y="707522"/>
                </a:lnTo>
                <a:lnTo>
                  <a:pt x="612358" y="699247"/>
                </a:lnTo>
                <a:lnTo>
                  <a:pt x="479957" y="666147"/>
                </a:lnTo>
                <a:lnTo>
                  <a:pt x="384793" y="628909"/>
                </a:lnTo>
                <a:lnTo>
                  <a:pt x="260666" y="554433"/>
                </a:lnTo>
                <a:lnTo>
                  <a:pt x="107577" y="446856"/>
                </a:lnTo>
                <a:lnTo>
                  <a:pt x="41376" y="384793"/>
                </a:lnTo>
                <a:lnTo>
                  <a:pt x="8275" y="351693"/>
                </a:lnTo>
                <a:lnTo>
                  <a:pt x="0" y="322730"/>
                </a:lnTo>
                <a:lnTo>
                  <a:pt x="4138" y="310317"/>
                </a:lnTo>
                <a:lnTo>
                  <a:pt x="12413" y="297904"/>
                </a:lnTo>
                <a:lnTo>
                  <a:pt x="28963" y="293767"/>
                </a:lnTo>
                <a:lnTo>
                  <a:pt x="45513" y="302042"/>
                </a:lnTo>
                <a:lnTo>
                  <a:pt x="78614" y="322730"/>
                </a:lnTo>
                <a:lnTo>
                  <a:pt x="107577" y="335142"/>
                </a:lnTo>
                <a:lnTo>
                  <a:pt x="223428" y="384793"/>
                </a:lnTo>
                <a:lnTo>
                  <a:pt x="351692" y="430306"/>
                </a:lnTo>
                <a:lnTo>
                  <a:pt x="459269" y="455131"/>
                </a:lnTo>
                <a:lnTo>
                  <a:pt x="504782" y="459269"/>
                </a:lnTo>
                <a:lnTo>
                  <a:pt x="595808" y="450994"/>
                </a:lnTo>
                <a:lnTo>
                  <a:pt x="947500" y="388931"/>
                </a:lnTo>
                <a:lnTo>
                  <a:pt x="1452282" y="297904"/>
                </a:lnTo>
                <a:lnTo>
                  <a:pt x="1857763" y="235841"/>
                </a:lnTo>
                <a:lnTo>
                  <a:pt x="2110154" y="211016"/>
                </a:lnTo>
                <a:lnTo>
                  <a:pt x="2552872" y="173778"/>
                </a:lnTo>
                <a:lnTo>
                  <a:pt x="2900427" y="136540"/>
                </a:lnTo>
                <a:lnTo>
                  <a:pt x="3094892" y="107577"/>
                </a:lnTo>
                <a:lnTo>
                  <a:pt x="3243844" y="74476"/>
                </a:lnTo>
                <a:lnTo>
                  <a:pt x="3355558" y="37238"/>
                </a:lnTo>
                <a:lnTo>
                  <a:pt x="3409347" y="8275"/>
                </a:lnTo>
                <a:lnTo>
                  <a:pt x="3421759" y="0"/>
                </a:lnTo>
                <a:lnTo>
                  <a:pt x="3454860" y="0"/>
                </a:lnTo>
                <a:lnTo>
                  <a:pt x="3541748" y="20688"/>
                </a:lnTo>
                <a:lnTo>
                  <a:pt x="3732076" y="86889"/>
                </a:lnTo>
                <a:lnTo>
                  <a:pt x="3922404" y="165502"/>
                </a:lnTo>
                <a:lnTo>
                  <a:pt x="3972054" y="186190"/>
                </a:lnTo>
                <a:lnTo>
                  <a:pt x="4001017" y="211016"/>
                </a:lnTo>
                <a:lnTo>
                  <a:pt x="4021705" y="244116"/>
                </a:lnTo>
                <a:lnTo>
                  <a:pt x="4034118" y="293767"/>
                </a:lnTo>
                <a:lnTo>
                  <a:pt x="4034118" y="322730"/>
                </a:lnTo>
                <a:lnTo>
                  <a:pt x="4021705" y="351693"/>
                </a:lnTo>
                <a:lnTo>
                  <a:pt x="3988605" y="376518"/>
                </a:lnTo>
                <a:lnTo>
                  <a:pt x="3951367" y="393068"/>
                </a:lnTo>
                <a:lnTo>
                  <a:pt x="3823102" y="376518"/>
                </a:lnTo>
                <a:lnTo>
                  <a:pt x="3388659" y="339280"/>
                </a:lnTo>
                <a:lnTo>
                  <a:pt x="3028691" y="343417"/>
                </a:lnTo>
                <a:lnTo>
                  <a:pt x="2610798" y="359968"/>
                </a:lnTo>
                <a:lnTo>
                  <a:pt x="2197043" y="384793"/>
                </a:lnTo>
                <a:lnTo>
                  <a:pt x="1729499" y="438581"/>
                </a:lnTo>
                <a:lnTo>
                  <a:pt x="1456420" y="471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BD5BA6E-5706-4D71-84FD-5ED342485279}"/>
              </a:ext>
            </a:extLst>
          </p:cNvPr>
          <p:cNvSpPr/>
          <p:nvPr/>
        </p:nvSpPr>
        <p:spPr>
          <a:xfrm>
            <a:off x="4175126" y="3532189"/>
            <a:ext cx="1870075" cy="1736725"/>
          </a:xfrm>
          <a:custGeom>
            <a:avLst/>
            <a:gdLst>
              <a:gd name="connsiteX0" fmla="*/ 775030 w 1869591"/>
              <a:gd name="connsiteY0" fmla="*/ 1063967 h 1737020"/>
              <a:gd name="connsiteX1" fmla="*/ 975586 w 1869591"/>
              <a:gd name="connsiteY1" fmla="*/ 870209 h 1737020"/>
              <a:gd name="connsiteX2" fmla="*/ 1206736 w 1869591"/>
              <a:gd name="connsiteY2" fmla="*/ 608466 h 1737020"/>
              <a:gd name="connsiteX3" fmla="*/ 1390296 w 1869591"/>
              <a:gd name="connsiteY3" fmla="*/ 367119 h 1737020"/>
              <a:gd name="connsiteX4" fmla="*/ 1461680 w 1869591"/>
              <a:gd name="connsiteY4" fmla="*/ 254944 h 1737020"/>
              <a:gd name="connsiteX5" fmla="*/ 1471878 w 1869591"/>
              <a:gd name="connsiteY5" fmla="*/ 207354 h 1737020"/>
              <a:gd name="connsiteX6" fmla="*/ 1465079 w 1869591"/>
              <a:gd name="connsiteY6" fmla="*/ 159765 h 1737020"/>
              <a:gd name="connsiteX7" fmla="*/ 1400493 w 1869591"/>
              <a:gd name="connsiteY7" fmla="*/ 0 h 1737020"/>
              <a:gd name="connsiteX8" fmla="*/ 1624844 w 1869591"/>
              <a:gd name="connsiteY8" fmla="*/ 0 h 1737020"/>
              <a:gd name="connsiteX9" fmla="*/ 1624844 w 1869591"/>
              <a:gd name="connsiteY9" fmla="*/ 37391 h 1737020"/>
              <a:gd name="connsiteX10" fmla="*/ 1699628 w 1869591"/>
              <a:gd name="connsiteY10" fmla="*/ 81582 h 1737020"/>
              <a:gd name="connsiteX11" fmla="*/ 1767613 w 1869591"/>
              <a:gd name="connsiteY11" fmla="*/ 122373 h 1737020"/>
              <a:gd name="connsiteX12" fmla="*/ 1838998 w 1869591"/>
              <a:gd name="connsiteY12" fmla="*/ 176761 h 1737020"/>
              <a:gd name="connsiteX13" fmla="*/ 1859393 w 1869591"/>
              <a:gd name="connsiteY13" fmla="*/ 193757 h 1737020"/>
              <a:gd name="connsiteX14" fmla="*/ 1866192 w 1869591"/>
              <a:gd name="connsiteY14" fmla="*/ 207354 h 1737020"/>
              <a:gd name="connsiteX15" fmla="*/ 1869591 w 1869591"/>
              <a:gd name="connsiteY15" fmla="*/ 224350 h 1737020"/>
              <a:gd name="connsiteX16" fmla="*/ 1869591 w 1869591"/>
              <a:gd name="connsiteY16" fmla="*/ 244746 h 1737020"/>
              <a:gd name="connsiteX17" fmla="*/ 1866192 w 1869591"/>
              <a:gd name="connsiteY17" fmla="*/ 258343 h 1737020"/>
              <a:gd name="connsiteX18" fmla="*/ 1849195 w 1869591"/>
              <a:gd name="connsiteY18" fmla="*/ 278739 h 1737020"/>
              <a:gd name="connsiteX19" fmla="*/ 1822001 w 1869591"/>
              <a:gd name="connsiteY19" fmla="*/ 285537 h 1737020"/>
              <a:gd name="connsiteX20" fmla="*/ 1801606 w 1869591"/>
              <a:gd name="connsiteY20" fmla="*/ 299134 h 1737020"/>
              <a:gd name="connsiteX21" fmla="*/ 1706427 w 1869591"/>
              <a:gd name="connsiteY21" fmla="*/ 407910 h 1737020"/>
              <a:gd name="connsiteX22" fmla="*/ 1587453 w 1869591"/>
              <a:gd name="connsiteY22" fmla="*/ 543881 h 1737020"/>
              <a:gd name="connsiteX23" fmla="*/ 1417490 w 1869591"/>
              <a:gd name="connsiteY23" fmla="*/ 727440 h 1737020"/>
              <a:gd name="connsiteX24" fmla="*/ 1329109 w 1869591"/>
              <a:gd name="connsiteY24" fmla="*/ 839616 h 1737020"/>
              <a:gd name="connsiteX25" fmla="*/ 1261124 w 1869591"/>
              <a:gd name="connsiteY25" fmla="*/ 900802 h 1737020"/>
              <a:gd name="connsiteX26" fmla="*/ 1094560 w 1869591"/>
              <a:gd name="connsiteY26" fmla="*/ 1040172 h 1737020"/>
              <a:gd name="connsiteX27" fmla="*/ 911001 w 1869591"/>
              <a:gd name="connsiteY27" fmla="*/ 1193139 h 1737020"/>
              <a:gd name="connsiteX28" fmla="*/ 744437 w 1869591"/>
              <a:gd name="connsiteY28" fmla="*/ 1322310 h 1737020"/>
              <a:gd name="connsiteX29" fmla="*/ 520086 w 1869591"/>
              <a:gd name="connsiteY29" fmla="*/ 1468478 h 1737020"/>
              <a:gd name="connsiteX30" fmla="*/ 237948 w 1869591"/>
              <a:gd name="connsiteY30" fmla="*/ 1635042 h 1737020"/>
              <a:gd name="connsiteX31" fmla="*/ 64586 w 1869591"/>
              <a:gd name="connsiteY31" fmla="*/ 1726822 h 1737020"/>
              <a:gd name="connsiteX32" fmla="*/ 40791 w 1869591"/>
              <a:gd name="connsiteY32" fmla="*/ 1737020 h 1737020"/>
              <a:gd name="connsiteX33" fmla="*/ 27194 w 1869591"/>
              <a:gd name="connsiteY33" fmla="*/ 1737020 h 1737020"/>
              <a:gd name="connsiteX34" fmla="*/ 10198 w 1869591"/>
              <a:gd name="connsiteY34" fmla="*/ 1730221 h 1737020"/>
              <a:gd name="connsiteX35" fmla="*/ 0 w 1869591"/>
              <a:gd name="connsiteY35" fmla="*/ 1706426 h 1737020"/>
              <a:gd name="connsiteX36" fmla="*/ 6798 w 1869591"/>
              <a:gd name="connsiteY36" fmla="*/ 1679232 h 1737020"/>
              <a:gd name="connsiteX37" fmla="*/ 81582 w 1869591"/>
              <a:gd name="connsiteY37" fmla="*/ 1624844 h 1737020"/>
              <a:gd name="connsiteX38" fmla="*/ 329728 w 1869591"/>
              <a:gd name="connsiteY38" fmla="*/ 1437885 h 1737020"/>
              <a:gd name="connsiteX39" fmla="*/ 584672 w 1869591"/>
              <a:gd name="connsiteY39" fmla="*/ 1233930 h 1737020"/>
              <a:gd name="connsiteX40" fmla="*/ 775030 w 1869591"/>
              <a:gd name="connsiteY40" fmla="*/ 1063967 h 17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69591" h="1737020">
                <a:moveTo>
                  <a:pt x="775030" y="1063967"/>
                </a:moveTo>
                <a:lnTo>
                  <a:pt x="975586" y="870209"/>
                </a:lnTo>
                <a:lnTo>
                  <a:pt x="1206736" y="608466"/>
                </a:lnTo>
                <a:lnTo>
                  <a:pt x="1390296" y="367119"/>
                </a:lnTo>
                <a:lnTo>
                  <a:pt x="1461680" y="254944"/>
                </a:lnTo>
                <a:lnTo>
                  <a:pt x="1471878" y="207354"/>
                </a:lnTo>
                <a:lnTo>
                  <a:pt x="1465079" y="159765"/>
                </a:lnTo>
                <a:lnTo>
                  <a:pt x="1400493" y="0"/>
                </a:lnTo>
                <a:lnTo>
                  <a:pt x="1624844" y="0"/>
                </a:lnTo>
                <a:lnTo>
                  <a:pt x="1624844" y="37391"/>
                </a:lnTo>
                <a:lnTo>
                  <a:pt x="1699628" y="81582"/>
                </a:lnTo>
                <a:lnTo>
                  <a:pt x="1767613" y="122373"/>
                </a:lnTo>
                <a:lnTo>
                  <a:pt x="1838998" y="176761"/>
                </a:lnTo>
                <a:lnTo>
                  <a:pt x="1859393" y="193757"/>
                </a:lnTo>
                <a:lnTo>
                  <a:pt x="1866192" y="207354"/>
                </a:lnTo>
                <a:lnTo>
                  <a:pt x="1869591" y="224350"/>
                </a:lnTo>
                <a:lnTo>
                  <a:pt x="1869591" y="244746"/>
                </a:lnTo>
                <a:lnTo>
                  <a:pt x="1866192" y="258343"/>
                </a:lnTo>
                <a:lnTo>
                  <a:pt x="1849195" y="278739"/>
                </a:lnTo>
                <a:lnTo>
                  <a:pt x="1822001" y="285537"/>
                </a:lnTo>
                <a:lnTo>
                  <a:pt x="1801606" y="299134"/>
                </a:lnTo>
                <a:lnTo>
                  <a:pt x="1706427" y="407910"/>
                </a:lnTo>
                <a:lnTo>
                  <a:pt x="1587453" y="543881"/>
                </a:lnTo>
                <a:lnTo>
                  <a:pt x="1417490" y="727440"/>
                </a:lnTo>
                <a:lnTo>
                  <a:pt x="1329109" y="839616"/>
                </a:lnTo>
                <a:lnTo>
                  <a:pt x="1261124" y="900802"/>
                </a:lnTo>
                <a:lnTo>
                  <a:pt x="1094560" y="1040172"/>
                </a:lnTo>
                <a:lnTo>
                  <a:pt x="911001" y="1193139"/>
                </a:lnTo>
                <a:lnTo>
                  <a:pt x="744437" y="1322310"/>
                </a:lnTo>
                <a:lnTo>
                  <a:pt x="520086" y="1468478"/>
                </a:lnTo>
                <a:lnTo>
                  <a:pt x="237948" y="1635042"/>
                </a:lnTo>
                <a:lnTo>
                  <a:pt x="64586" y="1726822"/>
                </a:lnTo>
                <a:lnTo>
                  <a:pt x="40791" y="1737020"/>
                </a:lnTo>
                <a:lnTo>
                  <a:pt x="27194" y="1737020"/>
                </a:lnTo>
                <a:lnTo>
                  <a:pt x="10198" y="1730221"/>
                </a:lnTo>
                <a:lnTo>
                  <a:pt x="0" y="1706426"/>
                </a:lnTo>
                <a:lnTo>
                  <a:pt x="6798" y="1679232"/>
                </a:lnTo>
                <a:lnTo>
                  <a:pt x="81582" y="1624844"/>
                </a:lnTo>
                <a:lnTo>
                  <a:pt x="329728" y="1437885"/>
                </a:lnTo>
                <a:lnTo>
                  <a:pt x="584672" y="1233930"/>
                </a:lnTo>
                <a:lnTo>
                  <a:pt x="775030" y="106396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5E3A2A6-4CD1-4543-8A84-0A5DD181AC88}"/>
              </a:ext>
            </a:extLst>
          </p:cNvPr>
          <p:cNvSpPr/>
          <p:nvPr/>
        </p:nvSpPr>
        <p:spPr>
          <a:xfrm>
            <a:off x="5584825" y="3898901"/>
            <a:ext cx="1581150" cy="422275"/>
          </a:xfrm>
          <a:custGeom>
            <a:avLst/>
            <a:gdLst>
              <a:gd name="connsiteX0" fmla="*/ 434975 w 1581150"/>
              <a:gd name="connsiteY0" fmla="*/ 165100 h 422275"/>
              <a:gd name="connsiteX1" fmla="*/ 860425 w 1581150"/>
              <a:gd name="connsiteY1" fmla="*/ 69850 h 422275"/>
              <a:gd name="connsiteX2" fmla="*/ 1085850 w 1581150"/>
              <a:gd name="connsiteY2" fmla="*/ 15875 h 422275"/>
              <a:gd name="connsiteX3" fmla="*/ 1130300 w 1581150"/>
              <a:gd name="connsiteY3" fmla="*/ 3175 h 422275"/>
              <a:gd name="connsiteX4" fmla="*/ 1181100 w 1581150"/>
              <a:gd name="connsiteY4" fmla="*/ 0 h 422275"/>
              <a:gd name="connsiteX5" fmla="*/ 1231900 w 1581150"/>
              <a:gd name="connsiteY5" fmla="*/ 3175 h 422275"/>
              <a:gd name="connsiteX6" fmla="*/ 1276350 w 1581150"/>
              <a:gd name="connsiteY6" fmla="*/ 12700 h 422275"/>
              <a:gd name="connsiteX7" fmla="*/ 1308100 w 1581150"/>
              <a:gd name="connsiteY7" fmla="*/ 34925 h 422275"/>
              <a:gd name="connsiteX8" fmla="*/ 1536700 w 1581150"/>
              <a:gd name="connsiteY8" fmla="*/ 244475 h 422275"/>
              <a:gd name="connsiteX9" fmla="*/ 1571625 w 1581150"/>
              <a:gd name="connsiteY9" fmla="*/ 282575 h 422275"/>
              <a:gd name="connsiteX10" fmla="*/ 1581150 w 1581150"/>
              <a:gd name="connsiteY10" fmla="*/ 304800 h 422275"/>
              <a:gd name="connsiteX11" fmla="*/ 1574800 w 1581150"/>
              <a:gd name="connsiteY11" fmla="*/ 333375 h 422275"/>
              <a:gd name="connsiteX12" fmla="*/ 1549400 w 1581150"/>
              <a:gd name="connsiteY12" fmla="*/ 361950 h 422275"/>
              <a:gd name="connsiteX13" fmla="*/ 1514475 w 1581150"/>
              <a:gd name="connsiteY13" fmla="*/ 387350 h 422275"/>
              <a:gd name="connsiteX14" fmla="*/ 1492250 w 1581150"/>
              <a:gd name="connsiteY14" fmla="*/ 400050 h 422275"/>
              <a:gd name="connsiteX15" fmla="*/ 1457325 w 1581150"/>
              <a:gd name="connsiteY15" fmla="*/ 415925 h 422275"/>
              <a:gd name="connsiteX16" fmla="*/ 1438275 w 1581150"/>
              <a:gd name="connsiteY16" fmla="*/ 422275 h 422275"/>
              <a:gd name="connsiteX17" fmla="*/ 1152525 w 1581150"/>
              <a:gd name="connsiteY17" fmla="*/ 222250 h 422275"/>
              <a:gd name="connsiteX18" fmla="*/ 1111250 w 1581150"/>
              <a:gd name="connsiteY18" fmla="*/ 203200 h 422275"/>
              <a:gd name="connsiteX19" fmla="*/ 1095375 w 1581150"/>
              <a:gd name="connsiteY19" fmla="*/ 196850 h 422275"/>
              <a:gd name="connsiteX20" fmla="*/ 1047750 w 1581150"/>
              <a:gd name="connsiteY20" fmla="*/ 200025 h 422275"/>
              <a:gd name="connsiteX21" fmla="*/ 927100 w 1581150"/>
              <a:gd name="connsiteY21" fmla="*/ 228600 h 422275"/>
              <a:gd name="connsiteX22" fmla="*/ 260350 w 1581150"/>
              <a:gd name="connsiteY22" fmla="*/ 377825 h 422275"/>
              <a:gd name="connsiteX23" fmla="*/ 196850 w 1581150"/>
              <a:gd name="connsiteY23" fmla="*/ 374650 h 422275"/>
              <a:gd name="connsiteX24" fmla="*/ 111125 w 1581150"/>
              <a:gd name="connsiteY24" fmla="*/ 368300 h 422275"/>
              <a:gd name="connsiteX25" fmla="*/ 0 w 1581150"/>
              <a:gd name="connsiteY25" fmla="*/ 352425 h 422275"/>
              <a:gd name="connsiteX26" fmla="*/ 161925 w 1581150"/>
              <a:gd name="connsiteY26" fmla="*/ 165100 h 422275"/>
              <a:gd name="connsiteX27" fmla="*/ 200025 w 1581150"/>
              <a:gd name="connsiteY27" fmla="*/ 184150 h 422275"/>
              <a:gd name="connsiteX28" fmla="*/ 228600 w 1581150"/>
              <a:gd name="connsiteY28" fmla="*/ 187325 h 422275"/>
              <a:gd name="connsiteX29" fmla="*/ 307975 w 1581150"/>
              <a:gd name="connsiteY29" fmla="*/ 184150 h 422275"/>
              <a:gd name="connsiteX30" fmla="*/ 434975 w 1581150"/>
              <a:gd name="connsiteY30" fmla="*/ 165100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81150" h="422275">
                <a:moveTo>
                  <a:pt x="434975" y="165100"/>
                </a:moveTo>
                <a:lnTo>
                  <a:pt x="860425" y="69850"/>
                </a:lnTo>
                <a:lnTo>
                  <a:pt x="1085850" y="15875"/>
                </a:lnTo>
                <a:lnTo>
                  <a:pt x="1130300" y="3175"/>
                </a:lnTo>
                <a:lnTo>
                  <a:pt x="1181100" y="0"/>
                </a:lnTo>
                <a:lnTo>
                  <a:pt x="1231900" y="3175"/>
                </a:lnTo>
                <a:lnTo>
                  <a:pt x="1276350" y="12700"/>
                </a:lnTo>
                <a:lnTo>
                  <a:pt x="1308100" y="34925"/>
                </a:lnTo>
                <a:lnTo>
                  <a:pt x="1536700" y="244475"/>
                </a:lnTo>
                <a:lnTo>
                  <a:pt x="1571625" y="282575"/>
                </a:lnTo>
                <a:lnTo>
                  <a:pt x="1581150" y="304800"/>
                </a:lnTo>
                <a:lnTo>
                  <a:pt x="1574800" y="333375"/>
                </a:lnTo>
                <a:lnTo>
                  <a:pt x="1549400" y="361950"/>
                </a:lnTo>
                <a:lnTo>
                  <a:pt x="1514475" y="387350"/>
                </a:lnTo>
                <a:lnTo>
                  <a:pt x="1492250" y="400050"/>
                </a:lnTo>
                <a:lnTo>
                  <a:pt x="1457325" y="415925"/>
                </a:lnTo>
                <a:lnTo>
                  <a:pt x="1438275" y="422275"/>
                </a:lnTo>
                <a:lnTo>
                  <a:pt x="1152525" y="222250"/>
                </a:lnTo>
                <a:lnTo>
                  <a:pt x="1111250" y="203200"/>
                </a:lnTo>
                <a:lnTo>
                  <a:pt x="1095375" y="196850"/>
                </a:lnTo>
                <a:lnTo>
                  <a:pt x="1047750" y="200025"/>
                </a:lnTo>
                <a:lnTo>
                  <a:pt x="927100" y="228600"/>
                </a:lnTo>
                <a:lnTo>
                  <a:pt x="260350" y="377825"/>
                </a:lnTo>
                <a:lnTo>
                  <a:pt x="196850" y="374650"/>
                </a:lnTo>
                <a:lnTo>
                  <a:pt x="111125" y="368300"/>
                </a:lnTo>
                <a:lnTo>
                  <a:pt x="0" y="352425"/>
                </a:lnTo>
                <a:lnTo>
                  <a:pt x="161925" y="165100"/>
                </a:lnTo>
                <a:lnTo>
                  <a:pt x="200025" y="184150"/>
                </a:lnTo>
                <a:lnTo>
                  <a:pt x="228600" y="187325"/>
                </a:lnTo>
                <a:lnTo>
                  <a:pt x="307975" y="184150"/>
                </a:lnTo>
                <a:lnTo>
                  <a:pt x="434975" y="1651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2E7F274-2272-41D2-8AC7-069124A1869E}"/>
              </a:ext>
            </a:extLst>
          </p:cNvPr>
          <p:cNvSpPr/>
          <p:nvPr/>
        </p:nvSpPr>
        <p:spPr>
          <a:xfrm>
            <a:off x="4283075" y="4103689"/>
            <a:ext cx="2757488" cy="2003425"/>
          </a:xfrm>
          <a:custGeom>
            <a:avLst/>
            <a:gdLst>
              <a:gd name="connsiteX0" fmla="*/ 2613660 w 2758440"/>
              <a:gd name="connsiteY0" fmla="*/ 377190 h 2004060"/>
              <a:gd name="connsiteX1" fmla="*/ 2438400 w 2758440"/>
              <a:gd name="connsiteY1" fmla="*/ 579120 h 2004060"/>
              <a:gd name="connsiteX2" fmla="*/ 2305050 w 2758440"/>
              <a:gd name="connsiteY2" fmla="*/ 720090 h 2004060"/>
              <a:gd name="connsiteX3" fmla="*/ 2084070 w 2758440"/>
              <a:gd name="connsiteY3" fmla="*/ 944880 h 2004060"/>
              <a:gd name="connsiteX4" fmla="*/ 1943100 w 2758440"/>
              <a:gd name="connsiteY4" fmla="*/ 1055370 h 2004060"/>
              <a:gd name="connsiteX5" fmla="*/ 1733550 w 2758440"/>
              <a:gd name="connsiteY5" fmla="*/ 1226820 h 2004060"/>
              <a:gd name="connsiteX6" fmla="*/ 1512570 w 2758440"/>
              <a:gd name="connsiteY6" fmla="*/ 1386840 h 2004060"/>
              <a:gd name="connsiteX7" fmla="*/ 1253490 w 2758440"/>
              <a:gd name="connsiteY7" fmla="*/ 1550670 h 2004060"/>
              <a:gd name="connsiteX8" fmla="*/ 1040130 w 2758440"/>
              <a:gd name="connsiteY8" fmla="*/ 1668780 h 2004060"/>
              <a:gd name="connsiteX9" fmla="*/ 716280 w 2758440"/>
              <a:gd name="connsiteY9" fmla="*/ 1805940 h 2004060"/>
              <a:gd name="connsiteX10" fmla="*/ 411480 w 2758440"/>
              <a:gd name="connsiteY10" fmla="*/ 1905000 h 2004060"/>
              <a:gd name="connsiteX11" fmla="*/ 144780 w 2758440"/>
              <a:gd name="connsiteY11" fmla="*/ 1977390 h 2004060"/>
              <a:gd name="connsiteX12" fmla="*/ 34290 w 2758440"/>
              <a:gd name="connsiteY12" fmla="*/ 2004060 h 2004060"/>
              <a:gd name="connsiteX13" fmla="*/ 7620 w 2758440"/>
              <a:gd name="connsiteY13" fmla="*/ 1992630 h 2004060"/>
              <a:gd name="connsiteX14" fmla="*/ 0 w 2758440"/>
              <a:gd name="connsiteY14" fmla="*/ 1969770 h 2004060"/>
              <a:gd name="connsiteX15" fmla="*/ 26670 w 2758440"/>
              <a:gd name="connsiteY15" fmla="*/ 1939290 h 2004060"/>
              <a:gd name="connsiteX16" fmla="*/ 205740 w 2758440"/>
              <a:gd name="connsiteY16" fmla="*/ 1863090 h 2004060"/>
              <a:gd name="connsiteX17" fmla="*/ 453390 w 2758440"/>
              <a:gd name="connsiteY17" fmla="*/ 1760220 h 2004060"/>
              <a:gd name="connsiteX18" fmla="*/ 746760 w 2758440"/>
              <a:gd name="connsiteY18" fmla="*/ 1623060 h 2004060"/>
              <a:gd name="connsiteX19" fmla="*/ 998220 w 2758440"/>
              <a:gd name="connsiteY19" fmla="*/ 1482090 h 2004060"/>
              <a:gd name="connsiteX20" fmla="*/ 1280160 w 2758440"/>
              <a:gd name="connsiteY20" fmla="*/ 1299210 h 2004060"/>
              <a:gd name="connsiteX21" fmla="*/ 1539240 w 2758440"/>
              <a:gd name="connsiteY21" fmla="*/ 1101090 h 2004060"/>
              <a:gd name="connsiteX22" fmla="*/ 1840230 w 2758440"/>
              <a:gd name="connsiteY22" fmla="*/ 842010 h 2004060"/>
              <a:gd name="connsiteX23" fmla="*/ 1996440 w 2758440"/>
              <a:gd name="connsiteY23" fmla="*/ 701040 h 2004060"/>
              <a:gd name="connsiteX24" fmla="*/ 2164080 w 2758440"/>
              <a:gd name="connsiteY24" fmla="*/ 506730 h 2004060"/>
              <a:gd name="connsiteX25" fmla="*/ 2305050 w 2758440"/>
              <a:gd name="connsiteY25" fmla="*/ 323850 h 2004060"/>
              <a:gd name="connsiteX26" fmla="*/ 2411730 w 2758440"/>
              <a:gd name="connsiteY26" fmla="*/ 175260 h 2004060"/>
              <a:gd name="connsiteX27" fmla="*/ 2446020 w 2758440"/>
              <a:gd name="connsiteY27" fmla="*/ 114300 h 2004060"/>
              <a:gd name="connsiteX28" fmla="*/ 2461260 w 2758440"/>
              <a:gd name="connsiteY28" fmla="*/ 53340 h 2004060"/>
              <a:gd name="connsiteX29" fmla="*/ 2461260 w 2758440"/>
              <a:gd name="connsiteY29" fmla="*/ 34290 h 2004060"/>
              <a:gd name="connsiteX30" fmla="*/ 2449830 w 2758440"/>
              <a:gd name="connsiteY30" fmla="*/ 0 h 2004060"/>
              <a:gd name="connsiteX31" fmla="*/ 2758440 w 2758440"/>
              <a:gd name="connsiteY31" fmla="*/ 205740 h 2004060"/>
              <a:gd name="connsiteX32" fmla="*/ 2724150 w 2758440"/>
              <a:gd name="connsiteY32" fmla="*/ 236220 h 2004060"/>
              <a:gd name="connsiteX33" fmla="*/ 2613660 w 2758440"/>
              <a:gd name="connsiteY33" fmla="*/ 377190 h 20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58440" h="2004060">
                <a:moveTo>
                  <a:pt x="2613660" y="377190"/>
                </a:moveTo>
                <a:lnTo>
                  <a:pt x="2438400" y="579120"/>
                </a:lnTo>
                <a:lnTo>
                  <a:pt x="2305050" y="720090"/>
                </a:lnTo>
                <a:lnTo>
                  <a:pt x="2084070" y="944880"/>
                </a:lnTo>
                <a:lnTo>
                  <a:pt x="1943100" y="1055370"/>
                </a:lnTo>
                <a:lnTo>
                  <a:pt x="1733550" y="1226820"/>
                </a:lnTo>
                <a:lnTo>
                  <a:pt x="1512570" y="1386840"/>
                </a:lnTo>
                <a:lnTo>
                  <a:pt x="1253490" y="1550670"/>
                </a:lnTo>
                <a:lnTo>
                  <a:pt x="1040130" y="1668780"/>
                </a:lnTo>
                <a:lnTo>
                  <a:pt x="716280" y="1805940"/>
                </a:lnTo>
                <a:lnTo>
                  <a:pt x="411480" y="1905000"/>
                </a:lnTo>
                <a:lnTo>
                  <a:pt x="144780" y="1977390"/>
                </a:lnTo>
                <a:lnTo>
                  <a:pt x="34290" y="2004060"/>
                </a:lnTo>
                <a:lnTo>
                  <a:pt x="7620" y="1992630"/>
                </a:lnTo>
                <a:lnTo>
                  <a:pt x="0" y="1969770"/>
                </a:lnTo>
                <a:lnTo>
                  <a:pt x="26670" y="1939290"/>
                </a:lnTo>
                <a:lnTo>
                  <a:pt x="205740" y="1863090"/>
                </a:lnTo>
                <a:lnTo>
                  <a:pt x="453390" y="1760220"/>
                </a:lnTo>
                <a:lnTo>
                  <a:pt x="746760" y="1623060"/>
                </a:lnTo>
                <a:lnTo>
                  <a:pt x="998220" y="1482090"/>
                </a:lnTo>
                <a:lnTo>
                  <a:pt x="1280160" y="1299210"/>
                </a:lnTo>
                <a:lnTo>
                  <a:pt x="1539240" y="1101090"/>
                </a:lnTo>
                <a:lnTo>
                  <a:pt x="1840230" y="842010"/>
                </a:lnTo>
                <a:lnTo>
                  <a:pt x="1996440" y="701040"/>
                </a:lnTo>
                <a:lnTo>
                  <a:pt x="2164080" y="506730"/>
                </a:lnTo>
                <a:lnTo>
                  <a:pt x="2305050" y="323850"/>
                </a:lnTo>
                <a:lnTo>
                  <a:pt x="2411730" y="175260"/>
                </a:lnTo>
                <a:lnTo>
                  <a:pt x="2446020" y="114300"/>
                </a:lnTo>
                <a:lnTo>
                  <a:pt x="2461260" y="53340"/>
                </a:lnTo>
                <a:lnTo>
                  <a:pt x="2461260" y="34290"/>
                </a:lnTo>
                <a:lnTo>
                  <a:pt x="2449830" y="0"/>
                </a:lnTo>
                <a:lnTo>
                  <a:pt x="2758440" y="205740"/>
                </a:lnTo>
                <a:lnTo>
                  <a:pt x="2724150" y="236220"/>
                </a:lnTo>
                <a:lnTo>
                  <a:pt x="2613660" y="37719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E0A3249-616D-4D3D-A808-CDB7969E69D7}"/>
              </a:ext>
            </a:extLst>
          </p:cNvPr>
          <p:cNvSpPr/>
          <p:nvPr/>
        </p:nvSpPr>
        <p:spPr>
          <a:xfrm>
            <a:off x="5435601" y="4333875"/>
            <a:ext cx="2974975" cy="1754188"/>
          </a:xfrm>
          <a:custGeom>
            <a:avLst/>
            <a:gdLst>
              <a:gd name="connsiteX0" fmla="*/ 1006180 w 2974349"/>
              <a:gd name="connsiteY0" fmla="*/ 907602 h 1754016"/>
              <a:gd name="connsiteX1" fmla="*/ 846415 w 2974349"/>
              <a:gd name="connsiteY1" fmla="*/ 778430 h 1754016"/>
              <a:gd name="connsiteX2" fmla="*/ 659456 w 2974349"/>
              <a:gd name="connsiteY2" fmla="*/ 601668 h 1754016"/>
              <a:gd name="connsiteX3" fmla="*/ 540482 w 2974349"/>
              <a:gd name="connsiteY3" fmla="*/ 496291 h 1754016"/>
              <a:gd name="connsiteX4" fmla="*/ 384116 w 2974349"/>
              <a:gd name="connsiteY4" fmla="*/ 363720 h 1754016"/>
              <a:gd name="connsiteX5" fmla="*/ 261743 w 2974349"/>
              <a:gd name="connsiteY5" fmla="*/ 261743 h 1754016"/>
              <a:gd name="connsiteX6" fmla="*/ 132571 w 2974349"/>
              <a:gd name="connsiteY6" fmla="*/ 173362 h 1754016"/>
              <a:gd name="connsiteX7" fmla="*/ 0 w 2974349"/>
              <a:gd name="connsiteY7" fmla="*/ 84981 h 1754016"/>
              <a:gd name="connsiteX8" fmla="*/ 27194 w 2974349"/>
              <a:gd name="connsiteY8" fmla="*/ 0 h 1754016"/>
              <a:gd name="connsiteX9" fmla="*/ 84981 w 2974349"/>
              <a:gd name="connsiteY9" fmla="*/ 33993 h 1754016"/>
              <a:gd name="connsiteX10" fmla="*/ 197157 w 2974349"/>
              <a:gd name="connsiteY10" fmla="*/ 88381 h 1754016"/>
              <a:gd name="connsiteX11" fmla="*/ 316131 w 2974349"/>
              <a:gd name="connsiteY11" fmla="*/ 156366 h 1754016"/>
              <a:gd name="connsiteX12" fmla="*/ 441903 w 2974349"/>
              <a:gd name="connsiteY12" fmla="*/ 237948 h 1754016"/>
              <a:gd name="connsiteX13" fmla="*/ 666254 w 2974349"/>
              <a:gd name="connsiteY13" fmla="*/ 394314 h 1754016"/>
              <a:gd name="connsiteX14" fmla="*/ 812422 w 2974349"/>
              <a:gd name="connsiteY14" fmla="*/ 499691 h 1754016"/>
              <a:gd name="connsiteX15" fmla="*/ 995982 w 2974349"/>
              <a:gd name="connsiteY15" fmla="*/ 662855 h 1754016"/>
              <a:gd name="connsiteX16" fmla="*/ 1267923 w 2974349"/>
              <a:gd name="connsiteY16" fmla="*/ 856613 h 1754016"/>
              <a:gd name="connsiteX17" fmla="*/ 1512669 w 2974349"/>
              <a:gd name="connsiteY17" fmla="*/ 1012978 h 1754016"/>
              <a:gd name="connsiteX18" fmla="*/ 1781210 w 2974349"/>
              <a:gd name="connsiteY18" fmla="*/ 1169344 h 1754016"/>
              <a:gd name="connsiteX19" fmla="*/ 2083744 w 2974349"/>
              <a:gd name="connsiteY19" fmla="*/ 1329109 h 1754016"/>
              <a:gd name="connsiteX20" fmla="*/ 2294498 w 2974349"/>
              <a:gd name="connsiteY20" fmla="*/ 1424289 h 1754016"/>
              <a:gd name="connsiteX21" fmla="*/ 2515450 w 2974349"/>
              <a:gd name="connsiteY21" fmla="*/ 1512669 h 1754016"/>
              <a:gd name="connsiteX22" fmla="*/ 2739801 w 2974349"/>
              <a:gd name="connsiteY22" fmla="*/ 1584054 h 1754016"/>
              <a:gd name="connsiteX23" fmla="*/ 2926760 w 2974349"/>
              <a:gd name="connsiteY23" fmla="*/ 1635042 h 1754016"/>
              <a:gd name="connsiteX24" fmla="*/ 2960752 w 2974349"/>
              <a:gd name="connsiteY24" fmla="*/ 1648639 h 1754016"/>
              <a:gd name="connsiteX25" fmla="*/ 2967551 w 2974349"/>
              <a:gd name="connsiteY25" fmla="*/ 1658837 h 1754016"/>
              <a:gd name="connsiteX26" fmla="*/ 2974349 w 2974349"/>
              <a:gd name="connsiteY26" fmla="*/ 1675834 h 1754016"/>
              <a:gd name="connsiteX27" fmla="*/ 2967551 w 2974349"/>
              <a:gd name="connsiteY27" fmla="*/ 1692830 h 1754016"/>
              <a:gd name="connsiteX28" fmla="*/ 2943756 w 2974349"/>
              <a:gd name="connsiteY28" fmla="*/ 1703028 h 1754016"/>
              <a:gd name="connsiteX29" fmla="*/ 2804387 w 2974349"/>
              <a:gd name="connsiteY29" fmla="*/ 1720024 h 1754016"/>
              <a:gd name="connsiteX30" fmla="*/ 2328491 w 2974349"/>
              <a:gd name="connsiteY30" fmla="*/ 1747218 h 1754016"/>
              <a:gd name="connsiteX31" fmla="*/ 2100740 w 2974349"/>
              <a:gd name="connsiteY31" fmla="*/ 1754016 h 1754016"/>
              <a:gd name="connsiteX32" fmla="*/ 2063349 w 2974349"/>
              <a:gd name="connsiteY32" fmla="*/ 1754016 h 1754016"/>
              <a:gd name="connsiteX33" fmla="*/ 1991964 w 2974349"/>
              <a:gd name="connsiteY33" fmla="*/ 1740419 h 1754016"/>
              <a:gd name="connsiteX34" fmla="*/ 1920580 w 2974349"/>
              <a:gd name="connsiteY34" fmla="*/ 1692830 h 1754016"/>
              <a:gd name="connsiteX35" fmla="*/ 1750617 w 2974349"/>
              <a:gd name="connsiteY35" fmla="*/ 1536464 h 1754016"/>
              <a:gd name="connsiteX36" fmla="*/ 1414091 w 2974349"/>
              <a:gd name="connsiteY36" fmla="*/ 1250926 h 1754016"/>
              <a:gd name="connsiteX37" fmla="*/ 1006180 w 2974349"/>
              <a:gd name="connsiteY37" fmla="*/ 907602 h 175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74349" h="1754016">
                <a:moveTo>
                  <a:pt x="1006180" y="907602"/>
                </a:moveTo>
                <a:lnTo>
                  <a:pt x="846415" y="778430"/>
                </a:lnTo>
                <a:lnTo>
                  <a:pt x="659456" y="601668"/>
                </a:lnTo>
                <a:lnTo>
                  <a:pt x="540482" y="496291"/>
                </a:lnTo>
                <a:lnTo>
                  <a:pt x="384116" y="363720"/>
                </a:lnTo>
                <a:lnTo>
                  <a:pt x="261743" y="261743"/>
                </a:lnTo>
                <a:lnTo>
                  <a:pt x="132571" y="173362"/>
                </a:lnTo>
                <a:lnTo>
                  <a:pt x="0" y="84981"/>
                </a:lnTo>
                <a:lnTo>
                  <a:pt x="27194" y="0"/>
                </a:lnTo>
                <a:lnTo>
                  <a:pt x="84981" y="33993"/>
                </a:lnTo>
                <a:lnTo>
                  <a:pt x="197157" y="88381"/>
                </a:lnTo>
                <a:lnTo>
                  <a:pt x="316131" y="156366"/>
                </a:lnTo>
                <a:lnTo>
                  <a:pt x="441903" y="237948"/>
                </a:lnTo>
                <a:lnTo>
                  <a:pt x="666254" y="394314"/>
                </a:lnTo>
                <a:lnTo>
                  <a:pt x="812422" y="499691"/>
                </a:lnTo>
                <a:lnTo>
                  <a:pt x="995982" y="662855"/>
                </a:lnTo>
                <a:lnTo>
                  <a:pt x="1267923" y="856613"/>
                </a:lnTo>
                <a:lnTo>
                  <a:pt x="1512669" y="1012978"/>
                </a:lnTo>
                <a:lnTo>
                  <a:pt x="1781210" y="1169344"/>
                </a:lnTo>
                <a:lnTo>
                  <a:pt x="2083744" y="1329109"/>
                </a:lnTo>
                <a:lnTo>
                  <a:pt x="2294498" y="1424289"/>
                </a:lnTo>
                <a:lnTo>
                  <a:pt x="2515450" y="1512669"/>
                </a:lnTo>
                <a:lnTo>
                  <a:pt x="2739801" y="1584054"/>
                </a:lnTo>
                <a:lnTo>
                  <a:pt x="2926760" y="1635042"/>
                </a:lnTo>
                <a:lnTo>
                  <a:pt x="2960752" y="1648639"/>
                </a:lnTo>
                <a:lnTo>
                  <a:pt x="2967551" y="1658837"/>
                </a:lnTo>
                <a:lnTo>
                  <a:pt x="2974349" y="1675834"/>
                </a:lnTo>
                <a:lnTo>
                  <a:pt x="2967551" y="1692830"/>
                </a:lnTo>
                <a:lnTo>
                  <a:pt x="2943756" y="1703028"/>
                </a:lnTo>
                <a:lnTo>
                  <a:pt x="2804387" y="1720024"/>
                </a:lnTo>
                <a:lnTo>
                  <a:pt x="2328491" y="1747218"/>
                </a:lnTo>
                <a:lnTo>
                  <a:pt x="2100740" y="1754016"/>
                </a:lnTo>
                <a:lnTo>
                  <a:pt x="2063349" y="1754016"/>
                </a:lnTo>
                <a:lnTo>
                  <a:pt x="1991964" y="1740419"/>
                </a:lnTo>
                <a:lnTo>
                  <a:pt x="1920580" y="1692830"/>
                </a:lnTo>
                <a:lnTo>
                  <a:pt x="1750617" y="1536464"/>
                </a:lnTo>
                <a:lnTo>
                  <a:pt x="1414091" y="1250926"/>
                </a:lnTo>
                <a:lnTo>
                  <a:pt x="1006180" y="90760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F08DF9-2FBD-455B-9DB5-F96EB42D2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848" y="1321339"/>
            <a:ext cx="4340728" cy="47857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729F85B-7770-4D8E-904A-BFE4FE7E4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48" y="1321339"/>
            <a:ext cx="4340728" cy="47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9" grpId="0" animBg="1"/>
      <p:bldP spid="11" grpId="0" animBg="1"/>
      <p:bldP spid="15" grpId="0" animBg="1"/>
      <p:bldP spid="16" grpId="0" animBg="1"/>
      <p:bldP spid="1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34368C-33CC-4648-882C-37CB0316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36" y="1036112"/>
            <a:ext cx="4340728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734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007987F-B070-481F-8096-F9C60A0997E4}"/>
              </a:ext>
            </a:extLst>
          </p:cNvPr>
          <p:cNvSpPr/>
          <p:nvPr/>
        </p:nvSpPr>
        <p:spPr>
          <a:xfrm>
            <a:off x="4746625" y="2092326"/>
            <a:ext cx="2535238" cy="493713"/>
          </a:xfrm>
          <a:custGeom>
            <a:avLst/>
            <a:gdLst>
              <a:gd name="connsiteX0" fmla="*/ 900793 w 2536372"/>
              <a:gd name="connsiteY0" fmla="*/ 400050 h 492578"/>
              <a:gd name="connsiteX1" fmla="*/ 620486 w 2536372"/>
              <a:gd name="connsiteY1" fmla="*/ 432707 h 492578"/>
              <a:gd name="connsiteX2" fmla="*/ 571500 w 2536372"/>
              <a:gd name="connsiteY2" fmla="*/ 440871 h 492578"/>
              <a:gd name="connsiteX3" fmla="*/ 468086 w 2536372"/>
              <a:gd name="connsiteY3" fmla="*/ 476250 h 492578"/>
              <a:gd name="connsiteX4" fmla="*/ 427265 w 2536372"/>
              <a:gd name="connsiteY4" fmla="*/ 487135 h 492578"/>
              <a:gd name="connsiteX5" fmla="*/ 391886 w 2536372"/>
              <a:gd name="connsiteY5" fmla="*/ 492578 h 492578"/>
              <a:gd name="connsiteX6" fmla="*/ 364672 w 2536372"/>
              <a:gd name="connsiteY6" fmla="*/ 487135 h 492578"/>
              <a:gd name="connsiteX7" fmla="*/ 296636 w 2536372"/>
              <a:gd name="connsiteY7" fmla="*/ 446314 h 492578"/>
              <a:gd name="connsiteX8" fmla="*/ 95250 w 2536372"/>
              <a:gd name="connsiteY8" fmla="*/ 269421 h 492578"/>
              <a:gd name="connsiteX9" fmla="*/ 32658 w 2536372"/>
              <a:gd name="connsiteY9" fmla="*/ 201385 h 492578"/>
              <a:gd name="connsiteX10" fmla="*/ 5443 w 2536372"/>
              <a:gd name="connsiteY10" fmla="*/ 160564 h 492578"/>
              <a:gd name="connsiteX11" fmla="*/ 0 w 2536372"/>
              <a:gd name="connsiteY11" fmla="*/ 141514 h 492578"/>
              <a:gd name="connsiteX12" fmla="*/ 0 w 2536372"/>
              <a:gd name="connsiteY12" fmla="*/ 122464 h 492578"/>
              <a:gd name="connsiteX13" fmla="*/ 13608 w 2536372"/>
              <a:gd name="connsiteY13" fmla="*/ 108857 h 492578"/>
              <a:gd name="connsiteX14" fmla="*/ 32658 w 2536372"/>
              <a:gd name="connsiteY14" fmla="*/ 111578 h 492578"/>
              <a:gd name="connsiteX15" fmla="*/ 78922 w 2536372"/>
              <a:gd name="connsiteY15" fmla="*/ 130628 h 492578"/>
              <a:gd name="connsiteX16" fmla="*/ 146958 w 2536372"/>
              <a:gd name="connsiteY16" fmla="*/ 166007 h 492578"/>
              <a:gd name="connsiteX17" fmla="*/ 204108 w 2536372"/>
              <a:gd name="connsiteY17" fmla="*/ 190500 h 492578"/>
              <a:gd name="connsiteX18" fmla="*/ 288472 w 2536372"/>
              <a:gd name="connsiteY18" fmla="*/ 220435 h 492578"/>
              <a:gd name="connsiteX19" fmla="*/ 359229 w 2536372"/>
              <a:gd name="connsiteY19" fmla="*/ 239485 h 492578"/>
              <a:gd name="connsiteX20" fmla="*/ 429986 w 2536372"/>
              <a:gd name="connsiteY20" fmla="*/ 244928 h 492578"/>
              <a:gd name="connsiteX21" fmla="*/ 538843 w 2536372"/>
              <a:gd name="connsiteY21" fmla="*/ 244928 h 492578"/>
              <a:gd name="connsiteX22" fmla="*/ 835479 w 2536372"/>
              <a:gd name="connsiteY22" fmla="*/ 217714 h 492578"/>
              <a:gd name="connsiteX23" fmla="*/ 1159329 w 2536372"/>
              <a:gd name="connsiteY23" fmla="*/ 179614 h 492578"/>
              <a:gd name="connsiteX24" fmla="*/ 1439636 w 2536372"/>
              <a:gd name="connsiteY24" fmla="*/ 149678 h 492578"/>
              <a:gd name="connsiteX25" fmla="*/ 1676400 w 2536372"/>
              <a:gd name="connsiteY25" fmla="*/ 119742 h 492578"/>
              <a:gd name="connsiteX26" fmla="*/ 1850572 w 2536372"/>
              <a:gd name="connsiteY26" fmla="*/ 89807 h 492578"/>
              <a:gd name="connsiteX27" fmla="*/ 1970315 w 2536372"/>
              <a:gd name="connsiteY27" fmla="*/ 57150 h 492578"/>
              <a:gd name="connsiteX28" fmla="*/ 2092779 w 2536372"/>
              <a:gd name="connsiteY28" fmla="*/ 5442 h 492578"/>
              <a:gd name="connsiteX29" fmla="*/ 2122715 w 2536372"/>
              <a:gd name="connsiteY29" fmla="*/ 0 h 492578"/>
              <a:gd name="connsiteX30" fmla="*/ 2193472 w 2536372"/>
              <a:gd name="connsiteY30" fmla="*/ 16328 h 492578"/>
              <a:gd name="connsiteX31" fmla="*/ 2411186 w 2536372"/>
              <a:gd name="connsiteY31" fmla="*/ 84364 h 492578"/>
              <a:gd name="connsiteX32" fmla="*/ 2495550 w 2536372"/>
              <a:gd name="connsiteY32" fmla="*/ 119742 h 492578"/>
              <a:gd name="connsiteX33" fmla="*/ 2525486 w 2536372"/>
              <a:gd name="connsiteY33" fmla="*/ 146957 h 492578"/>
              <a:gd name="connsiteX34" fmla="*/ 2536372 w 2536372"/>
              <a:gd name="connsiteY34" fmla="*/ 182335 h 492578"/>
              <a:gd name="connsiteX35" fmla="*/ 2528208 w 2536372"/>
              <a:gd name="connsiteY35" fmla="*/ 212271 h 492578"/>
              <a:gd name="connsiteX36" fmla="*/ 2503715 w 2536372"/>
              <a:gd name="connsiteY36" fmla="*/ 236764 h 492578"/>
              <a:gd name="connsiteX37" fmla="*/ 2471058 w 2536372"/>
              <a:gd name="connsiteY37" fmla="*/ 247650 h 492578"/>
              <a:gd name="connsiteX38" fmla="*/ 2098222 w 2536372"/>
              <a:gd name="connsiteY38" fmla="*/ 283028 h 492578"/>
              <a:gd name="connsiteX39" fmla="*/ 1442358 w 2536372"/>
              <a:gd name="connsiteY39" fmla="*/ 351064 h 492578"/>
              <a:gd name="connsiteX40" fmla="*/ 1156608 w 2536372"/>
              <a:gd name="connsiteY40" fmla="*/ 378278 h 492578"/>
              <a:gd name="connsiteX41" fmla="*/ 900793 w 2536372"/>
              <a:gd name="connsiteY41" fmla="*/ 400050 h 49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36372" h="492578">
                <a:moveTo>
                  <a:pt x="900793" y="400050"/>
                </a:moveTo>
                <a:lnTo>
                  <a:pt x="620486" y="432707"/>
                </a:lnTo>
                <a:lnTo>
                  <a:pt x="571500" y="440871"/>
                </a:lnTo>
                <a:lnTo>
                  <a:pt x="468086" y="476250"/>
                </a:lnTo>
                <a:lnTo>
                  <a:pt x="427265" y="487135"/>
                </a:lnTo>
                <a:lnTo>
                  <a:pt x="391886" y="492578"/>
                </a:lnTo>
                <a:lnTo>
                  <a:pt x="364672" y="487135"/>
                </a:lnTo>
                <a:lnTo>
                  <a:pt x="296636" y="446314"/>
                </a:lnTo>
                <a:lnTo>
                  <a:pt x="95250" y="269421"/>
                </a:lnTo>
                <a:lnTo>
                  <a:pt x="32658" y="201385"/>
                </a:lnTo>
                <a:lnTo>
                  <a:pt x="5443" y="160564"/>
                </a:lnTo>
                <a:lnTo>
                  <a:pt x="0" y="141514"/>
                </a:lnTo>
                <a:lnTo>
                  <a:pt x="0" y="122464"/>
                </a:lnTo>
                <a:lnTo>
                  <a:pt x="13608" y="108857"/>
                </a:lnTo>
                <a:lnTo>
                  <a:pt x="32658" y="111578"/>
                </a:lnTo>
                <a:lnTo>
                  <a:pt x="78922" y="130628"/>
                </a:lnTo>
                <a:lnTo>
                  <a:pt x="146958" y="166007"/>
                </a:lnTo>
                <a:lnTo>
                  <a:pt x="204108" y="190500"/>
                </a:lnTo>
                <a:lnTo>
                  <a:pt x="288472" y="220435"/>
                </a:lnTo>
                <a:lnTo>
                  <a:pt x="359229" y="239485"/>
                </a:lnTo>
                <a:lnTo>
                  <a:pt x="429986" y="244928"/>
                </a:lnTo>
                <a:lnTo>
                  <a:pt x="538843" y="244928"/>
                </a:lnTo>
                <a:lnTo>
                  <a:pt x="835479" y="217714"/>
                </a:lnTo>
                <a:lnTo>
                  <a:pt x="1159329" y="179614"/>
                </a:lnTo>
                <a:lnTo>
                  <a:pt x="1439636" y="149678"/>
                </a:lnTo>
                <a:lnTo>
                  <a:pt x="1676400" y="119742"/>
                </a:lnTo>
                <a:lnTo>
                  <a:pt x="1850572" y="89807"/>
                </a:lnTo>
                <a:lnTo>
                  <a:pt x="1970315" y="57150"/>
                </a:lnTo>
                <a:lnTo>
                  <a:pt x="2092779" y="5442"/>
                </a:lnTo>
                <a:lnTo>
                  <a:pt x="2122715" y="0"/>
                </a:lnTo>
                <a:lnTo>
                  <a:pt x="2193472" y="16328"/>
                </a:lnTo>
                <a:lnTo>
                  <a:pt x="2411186" y="84364"/>
                </a:lnTo>
                <a:lnTo>
                  <a:pt x="2495550" y="119742"/>
                </a:lnTo>
                <a:lnTo>
                  <a:pt x="2525486" y="146957"/>
                </a:lnTo>
                <a:lnTo>
                  <a:pt x="2536372" y="182335"/>
                </a:lnTo>
                <a:lnTo>
                  <a:pt x="2528208" y="212271"/>
                </a:lnTo>
                <a:lnTo>
                  <a:pt x="2503715" y="236764"/>
                </a:lnTo>
                <a:lnTo>
                  <a:pt x="2471058" y="247650"/>
                </a:lnTo>
                <a:lnTo>
                  <a:pt x="2098222" y="283028"/>
                </a:lnTo>
                <a:lnTo>
                  <a:pt x="1442358" y="351064"/>
                </a:lnTo>
                <a:lnTo>
                  <a:pt x="1156608" y="378278"/>
                </a:lnTo>
                <a:lnTo>
                  <a:pt x="900793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64FBB1D-C4F8-453E-9E58-11D99E2FD0C0}"/>
              </a:ext>
            </a:extLst>
          </p:cNvPr>
          <p:cNvSpPr/>
          <p:nvPr/>
        </p:nvSpPr>
        <p:spPr>
          <a:xfrm>
            <a:off x="3990975" y="3876676"/>
            <a:ext cx="4071938" cy="652463"/>
          </a:xfrm>
          <a:custGeom>
            <a:avLst/>
            <a:gdLst>
              <a:gd name="connsiteX0" fmla="*/ 1881188 w 4071938"/>
              <a:gd name="connsiteY0" fmla="*/ 400050 h 652463"/>
              <a:gd name="connsiteX1" fmla="*/ 1414463 w 4071938"/>
              <a:gd name="connsiteY1" fmla="*/ 471488 h 652463"/>
              <a:gd name="connsiteX2" fmla="*/ 819150 w 4071938"/>
              <a:gd name="connsiteY2" fmla="*/ 585788 h 652463"/>
              <a:gd name="connsiteX3" fmla="*/ 576263 w 4071938"/>
              <a:gd name="connsiteY3" fmla="*/ 642938 h 652463"/>
              <a:gd name="connsiteX4" fmla="*/ 476250 w 4071938"/>
              <a:gd name="connsiteY4" fmla="*/ 652463 h 652463"/>
              <a:gd name="connsiteX5" fmla="*/ 400050 w 4071938"/>
              <a:gd name="connsiteY5" fmla="*/ 638175 h 652463"/>
              <a:gd name="connsiteX6" fmla="*/ 304800 w 4071938"/>
              <a:gd name="connsiteY6" fmla="*/ 581025 h 652463"/>
              <a:gd name="connsiteX7" fmla="*/ 133350 w 4071938"/>
              <a:gd name="connsiteY7" fmla="*/ 447675 h 652463"/>
              <a:gd name="connsiteX8" fmla="*/ 23813 w 4071938"/>
              <a:gd name="connsiteY8" fmla="*/ 361950 h 652463"/>
              <a:gd name="connsiteX9" fmla="*/ 0 w 4071938"/>
              <a:gd name="connsiteY9" fmla="*/ 328613 h 652463"/>
              <a:gd name="connsiteX10" fmla="*/ 0 w 4071938"/>
              <a:gd name="connsiteY10" fmla="*/ 280988 h 652463"/>
              <a:gd name="connsiteX11" fmla="*/ 9525 w 4071938"/>
              <a:gd name="connsiteY11" fmla="*/ 266700 h 652463"/>
              <a:gd name="connsiteX12" fmla="*/ 57150 w 4071938"/>
              <a:gd name="connsiteY12" fmla="*/ 276225 h 652463"/>
              <a:gd name="connsiteX13" fmla="*/ 266700 w 4071938"/>
              <a:gd name="connsiteY13" fmla="*/ 347663 h 652463"/>
              <a:gd name="connsiteX14" fmla="*/ 376238 w 4071938"/>
              <a:gd name="connsiteY14" fmla="*/ 381000 h 652463"/>
              <a:gd name="connsiteX15" fmla="*/ 481013 w 4071938"/>
              <a:gd name="connsiteY15" fmla="*/ 381000 h 652463"/>
              <a:gd name="connsiteX16" fmla="*/ 842963 w 4071938"/>
              <a:gd name="connsiteY16" fmla="*/ 342900 h 652463"/>
              <a:gd name="connsiteX17" fmla="*/ 1309688 w 4071938"/>
              <a:gd name="connsiteY17" fmla="*/ 276225 h 652463"/>
              <a:gd name="connsiteX18" fmla="*/ 1819275 w 4071938"/>
              <a:gd name="connsiteY18" fmla="*/ 204788 h 652463"/>
              <a:gd name="connsiteX19" fmla="*/ 2314575 w 4071938"/>
              <a:gd name="connsiteY19" fmla="*/ 147638 h 652463"/>
              <a:gd name="connsiteX20" fmla="*/ 2652713 w 4071938"/>
              <a:gd name="connsiteY20" fmla="*/ 104775 h 652463"/>
              <a:gd name="connsiteX21" fmla="*/ 2905125 w 4071938"/>
              <a:gd name="connsiteY21" fmla="*/ 90488 h 652463"/>
              <a:gd name="connsiteX22" fmla="*/ 3224213 w 4071938"/>
              <a:gd name="connsiteY22" fmla="*/ 76200 h 652463"/>
              <a:gd name="connsiteX23" fmla="*/ 3367088 w 4071938"/>
              <a:gd name="connsiteY23" fmla="*/ 71438 h 652463"/>
              <a:gd name="connsiteX24" fmla="*/ 3433763 w 4071938"/>
              <a:gd name="connsiteY24" fmla="*/ 57150 h 652463"/>
              <a:gd name="connsiteX25" fmla="*/ 3581400 w 4071938"/>
              <a:gd name="connsiteY25" fmla="*/ 14288 h 652463"/>
              <a:gd name="connsiteX26" fmla="*/ 3629025 w 4071938"/>
              <a:gd name="connsiteY26" fmla="*/ 0 h 652463"/>
              <a:gd name="connsiteX27" fmla="*/ 3662363 w 4071938"/>
              <a:gd name="connsiteY27" fmla="*/ 4763 h 652463"/>
              <a:gd name="connsiteX28" fmla="*/ 3843338 w 4071938"/>
              <a:gd name="connsiteY28" fmla="*/ 61913 h 652463"/>
              <a:gd name="connsiteX29" fmla="*/ 3962400 w 4071938"/>
              <a:gd name="connsiteY29" fmla="*/ 114300 h 652463"/>
              <a:gd name="connsiteX30" fmla="*/ 4052888 w 4071938"/>
              <a:gd name="connsiteY30" fmla="*/ 176213 h 652463"/>
              <a:gd name="connsiteX31" fmla="*/ 4071938 w 4071938"/>
              <a:gd name="connsiteY31" fmla="*/ 214313 h 652463"/>
              <a:gd name="connsiteX32" fmla="*/ 4067175 w 4071938"/>
              <a:gd name="connsiteY32" fmla="*/ 261938 h 652463"/>
              <a:gd name="connsiteX33" fmla="*/ 4052888 w 4071938"/>
              <a:gd name="connsiteY33" fmla="*/ 290513 h 652463"/>
              <a:gd name="connsiteX34" fmla="*/ 4024313 w 4071938"/>
              <a:gd name="connsiteY34" fmla="*/ 309563 h 652463"/>
              <a:gd name="connsiteX35" fmla="*/ 3881438 w 4071938"/>
              <a:gd name="connsiteY35" fmla="*/ 323850 h 652463"/>
              <a:gd name="connsiteX36" fmla="*/ 3638550 w 4071938"/>
              <a:gd name="connsiteY36" fmla="*/ 319088 h 652463"/>
              <a:gd name="connsiteX37" fmla="*/ 3305175 w 4071938"/>
              <a:gd name="connsiteY37" fmla="*/ 328613 h 652463"/>
              <a:gd name="connsiteX38" fmla="*/ 2914650 w 4071938"/>
              <a:gd name="connsiteY38" fmla="*/ 333375 h 652463"/>
              <a:gd name="connsiteX39" fmla="*/ 2638425 w 4071938"/>
              <a:gd name="connsiteY39" fmla="*/ 338138 h 652463"/>
              <a:gd name="connsiteX40" fmla="*/ 2314575 w 4071938"/>
              <a:gd name="connsiteY40" fmla="*/ 352425 h 652463"/>
              <a:gd name="connsiteX41" fmla="*/ 1881188 w 4071938"/>
              <a:gd name="connsiteY41" fmla="*/ 400050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071938" h="652463">
                <a:moveTo>
                  <a:pt x="1881188" y="400050"/>
                </a:moveTo>
                <a:lnTo>
                  <a:pt x="1414463" y="471488"/>
                </a:lnTo>
                <a:lnTo>
                  <a:pt x="819150" y="585788"/>
                </a:lnTo>
                <a:lnTo>
                  <a:pt x="576263" y="642938"/>
                </a:lnTo>
                <a:lnTo>
                  <a:pt x="476250" y="652463"/>
                </a:lnTo>
                <a:lnTo>
                  <a:pt x="400050" y="638175"/>
                </a:lnTo>
                <a:lnTo>
                  <a:pt x="304800" y="581025"/>
                </a:lnTo>
                <a:lnTo>
                  <a:pt x="133350" y="447675"/>
                </a:lnTo>
                <a:lnTo>
                  <a:pt x="23813" y="361950"/>
                </a:lnTo>
                <a:lnTo>
                  <a:pt x="0" y="328613"/>
                </a:lnTo>
                <a:lnTo>
                  <a:pt x="0" y="280988"/>
                </a:lnTo>
                <a:lnTo>
                  <a:pt x="9525" y="266700"/>
                </a:lnTo>
                <a:lnTo>
                  <a:pt x="57150" y="276225"/>
                </a:lnTo>
                <a:lnTo>
                  <a:pt x="266700" y="347663"/>
                </a:lnTo>
                <a:lnTo>
                  <a:pt x="376238" y="381000"/>
                </a:lnTo>
                <a:lnTo>
                  <a:pt x="481013" y="381000"/>
                </a:lnTo>
                <a:lnTo>
                  <a:pt x="842963" y="342900"/>
                </a:lnTo>
                <a:lnTo>
                  <a:pt x="1309688" y="276225"/>
                </a:lnTo>
                <a:lnTo>
                  <a:pt x="1819275" y="204788"/>
                </a:lnTo>
                <a:lnTo>
                  <a:pt x="2314575" y="147638"/>
                </a:lnTo>
                <a:lnTo>
                  <a:pt x="2652713" y="104775"/>
                </a:lnTo>
                <a:lnTo>
                  <a:pt x="2905125" y="90488"/>
                </a:lnTo>
                <a:lnTo>
                  <a:pt x="3224213" y="76200"/>
                </a:lnTo>
                <a:lnTo>
                  <a:pt x="3367088" y="71438"/>
                </a:lnTo>
                <a:lnTo>
                  <a:pt x="3433763" y="57150"/>
                </a:lnTo>
                <a:lnTo>
                  <a:pt x="3581400" y="14288"/>
                </a:lnTo>
                <a:lnTo>
                  <a:pt x="3629025" y="0"/>
                </a:lnTo>
                <a:lnTo>
                  <a:pt x="3662363" y="4763"/>
                </a:lnTo>
                <a:lnTo>
                  <a:pt x="3843338" y="61913"/>
                </a:lnTo>
                <a:lnTo>
                  <a:pt x="3962400" y="114300"/>
                </a:lnTo>
                <a:lnTo>
                  <a:pt x="4052888" y="176213"/>
                </a:lnTo>
                <a:lnTo>
                  <a:pt x="4071938" y="214313"/>
                </a:lnTo>
                <a:lnTo>
                  <a:pt x="4067175" y="261938"/>
                </a:lnTo>
                <a:lnTo>
                  <a:pt x="4052888" y="290513"/>
                </a:lnTo>
                <a:lnTo>
                  <a:pt x="4024313" y="309563"/>
                </a:lnTo>
                <a:lnTo>
                  <a:pt x="3881438" y="323850"/>
                </a:lnTo>
                <a:lnTo>
                  <a:pt x="3638550" y="319088"/>
                </a:lnTo>
                <a:lnTo>
                  <a:pt x="3305175" y="328613"/>
                </a:lnTo>
                <a:lnTo>
                  <a:pt x="2914650" y="333375"/>
                </a:lnTo>
                <a:lnTo>
                  <a:pt x="2638425" y="338138"/>
                </a:lnTo>
                <a:lnTo>
                  <a:pt x="2314575" y="352425"/>
                </a:lnTo>
                <a:lnTo>
                  <a:pt x="1881188" y="4000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36E6017-A5A4-47AF-B9E1-645AE8C6DDDA}"/>
              </a:ext>
            </a:extLst>
          </p:cNvPr>
          <p:cNvSpPr/>
          <p:nvPr/>
        </p:nvSpPr>
        <p:spPr>
          <a:xfrm>
            <a:off x="5338764" y="4614863"/>
            <a:ext cx="727075" cy="647700"/>
          </a:xfrm>
          <a:custGeom>
            <a:avLst/>
            <a:gdLst>
              <a:gd name="connsiteX0" fmla="*/ 288131 w 726281"/>
              <a:gd name="connsiteY0" fmla="*/ 371475 h 647700"/>
              <a:gd name="connsiteX1" fmla="*/ 142875 w 726281"/>
              <a:gd name="connsiteY1" fmla="*/ 209550 h 647700"/>
              <a:gd name="connsiteX2" fmla="*/ 28575 w 726281"/>
              <a:gd name="connsiteY2" fmla="*/ 80962 h 647700"/>
              <a:gd name="connsiteX3" fmla="*/ 0 w 726281"/>
              <a:gd name="connsiteY3" fmla="*/ 38100 h 647700"/>
              <a:gd name="connsiteX4" fmla="*/ 4762 w 726281"/>
              <a:gd name="connsiteY4" fmla="*/ 9525 h 647700"/>
              <a:gd name="connsiteX5" fmla="*/ 33337 w 726281"/>
              <a:gd name="connsiteY5" fmla="*/ 0 h 647700"/>
              <a:gd name="connsiteX6" fmla="*/ 83343 w 726281"/>
              <a:gd name="connsiteY6" fmla="*/ 4762 h 647700"/>
              <a:gd name="connsiteX7" fmla="*/ 133350 w 726281"/>
              <a:gd name="connsiteY7" fmla="*/ 21431 h 647700"/>
              <a:gd name="connsiteX8" fmla="*/ 300037 w 726281"/>
              <a:gd name="connsiteY8" fmla="*/ 85725 h 647700"/>
              <a:gd name="connsiteX9" fmla="*/ 481012 w 726281"/>
              <a:gd name="connsiteY9" fmla="*/ 178593 h 647700"/>
              <a:gd name="connsiteX10" fmla="*/ 607218 w 726281"/>
              <a:gd name="connsiteY10" fmla="*/ 261937 h 647700"/>
              <a:gd name="connsiteX11" fmla="*/ 652462 w 726281"/>
              <a:gd name="connsiteY11" fmla="*/ 297656 h 647700"/>
              <a:gd name="connsiteX12" fmla="*/ 673893 w 726281"/>
              <a:gd name="connsiteY12" fmla="*/ 328612 h 647700"/>
              <a:gd name="connsiteX13" fmla="*/ 697706 w 726281"/>
              <a:gd name="connsiteY13" fmla="*/ 385762 h 647700"/>
              <a:gd name="connsiteX14" fmla="*/ 721518 w 726281"/>
              <a:gd name="connsiteY14" fmla="*/ 457200 h 647700"/>
              <a:gd name="connsiteX15" fmla="*/ 726281 w 726281"/>
              <a:gd name="connsiteY15" fmla="*/ 545306 h 647700"/>
              <a:gd name="connsiteX16" fmla="*/ 719137 w 726281"/>
              <a:gd name="connsiteY16" fmla="*/ 604837 h 647700"/>
              <a:gd name="connsiteX17" fmla="*/ 700087 w 726281"/>
              <a:gd name="connsiteY17" fmla="*/ 628650 h 647700"/>
              <a:gd name="connsiteX18" fmla="*/ 659606 w 726281"/>
              <a:gd name="connsiteY18" fmla="*/ 645318 h 647700"/>
              <a:gd name="connsiteX19" fmla="*/ 614362 w 726281"/>
              <a:gd name="connsiteY19" fmla="*/ 647700 h 647700"/>
              <a:gd name="connsiteX20" fmla="*/ 573881 w 726281"/>
              <a:gd name="connsiteY20" fmla="*/ 638175 h 647700"/>
              <a:gd name="connsiteX21" fmla="*/ 519112 w 726281"/>
              <a:gd name="connsiteY21" fmla="*/ 611981 h 647700"/>
              <a:gd name="connsiteX22" fmla="*/ 476250 w 726281"/>
              <a:gd name="connsiteY22" fmla="*/ 576262 h 647700"/>
              <a:gd name="connsiteX23" fmla="*/ 288131 w 726281"/>
              <a:gd name="connsiteY23" fmla="*/ 37147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6281" h="647700">
                <a:moveTo>
                  <a:pt x="288131" y="371475"/>
                </a:moveTo>
                <a:lnTo>
                  <a:pt x="142875" y="209550"/>
                </a:lnTo>
                <a:lnTo>
                  <a:pt x="28575" y="80962"/>
                </a:lnTo>
                <a:lnTo>
                  <a:pt x="0" y="38100"/>
                </a:lnTo>
                <a:lnTo>
                  <a:pt x="4762" y="9525"/>
                </a:lnTo>
                <a:lnTo>
                  <a:pt x="33337" y="0"/>
                </a:lnTo>
                <a:lnTo>
                  <a:pt x="83343" y="4762"/>
                </a:lnTo>
                <a:lnTo>
                  <a:pt x="133350" y="21431"/>
                </a:lnTo>
                <a:lnTo>
                  <a:pt x="300037" y="85725"/>
                </a:lnTo>
                <a:lnTo>
                  <a:pt x="481012" y="178593"/>
                </a:lnTo>
                <a:lnTo>
                  <a:pt x="607218" y="261937"/>
                </a:lnTo>
                <a:lnTo>
                  <a:pt x="652462" y="297656"/>
                </a:lnTo>
                <a:lnTo>
                  <a:pt x="673893" y="328612"/>
                </a:lnTo>
                <a:lnTo>
                  <a:pt x="697706" y="385762"/>
                </a:lnTo>
                <a:lnTo>
                  <a:pt x="721518" y="457200"/>
                </a:lnTo>
                <a:lnTo>
                  <a:pt x="726281" y="545306"/>
                </a:lnTo>
                <a:lnTo>
                  <a:pt x="719137" y="604837"/>
                </a:lnTo>
                <a:lnTo>
                  <a:pt x="700087" y="628650"/>
                </a:lnTo>
                <a:lnTo>
                  <a:pt x="659606" y="645318"/>
                </a:lnTo>
                <a:lnTo>
                  <a:pt x="614362" y="647700"/>
                </a:lnTo>
                <a:lnTo>
                  <a:pt x="573881" y="638175"/>
                </a:lnTo>
                <a:lnTo>
                  <a:pt x="519112" y="611981"/>
                </a:lnTo>
                <a:lnTo>
                  <a:pt x="476250" y="576262"/>
                </a:lnTo>
                <a:lnTo>
                  <a:pt x="288131" y="3714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2F77F1B-6542-4E41-9601-F725DF82FE88}"/>
              </a:ext>
            </a:extLst>
          </p:cNvPr>
          <p:cNvSpPr/>
          <p:nvPr/>
        </p:nvSpPr>
        <p:spPr>
          <a:xfrm>
            <a:off x="5614988" y="1416050"/>
            <a:ext cx="692150" cy="1824038"/>
          </a:xfrm>
          <a:custGeom>
            <a:avLst/>
            <a:gdLst>
              <a:gd name="connsiteX0" fmla="*/ 290222 w 691763"/>
              <a:gd name="connsiteY0" fmla="*/ 1307990 h 1824825"/>
              <a:gd name="connsiteX1" fmla="*/ 298174 w 691763"/>
              <a:gd name="connsiteY1" fmla="*/ 763325 h 1824825"/>
              <a:gd name="connsiteX2" fmla="*/ 290222 w 691763"/>
              <a:gd name="connsiteY2" fmla="*/ 457200 h 1824825"/>
              <a:gd name="connsiteX3" fmla="*/ 274320 w 691763"/>
              <a:gd name="connsiteY3" fmla="*/ 262393 h 1824825"/>
              <a:gd name="connsiteX4" fmla="*/ 262393 w 691763"/>
              <a:gd name="connsiteY4" fmla="*/ 222637 h 1824825"/>
              <a:gd name="connsiteX5" fmla="*/ 238539 w 691763"/>
              <a:gd name="connsiteY5" fmla="*/ 190831 h 1824825"/>
              <a:gd name="connsiteX6" fmla="*/ 198782 w 691763"/>
              <a:gd name="connsiteY6" fmla="*/ 159026 h 1824825"/>
              <a:gd name="connsiteX7" fmla="*/ 139148 w 691763"/>
              <a:gd name="connsiteY7" fmla="*/ 127221 h 1824825"/>
              <a:gd name="connsiteX8" fmla="*/ 59634 w 691763"/>
              <a:gd name="connsiteY8" fmla="*/ 99391 h 1824825"/>
              <a:gd name="connsiteX9" fmla="*/ 23854 w 691763"/>
              <a:gd name="connsiteY9" fmla="*/ 91440 h 1824825"/>
              <a:gd name="connsiteX10" fmla="*/ 11927 w 691763"/>
              <a:gd name="connsiteY10" fmla="*/ 83489 h 1824825"/>
              <a:gd name="connsiteX11" fmla="*/ 0 w 691763"/>
              <a:gd name="connsiteY11" fmla="*/ 67586 h 1824825"/>
              <a:gd name="connsiteX12" fmla="*/ 3975 w 691763"/>
              <a:gd name="connsiteY12" fmla="*/ 39757 h 1824825"/>
              <a:gd name="connsiteX13" fmla="*/ 27829 w 691763"/>
              <a:gd name="connsiteY13" fmla="*/ 23854 h 1824825"/>
              <a:gd name="connsiteX14" fmla="*/ 87464 w 691763"/>
              <a:gd name="connsiteY14" fmla="*/ 3976 h 1824825"/>
              <a:gd name="connsiteX15" fmla="*/ 170953 w 691763"/>
              <a:gd name="connsiteY15" fmla="*/ 0 h 1824825"/>
              <a:gd name="connsiteX16" fmla="*/ 274320 w 691763"/>
              <a:gd name="connsiteY16" fmla="*/ 7951 h 1824825"/>
              <a:gd name="connsiteX17" fmla="*/ 397565 w 691763"/>
              <a:gd name="connsiteY17" fmla="*/ 31805 h 1824825"/>
              <a:gd name="connsiteX18" fmla="*/ 520810 w 691763"/>
              <a:gd name="connsiteY18" fmla="*/ 87465 h 1824825"/>
              <a:gd name="connsiteX19" fmla="*/ 636104 w 691763"/>
              <a:gd name="connsiteY19" fmla="*/ 166978 h 1824825"/>
              <a:gd name="connsiteX20" fmla="*/ 679836 w 691763"/>
              <a:gd name="connsiteY20" fmla="*/ 202758 h 1824825"/>
              <a:gd name="connsiteX21" fmla="*/ 691763 w 691763"/>
              <a:gd name="connsiteY21" fmla="*/ 238539 h 1824825"/>
              <a:gd name="connsiteX22" fmla="*/ 675861 w 691763"/>
              <a:gd name="connsiteY22" fmla="*/ 274320 h 1824825"/>
              <a:gd name="connsiteX23" fmla="*/ 636104 w 691763"/>
              <a:gd name="connsiteY23" fmla="*/ 306125 h 1824825"/>
              <a:gd name="connsiteX24" fmla="*/ 596348 w 691763"/>
              <a:gd name="connsiteY24" fmla="*/ 361785 h 1824825"/>
              <a:gd name="connsiteX25" fmla="*/ 572494 w 691763"/>
              <a:gd name="connsiteY25" fmla="*/ 465151 h 1824825"/>
              <a:gd name="connsiteX26" fmla="*/ 564542 w 691763"/>
              <a:gd name="connsiteY26" fmla="*/ 532738 h 1824825"/>
              <a:gd name="connsiteX27" fmla="*/ 568518 w 691763"/>
              <a:gd name="connsiteY27" fmla="*/ 739471 h 1824825"/>
              <a:gd name="connsiteX28" fmla="*/ 568518 w 691763"/>
              <a:gd name="connsiteY28" fmla="*/ 826936 h 1824825"/>
              <a:gd name="connsiteX29" fmla="*/ 564542 w 691763"/>
              <a:gd name="connsiteY29" fmla="*/ 1049572 h 1824825"/>
              <a:gd name="connsiteX30" fmla="*/ 544664 w 691763"/>
              <a:gd name="connsiteY30" fmla="*/ 1411357 h 1824825"/>
              <a:gd name="connsiteX31" fmla="*/ 540688 w 691763"/>
              <a:gd name="connsiteY31" fmla="*/ 1725433 h 1824825"/>
              <a:gd name="connsiteX32" fmla="*/ 548640 w 691763"/>
              <a:gd name="connsiteY32" fmla="*/ 1800971 h 1824825"/>
              <a:gd name="connsiteX33" fmla="*/ 274320 w 691763"/>
              <a:gd name="connsiteY33" fmla="*/ 1824825 h 1824825"/>
              <a:gd name="connsiteX34" fmla="*/ 274320 w 691763"/>
              <a:gd name="connsiteY34" fmla="*/ 1737360 h 1824825"/>
              <a:gd name="connsiteX35" fmla="*/ 290222 w 691763"/>
              <a:gd name="connsiteY35" fmla="*/ 1307990 h 182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91763" h="1824825">
                <a:moveTo>
                  <a:pt x="290222" y="1307990"/>
                </a:moveTo>
                <a:lnTo>
                  <a:pt x="298174" y="763325"/>
                </a:lnTo>
                <a:lnTo>
                  <a:pt x="290222" y="457200"/>
                </a:lnTo>
                <a:lnTo>
                  <a:pt x="274320" y="262393"/>
                </a:lnTo>
                <a:lnTo>
                  <a:pt x="262393" y="222637"/>
                </a:lnTo>
                <a:lnTo>
                  <a:pt x="238539" y="190831"/>
                </a:lnTo>
                <a:lnTo>
                  <a:pt x="198782" y="159026"/>
                </a:lnTo>
                <a:lnTo>
                  <a:pt x="139148" y="127221"/>
                </a:lnTo>
                <a:lnTo>
                  <a:pt x="59634" y="99391"/>
                </a:lnTo>
                <a:lnTo>
                  <a:pt x="23854" y="91440"/>
                </a:lnTo>
                <a:lnTo>
                  <a:pt x="11927" y="83489"/>
                </a:lnTo>
                <a:lnTo>
                  <a:pt x="0" y="67586"/>
                </a:lnTo>
                <a:lnTo>
                  <a:pt x="3975" y="39757"/>
                </a:lnTo>
                <a:lnTo>
                  <a:pt x="27829" y="23854"/>
                </a:lnTo>
                <a:lnTo>
                  <a:pt x="87464" y="3976"/>
                </a:lnTo>
                <a:lnTo>
                  <a:pt x="170953" y="0"/>
                </a:lnTo>
                <a:lnTo>
                  <a:pt x="274320" y="7951"/>
                </a:lnTo>
                <a:lnTo>
                  <a:pt x="397565" y="31805"/>
                </a:lnTo>
                <a:lnTo>
                  <a:pt x="520810" y="87465"/>
                </a:lnTo>
                <a:lnTo>
                  <a:pt x="636104" y="166978"/>
                </a:lnTo>
                <a:lnTo>
                  <a:pt x="679836" y="202758"/>
                </a:lnTo>
                <a:lnTo>
                  <a:pt x="691763" y="238539"/>
                </a:lnTo>
                <a:lnTo>
                  <a:pt x="675861" y="274320"/>
                </a:lnTo>
                <a:lnTo>
                  <a:pt x="636104" y="306125"/>
                </a:lnTo>
                <a:lnTo>
                  <a:pt x="596348" y="361785"/>
                </a:lnTo>
                <a:lnTo>
                  <a:pt x="572494" y="465151"/>
                </a:lnTo>
                <a:lnTo>
                  <a:pt x="564542" y="532738"/>
                </a:lnTo>
                <a:cubicBezTo>
                  <a:pt x="565867" y="601649"/>
                  <a:pt x="567193" y="670560"/>
                  <a:pt x="568518" y="739471"/>
                </a:cubicBezTo>
                <a:lnTo>
                  <a:pt x="568518" y="826936"/>
                </a:lnTo>
                <a:cubicBezTo>
                  <a:pt x="567193" y="901148"/>
                  <a:pt x="565867" y="975360"/>
                  <a:pt x="564542" y="1049572"/>
                </a:cubicBezTo>
                <a:lnTo>
                  <a:pt x="544664" y="1411357"/>
                </a:lnTo>
                <a:cubicBezTo>
                  <a:pt x="543339" y="1516049"/>
                  <a:pt x="542013" y="1620741"/>
                  <a:pt x="540688" y="1725433"/>
                </a:cubicBezTo>
                <a:lnTo>
                  <a:pt x="548640" y="1800971"/>
                </a:lnTo>
                <a:lnTo>
                  <a:pt x="274320" y="1824825"/>
                </a:lnTo>
                <a:lnTo>
                  <a:pt x="274320" y="1737360"/>
                </a:lnTo>
                <a:lnTo>
                  <a:pt x="290222" y="13079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77B9E701-1B83-4F01-ADC7-892DBCAB6E3A}"/>
              </a:ext>
            </a:extLst>
          </p:cNvPr>
          <p:cNvSpPr/>
          <p:nvPr/>
        </p:nvSpPr>
        <p:spPr>
          <a:xfrm>
            <a:off x="3843339" y="2962275"/>
            <a:ext cx="4410075" cy="623888"/>
          </a:xfrm>
          <a:custGeom>
            <a:avLst/>
            <a:gdLst>
              <a:gd name="connsiteX0" fmla="*/ 2481262 w 4410075"/>
              <a:gd name="connsiteY0" fmla="*/ 352425 h 623888"/>
              <a:gd name="connsiteX1" fmla="*/ 1995487 w 4410075"/>
              <a:gd name="connsiteY1" fmla="*/ 385763 h 623888"/>
              <a:gd name="connsiteX2" fmla="*/ 1343025 w 4410075"/>
              <a:gd name="connsiteY2" fmla="*/ 461963 h 623888"/>
              <a:gd name="connsiteX3" fmla="*/ 876300 w 4410075"/>
              <a:gd name="connsiteY3" fmla="*/ 547688 h 623888"/>
              <a:gd name="connsiteX4" fmla="*/ 566737 w 4410075"/>
              <a:gd name="connsiteY4" fmla="*/ 609600 h 623888"/>
              <a:gd name="connsiteX5" fmla="*/ 466725 w 4410075"/>
              <a:gd name="connsiteY5" fmla="*/ 623888 h 623888"/>
              <a:gd name="connsiteX6" fmla="*/ 428625 w 4410075"/>
              <a:gd name="connsiteY6" fmla="*/ 623888 h 623888"/>
              <a:gd name="connsiteX7" fmla="*/ 385762 w 4410075"/>
              <a:gd name="connsiteY7" fmla="*/ 614363 h 623888"/>
              <a:gd name="connsiteX8" fmla="*/ 252412 w 4410075"/>
              <a:gd name="connsiteY8" fmla="*/ 528638 h 623888"/>
              <a:gd name="connsiteX9" fmla="*/ 190500 w 4410075"/>
              <a:gd name="connsiteY9" fmla="*/ 481013 h 623888"/>
              <a:gd name="connsiteX10" fmla="*/ 19050 w 4410075"/>
              <a:gd name="connsiteY10" fmla="*/ 323850 h 623888"/>
              <a:gd name="connsiteX11" fmla="*/ 0 w 4410075"/>
              <a:gd name="connsiteY11" fmla="*/ 300038 h 623888"/>
              <a:gd name="connsiteX12" fmla="*/ 0 w 4410075"/>
              <a:gd name="connsiteY12" fmla="*/ 266700 h 623888"/>
              <a:gd name="connsiteX13" fmla="*/ 28575 w 4410075"/>
              <a:gd name="connsiteY13" fmla="*/ 247650 h 623888"/>
              <a:gd name="connsiteX14" fmla="*/ 76200 w 4410075"/>
              <a:gd name="connsiteY14" fmla="*/ 257175 h 623888"/>
              <a:gd name="connsiteX15" fmla="*/ 147637 w 4410075"/>
              <a:gd name="connsiteY15" fmla="*/ 309563 h 623888"/>
              <a:gd name="connsiteX16" fmla="*/ 219075 w 4410075"/>
              <a:gd name="connsiteY16" fmla="*/ 347663 h 623888"/>
              <a:gd name="connsiteX17" fmla="*/ 309562 w 4410075"/>
              <a:gd name="connsiteY17" fmla="*/ 376238 h 623888"/>
              <a:gd name="connsiteX18" fmla="*/ 376237 w 4410075"/>
              <a:gd name="connsiteY18" fmla="*/ 385763 h 623888"/>
              <a:gd name="connsiteX19" fmla="*/ 623887 w 4410075"/>
              <a:gd name="connsiteY19" fmla="*/ 357188 h 623888"/>
              <a:gd name="connsiteX20" fmla="*/ 1228725 w 4410075"/>
              <a:gd name="connsiteY20" fmla="*/ 290513 h 623888"/>
              <a:gd name="connsiteX21" fmla="*/ 2028825 w 4410075"/>
              <a:gd name="connsiteY21" fmla="*/ 200025 h 623888"/>
              <a:gd name="connsiteX22" fmla="*/ 2324100 w 4410075"/>
              <a:gd name="connsiteY22" fmla="*/ 176213 h 623888"/>
              <a:gd name="connsiteX23" fmla="*/ 2819400 w 4410075"/>
              <a:gd name="connsiteY23" fmla="*/ 138113 h 623888"/>
              <a:gd name="connsiteX24" fmla="*/ 3328987 w 4410075"/>
              <a:gd name="connsiteY24" fmla="*/ 100013 h 623888"/>
              <a:gd name="connsiteX25" fmla="*/ 3595687 w 4410075"/>
              <a:gd name="connsiteY25" fmla="*/ 76200 h 623888"/>
              <a:gd name="connsiteX26" fmla="*/ 3676650 w 4410075"/>
              <a:gd name="connsiteY26" fmla="*/ 57150 h 623888"/>
              <a:gd name="connsiteX27" fmla="*/ 3805237 w 4410075"/>
              <a:gd name="connsiteY27" fmla="*/ 14288 h 623888"/>
              <a:gd name="connsiteX28" fmla="*/ 3857625 w 4410075"/>
              <a:gd name="connsiteY28" fmla="*/ 0 h 623888"/>
              <a:gd name="connsiteX29" fmla="*/ 3900487 w 4410075"/>
              <a:gd name="connsiteY29" fmla="*/ 0 h 623888"/>
              <a:gd name="connsiteX30" fmla="*/ 3990975 w 4410075"/>
              <a:gd name="connsiteY30" fmla="*/ 19050 h 623888"/>
              <a:gd name="connsiteX31" fmla="*/ 4219575 w 4410075"/>
              <a:gd name="connsiteY31" fmla="*/ 95250 h 623888"/>
              <a:gd name="connsiteX32" fmla="*/ 4286250 w 4410075"/>
              <a:gd name="connsiteY32" fmla="*/ 123825 h 623888"/>
              <a:gd name="connsiteX33" fmla="*/ 4381500 w 4410075"/>
              <a:gd name="connsiteY33" fmla="*/ 190500 h 623888"/>
              <a:gd name="connsiteX34" fmla="*/ 4405312 w 4410075"/>
              <a:gd name="connsiteY34" fmla="*/ 219075 h 623888"/>
              <a:gd name="connsiteX35" fmla="*/ 4410075 w 4410075"/>
              <a:gd name="connsiteY35" fmla="*/ 252413 h 623888"/>
              <a:gd name="connsiteX36" fmla="*/ 4371975 w 4410075"/>
              <a:gd name="connsiteY36" fmla="*/ 300038 h 623888"/>
              <a:gd name="connsiteX37" fmla="*/ 4319587 w 4410075"/>
              <a:gd name="connsiteY37" fmla="*/ 323850 h 623888"/>
              <a:gd name="connsiteX38" fmla="*/ 4281487 w 4410075"/>
              <a:gd name="connsiteY38" fmla="*/ 333375 h 623888"/>
              <a:gd name="connsiteX39" fmla="*/ 3690937 w 4410075"/>
              <a:gd name="connsiteY39" fmla="*/ 309563 h 623888"/>
              <a:gd name="connsiteX40" fmla="*/ 2481262 w 4410075"/>
              <a:gd name="connsiteY40" fmla="*/ 352425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410075" h="623888">
                <a:moveTo>
                  <a:pt x="2481262" y="352425"/>
                </a:moveTo>
                <a:lnTo>
                  <a:pt x="1995487" y="385763"/>
                </a:lnTo>
                <a:lnTo>
                  <a:pt x="1343025" y="461963"/>
                </a:lnTo>
                <a:lnTo>
                  <a:pt x="876300" y="547688"/>
                </a:lnTo>
                <a:lnTo>
                  <a:pt x="566737" y="609600"/>
                </a:lnTo>
                <a:lnTo>
                  <a:pt x="466725" y="623888"/>
                </a:lnTo>
                <a:lnTo>
                  <a:pt x="428625" y="623888"/>
                </a:lnTo>
                <a:lnTo>
                  <a:pt x="385762" y="614363"/>
                </a:lnTo>
                <a:lnTo>
                  <a:pt x="252412" y="528638"/>
                </a:lnTo>
                <a:lnTo>
                  <a:pt x="190500" y="481013"/>
                </a:lnTo>
                <a:lnTo>
                  <a:pt x="19050" y="323850"/>
                </a:lnTo>
                <a:lnTo>
                  <a:pt x="0" y="300038"/>
                </a:lnTo>
                <a:lnTo>
                  <a:pt x="0" y="266700"/>
                </a:lnTo>
                <a:lnTo>
                  <a:pt x="28575" y="247650"/>
                </a:lnTo>
                <a:lnTo>
                  <a:pt x="76200" y="257175"/>
                </a:lnTo>
                <a:lnTo>
                  <a:pt x="147637" y="309563"/>
                </a:lnTo>
                <a:lnTo>
                  <a:pt x="219075" y="347663"/>
                </a:lnTo>
                <a:lnTo>
                  <a:pt x="309562" y="376238"/>
                </a:lnTo>
                <a:lnTo>
                  <a:pt x="376237" y="385763"/>
                </a:lnTo>
                <a:lnTo>
                  <a:pt x="623887" y="357188"/>
                </a:lnTo>
                <a:lnTo>
                  <a:pt x="1228725" y="290513"/>
                </a:lnTo>
                <a:lnTo>
                  <a:pt x="2028825" y="200025"/>
                </a:lnTo>
                <a:lnTo>
                  <a:pt x="2324100" y="176213"/>
                </a:lnTo>
                <a:lnTo>
                  <a:pt x="2819400" y="138113"/>
                </a:lnTo>
                <a:lnTo>
                  <a:pt x="3328987" y="100013"/>
                </a:lnTo>
                <a:lnTo>
                  <a:pt x="3595687" y="76200"/>
                </a:lnTo>
                <a:lnTo>
                  <a:pt x="3676650" y="57150"/>
                </a:lnTo>
                <a:lnTo>
                  <a:pt x="3805237" y="14288"/>
                </a:lnTo>
                <a:lnTo>
                  <a:pt x="3857625" y="0"/>
                </a:lnTo>
                <a:lnTo>
                  <a:pt x="3900487" y="0"/>
                </a:lnTo>
                <a:lnTo>
                  <a:pt x="3990975" y="19050"/>
                </a:lnTo>
                <a:lnTo>
                  <a:pt x="4219575" y="95250"/>
                </a:lnTo>
                <a:lnTo>
                  <a:pt x="4286250" y="123825"/>
                </a:lnTo>
                <a:lnTo>
                  <a:pt x="4381500" y="190500"/>
                </a:lnTo>
                <a:lnTo>
                  <a:pt x="4405312" y="219075"/>
                </a:lnTo>
                <a:lnTo>
                  <a:pt x="4410075" y="252413"/>
                </a:lnTo>
                <a:lnTo>
                  <a:pt x="4371975" y="300038"/>
                </a:lnTo>
                <a:lnTo>
                  <a:pt x="4319587" y="323850"/>
                </a:lnTo>
                <a:lnTo>
                  <a:pt x="4281487" y="333375"/>
                </a:lnTo>
                <a:lnTo>
                  <a:pt x="3690937" y="309563"/>
                </a:lnTo>
                <a:lnTo>
                  <a:pt x="2481262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2E93E53-F1B6-4C6B-A565-E906AE6B1FF2}"/>
              </a:ext>
            </a:extLst>
          </p:cNvPr>
          <p:cNvSpPr/>
          <p:nvPr/>
        </p:nvSpPr>
        <p:spPr>
          <a:xfrm rot="5400000">
            <a:off x="5337970" y="4507707"/>
            <a:ext cx="2786062" cy="479425"/>
          </a:xfrm>
          <a:custGeom>
            <a:avLst/>
            <a:gdLst>
              <a:gd name="connsiteX0" fmla="*/ 2252663 w 2786063"/>
              <a:gd name="connsiteY0" fmla="*/ 59531 h 478631"/>
              <a:gd name="connsiteX1" fmla="*/ 2366963 w 2786063"/>
              <a:gd name="connsiteY1" fmla="*/ 80962 h 478631"/>
              <a:gd name="connsiteX2" fmla="*/ 2536031 w 2786063"/>
              <a:gd name="connsiteY2" fmla="*/ 130969 h 478631"/>
              <a:gd name="connsiteX3" fmla="*/ 2700338 w 2786063"/>
              <a:gd name="connsiteY3" fmla="*/ 209550 h 478631"/>
              <a:gd name="connsiteX4" fmla="*/ 2764631 w 2786063"/>
              <a:gd name="connsiteY4" fmla="*/ 259556 h 478631"/>
              <a:gd name="connsiteX5" fmla="*/ 2786063 w 2786063"/>
              <a:gd name="connsiteY5" fmla="*/ 292894 h 478631"/>
              <a:gd name="connsiteX6" fmla="*/ 2786063 w 2786063"/>
              <a:gd name="connsiteY6" fmla="*/ 307181 h 478631"/>
              <a:gd name="connsiteX7" fmla="*/ 2769394 w 2786063"/>
              <a:gd name="connsiteY7" fmla="*/ 338137 h 478631"/>
              <a:gd name="connsiteX8" fmla="*/ 2759869 w 2786063"/>
              <a:gd name="connsiteY8" fmla="*/ 340519 h 478631"/>
              <a:gd name="connsiteX9" fmla="*/ 2721769 w 2786063"/>
              <a:gd name="connsiteY9" fmla="*/ 366712 h 478631"/>
              <a:gd name="connsiteX10" fmla="*/ 2252663 w 2786063"/>
              <a:gd name="connsiteY10" fmla="*/ 400050 h 478631"/>
              <a:gd name="connsiteX11" fmla="*/ 2228850 w 2786063"/>
              <a:gd name="connsiteY11" fmla="*/ 361950 h 478631"/>
              <a:gd name="connsiteX12" fmla="*/ 2185988 w 2786063"/>
              <a:gd name="connsiteY12" fmla="*/ 352425 h 478631"/>
              <a:gd name="connsiteX13" fmla="*/ 2085975 w 2786063"/>
              <a:gd name="connsiteY13" fmla="*/ 340519 h 478631"/>
              <a:gd name="connsiteX14" fmla="*/ 1874044 w 2786063"/>
              <a:gd name="connsiteY14" fmla="*/ 326231 h 478631"/>
              <a:gd name="connsiteX15" fmla="*/ 1595438 w 2786063"/>
              <a:gd name="connsiteY15" fmla="*/ 323850 h 478631"/>
              <a:gd name="connsiteX16" fmla="*/ 983456 w 2786063"/>
              <a:gd name="connsiteY16" fmla="*/ 323850 h 478631"/>
              <a:gd name="connsiteX17" fmla="*/ 526256 w 2786063"/>
              <a:gd name="connsiteY17" fmla="*/ 323850 h 478631"/>
              <a:gd name="connsiteX18" fmla="*/ 373856 w 2786063"/>
              <a:gd name="connsiteY18" fmla="*/ 330994 h 478631"/>
              <a:gd name="connsiteX19" fmla="*/ 264319 w 2786063"/>
              <a:gd name="connsiteY19" fmla="*/ 338137 h 478631"/>
              <a:gd name="connsiteX20" fmla="*/ 230981 w 2786063"/>
              <a:gd name="connsiteY20" fmla="*/ 342900 h 478631"/>
              <a:gd name="connsiteX21" fmla="*/ 150019 w 2786063"/>
              <a:gd name="connsiteY21" fmla="*/ 409575 h 478631"/>
              <a:gd name="connsiteX22" fmla="*/ 100013 w 2786063"/>
              <a:gd name="connsiteY22" fmla="*/ 452437 h 478631"/>
              <a:gd name="connsiteX23" fmla="*/ 76200 w 2786063"/>
              <a:gd name="connsiteY23" fmla="*/ 471487 h 478631"/>
              <a:gd name="connsiteX24" fmla="*/ 57150 w 2786063"/>
              <a:gd name="connsiteY24" fmla="*/ 478631 h 478631"/>
              <a:gd name="connsiteX25" fmla="*/ 30956 w 2786063"/>
              <a:gd name="connsiteY25" fmla="*/ 478631 h 478631"/>
              <a:gd name="connsiteX26" fmla="*/ 7144 w 2786063"/>
              <a:gd name="connsiteY26" fmla="*/ 466725 h 478631"/>
              <a:gd name="connsiteX27" fmla="*/ 0 w 2786063"/>
              <a:gd name="connsiteY27" fmla="*/ 440531 h 478631"/>
              <a:gd name="connsiteX28" fmla="*/ 28575 w 2786063"/>
              <a:gd name="connsiteY28" fmla="*/ 359569 h 478631"/>
              <a:gd name="connsiteX29" fmla="*/ 102394 w 2786063"/>
              <a:gd name="connsiteY29" fmla="*/ 183356 h 478631"/>
              <a:gd name="connsiteX30" fmla="*/ 164306 w 2786063"/>
              <a:gd name="connsiteY30" fmla="*/ 69056 h 478631"/>
              <a:gd name="connsiteX31" fmla="*/ 204788 w 2786063"/>
              <a:gd name="connsiteY31" fmla="*/ 16669 h 478631"/>
              <a:gd name="connsiteX32" fmla="*/ 242888 w 2786063"/>
              <a:gd name="connsiteY32" fmla="*/ 0 h 478631"/>
              <a:gd name="connsiteX33" fmla="*/ 283369 w 2786063"/>
              <a:gd name="connsiteY33" fmla="*/ 9525 h 478631"/>
              <a:gd name="connsiteX34" fmla="*/ 347663 w 2786063"/>
              <a:gd name="connsiteY34" fmla="*/ 40481 h 478631"/>
              <a:gd name="connsiteX35" fmla="*/ 483394 w 2786063"/>
              <a:gd name="connsiteY35" fmla="*/ 69056 h 478631"/>
              <a:gd name="connsiteX36" fmla="*/ 588169 w 2786063"/>
              <a:gd name="connsiteY36" fmla="*/ 76200 h 478631"/>
              <a:gd name="connsiteX37" fmla="*/ 966788 w 2786063"/>
              <a:gd name="connsiteY37" fmla="*/ 76200 h 478631"/>
              <a:gd name="connsiteX38" fmla="*/ 1619250 w 2786063"/>
              <a:gd name="connsiteY38" fmla="*/ 73819 h 478631"/>
              <a:gd name="connsiteX39" fmla="*/ 1981200 w 2786063"/>
              <a:gd name="connsiteY39" fmla="*/ 76200 h 478631"/>
              <a:gd name="connsiteX40" fmla="*/ 2100263 w 2786063"/>
              <a:gd name="connsiteY40" fmla="*/ 73819 h 478631"/>
              <a:gd name="connsiteX41" fmla="*/ 2176463 w 2786063"/>
              <a:gd name="connsiteY41" fmla="*/ 64294 h 478631"/>
              <a:gd name="connsiteX42" fmla="*/ 2252663 w 2786063"/>
              <a:gd name="connsiteY42" fmla="*/ 595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86063" h="478631">
                <a:moveTo>
                  <a:pt x="2252663" y="59531"/>
                </a:moveTo>
                <a:lnTo>
                  <a:pt x="2366963" y="80962"/>
                </a:lnTo>
                <a:lnTo>
                  <a:pt x="2536031" y="130969"/>
                </a:lnTo>
                <a:lnTo>
                  <a:pt x="2700338" y="209550"/>
                </a:lnTo>
                <a:lnTo>
                  <a:pt x="2764631" y="259556"/>
                </a:lnTo>
                <a:lnTo>
                  <a:pt x="2786063" y="292894"/>
                </a:lnTo>
                <a:lnTo>
                  <a:pt x="2786063" y="307181"/>
                </a:lnTo>
                <a:lnTo>
                  <a:pt x="2769394" y="338137"/>
                </a:lnTo>
                <a:lnTo>
                  <a:pt x="2759869" y="340519"/>
                </a:lnTo>
                <a:lnTo>
                  <a:pt x="2721769" y="366712"/>
                </a:lnTo>
                <a:lnTo>
                  <a:pt x="2252663" y="400050"/>
                </a:lnTo>
                <a:lnTo>
                  <a:pt x="2228850" y="361950"/>
                </a:lnTo>
                <a:lnTo>
                  <a:pt x="2185988" y="352425"/>
                </a:lnTo>
                <a:lnTo>
                  <a:pt x="2085975" y="340519"/>
                </a:lnTo>
                <a:lnTo>
                  <a:pt x="1874044" y="326231"/>
                </a:lnTo>
                <a:lnTo>
                  <a:pt x="1595438" y="323850"/>
                </a:lnTo>
                <a:lnTo>
                  <a:pt x="983456" y="323850"/>
                </a:lnTo>
                <a:lnTo>
                  <a:pt x="526256" y="323850"/>
                </a:lnTo>
                <a:lnTo>
                  <a:pt x="373856" y="330994"/>
                </a:lnTo>
                <a:lnTo>
                  <a:pt x="264319" y="338137"/>
                </a:lnTo>
                <a:lnTo>
                  <a:pt x="230981" y="342900"/>
                </a:lnTo>
                <a:lnTo>
                  <a:pt x="150019" y="409575"/>
                </a:lnTo>
                <a:lnTo>
                  <a:pt x="100013" y="452437"/>
                </a:lnTo>
                <a:lnTo>
                  <a:pt x="76200" y="471487"/>
                </a:lnTo>
                <a:lnTo>
                  <a:pt x="57150" y="478631"/>
                </a:lnTo>
                <a:lnTo>
                  <a:pt x="30956" y="478631"/>
                </a:lnTo>
                <a:lnTo>
                  <a:pt x="7144" y="466725"/>
                </a:lnTo>
                <a:lnTo>
                  <a:pt x="0" y="440531"/>
                </a:lnTo>
                <a:lnTo>
                  <a:pt x="28575" y="359569"/>
                </a:lnTo>
                <a:lnTo>
                  <a:pt x="102394" y="183356"/>
                </a:lnTo>
                <a:lnTo>
                  <a:pt x="164306" y="69056"/>
                </a:lnTo>
                <a:lnTo>
                  <a:pt x="204788" y="16669"/>
                </a:lnTo>
                <a:lnTo>
                  <a:pt x="242888" y="0"/>
                </a:lnTo>
                <a:lnTo>
                  <a:pt x="283369" y="9525"/>
                </a:lnTo>
                <a:lnTo>
                  <a:pt x="347663" y="40481"/>
                </a:lnTo>
                <a:lnTo>
                  <a:pt x="483394" y="69056"/>
                </a:lnTo>
                <a:lnTo>
                  <a:pt x="588169" y="76200"/>
                </a:lnTo>
                <a:lnTo>
                  <a:pt x="966788" y="76200"/>
                </a:lnTo>
                <a:lnTo>
                  <a:pt x="1619250" y="73819"/>
                </a:lnTo>
                <a:lnTo>
                  <a:pt x="1981200" y="76200"/>
                </a:lnTo>
                <a:lnTo>
                  <a:pt x="2100263" y="73819"/>
                </a:lnTo>
                <a:lnTo>
                  <a:pt x="2176463" y="64294"/>
                </a:lnTo>
                <a:lnTo>
                  <a:pt x="2252663" y="595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6564C6C-2942-47E8-8BEE-E55C3062FA7D}"/>
              </a:ext>
            </a:extLst>
          </p:cNvPr>
          <p:cNvSpPr/>
          <p:nvPr/>
        </p:nvSpPr>
        <p:spPr>
          <a:xfrm>
            <a:off x="5972175" y="5543550"/>
            <a:ext cx="668338" cy="573088"/>
          </a:xfrm>
          <a:custGeom>
            <a:avLst/>
            <a:gdLst>
              <a:gd name="connsiteX0" fmla="*/ 221456 w 669131"/>
              <a:gd name="connsiteY0" fmla="*/ 47625 h 573881"/>
              <a:gd name="connsiteX1" fmla="*/ 378619 w 669131"/>
              <a:gd name="connsiteY1" fmla="*/ 80963 h 573881"/>
              <a:gd name="connsiteX2" fmla="*/ 481013 w 669131"/>
              <a:gd name="connsiteY2" fmla="*/ 100013 h 573881"/>
              <a:gd name="connsiteX3" fmla="*/ 528638 w 669131"/>
              <a:gd name="connsiteY3" fmla="*/ 102394 h 573881"/>
              <a:gd name="connsiteX4" fmla="*/ 564356 w 669131"/>
              <a:gd name="connsiteY4" fmla="*/ 90488 h 573881"/>
              <a:gd name="connsiteX5" fmla="*/ 631031 w 669131"/>
              <a:gd name="connsiteY5" fmla="*/ 42863 h 573881"/>
              <a:gd name="connsiteX6" fmla="*/ 669131 w 669131"/>
              <a:gd name="connsiteY6" fmla="*/ 571500 h 573881"/>
              <a:gd name="connsiteX7" fmla="*/ 659606 w 669131"/>
              <a:gd name="connsiteY7" fmla="*/ 573881 h 573881"/>
              <a:gd name="connsiteX8" fmla="*/ 592931 w 669131"/>
              <a:gd name="connsiteY8" fmla="*/ 476250 h 573881"/>
              <a:gd name="connsiteX9" fmla="*/ 511969 w 669131"/>
              <a:gd name="connsiteY9" fmla="*/ 378619 h 573881"/>
              <a:gd name="connsiteX10" fmla="*/ 454819 w 669131"/>
              <a:gd name="connsiteY10" fmla="*/ 321469 h 573881"/>
              <a:gd name="connsiteX11" fmla="*/ 378619 w 669131"/>
              <a:gd name="connsiteY11" fmla="*/ 266700 h 573881"/>
              <a:gd name="connsiteX12" fmla="*/ 209550 w 669131"/>
              <a:gd name="connsiteY12" fmla="*/ 169069 h 573881"/>
              <a:gd name="connsiteX13" fmla="*/ 66675 w 669131"/>
              <a:gd name="connsiteY13" fmla="*/ 100013 h 573881"/>
              <a:gd name="connsiteX14" fmla="*/ 9525 w 669131"/>
              <a:gd name="connsiteY14" fmla="*/ 61913 h 573881"/>
              <a:gd name="connsiteX15" fmla="*/ 0 w 669131"/>
              <a:gd name="connsiteY15" fmla="*/ 40481 h 573881"/>
              <a:gd name="connsiteX16" fmla="*/ 4763 w 669131"/>
              <a:gd name="connsiteY16" fmla="*/ 11906 h 573881"/>
              <a:gd name="connsiteX17" fmla="*/ 35719 w 669131"/>
              <a:gd name="connsiteY17" fmla="*/ 0 h 573881"/>
              <a:gd name="connsiteX18" fmla="*/ 119063 w 669131"/>
              <a:gd name="connsiteY18" fmla="*/ 19050 h 573881"/>
              <a:gd name="connsiteX19" fmla="*/ 221456 w 669131"/>
              <a:gd name="connsiteY19" fmla="*/ 47625 h 57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9131" h="573881">
                <a:moveTo>
                  <a:pt x="221456" y="47625"/>
                </a:moveTo>
                <a:lnTo>
                  <a:pt x="378619" y="80963"/>
                </a:lnTo>
                <a:lnTo>
                  <a:pt x="481013" y="100013"/>
                </a:lnTo>
                <a:lnTo>
                  <a:pt x="528638" y="102394"/>
                </a:lnTo>
                <a:lnTo>
                  <a:pt x="564356" y="90488"/>
                </a:lnTo>
                <a:lnTo>
                  <a:pt x="631031" y="42863"/>
                </a:lnTo>
                <a:lnTo>
                  <a:pt x="669131" y="571500"/>
                </a:lnTo>
                <a:lnTo>
                  <a:pt x="659606" y="573881"/>
                </a:lnTo>
                <a:lnTo>
                  <a:pt x="592931" y="476250"/>
                </a:lnTo>
                <a:lnTo>
                  <a:pt x="511969" y="378619"/>
                </a:lnTo>
                <a:lnTo>
                  <a:pt x="454819" y="321469"/>
                </a:lnTo>
                <a:lnTo>
                  <a:pt x="378619" y="266700"/>
                </a:lnTo>
                <a:lnTo>
                  <a:pt x="209550" y="169069"/>
                </a:lnTo>
                <a:lnTo>
                  <a:pt x="66675" y="100013"/>
                </a:lnTo>
                <a:lnTo>
                  <a:pt x="9525" y="61913"/>
                </a:lnTo>
                <a:lnTo>
                  <a:pt x="0" y="40481"/>
                </a:lnTo>
                <a:lnTo>
                  <a:pt x="4763" y="11906"/>
                </a:lnTo>
                <a:lnTo>
                  <a:pt x="35719" y="0"/>
                </a:lnTo>
                <a:lnTo>
                  <a:pt x="119063" y="19050"/>
                </a:lnTo>
                <a:lnTo>
                  <a:pt x="221456" y="476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AF65DDA-B271-47BC-B9EA-E43BAA03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56" y="1416050"/>
            <a:ext cx="4413887" cy="472480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E74BCA7-48AD-4DD6-8862-4245945E6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9" y="1416050"/>
            <a:ext cx="4413887" cy="4724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8" grpId="0" animBg="1"/>
      <p:bldP spid="9" grpId="0" animBg="1"/>
      <p:bldP spid="15" grpId="0" animBg="1"/>
      <p:bldP spid="1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0237861-D9BD-4952-874B-0443BCEF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56" y="1066595"/>
            <a:ext cx="441388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341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4E3D-99FB-4995-9AA9-551B6C05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06" y="2747962"/>
            <a:ext cx="8420100" cy="681038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4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むかしのあそび　　　　　　　　　　　　　　　</a:t>
            </a:r>
            <a:endParaRPr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6231E-A7A6-49E1-BEC9-8B10BBA70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506" y="3490517"/>
            <a:ext cx="8420100" cy="409575"/>
          </a:xfrm>
        </p:spPr>
        <p:txBody>
          <a:bodyPr>
            <a:normAutofit lnSpcReduction="10000"/>
          </a:bodyPr>
          <a:lstStyle/>
          <a:p>
            <a:pPr algn="ctr"/>
            <a:r>
              <a:rPr kumimoji="1"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京</a:t>
            </a:r>
          </a:p>
        </p:txBody>
      </p:sp>
    </p:spTree>
    <p:extLst>
      <p:ext uri="{BB962C8B-B14F-4D97-AF65-F5344CB8AC3E}">
        <p14:creationId xmlns:p14="http://schemas.microsoft.com/office/powerpoint/2010/main" val="46832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1136</Words>
  <Application>Microsoft Office PowerPoint</Application>
  <PresentationFormat>ワイド画面</PresentationFormat>
  <Paragraphs>278</Paragraphs>
  <Slides>135</Slides>
  <Notes>118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135</vt:i4>
      </vt:variant>
    </vt:vector>
  </HeadingPairs>
  <TitlesOfParts>
    <vt:vector size="140" baseType="lpstr">
      <vt:lpstr>游ゴシック</vt:lpstr>
      <vt:lpstr>游ゴシック Light</vt:lpstr>
      <vt:lpstr>游ゴシック Medium</vt:lpstr>
      <vt:lpstr>Arial</vt:lpstr>
      <vt:lpstr>Office テーマ</vt:lpstr>
      <vt:lpstr>漢字書き順教材 教育出版 2年（3）</vt:lpstr>
      <vt:lpstr>PowerPoint プレゼンテーション</vt:lpstr>
      <vt:lpstr>PowerPoint プレゼンテーション</vt:lpstr>
      <vt:lpstr> さけが大きくなるまで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おもしろいもの、見つけたよ</vt:lpstr>
      <vt:lpstr>PowerPoint プレゼンテーション</vt:lpstr>
      <vt:lpstr>PowerPoint プレゼンテーション</vt:lpstr>
      <vt:lpstr> ないた赤おに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「お話びじゅつかん」を作ろう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漢字の広場④　 漢字のつかい方と読み方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「しかけ絵本」を作ろう　　　　　　　　　　　　　　　</vt:lpstr>
      <vt:lpstr>PowerPoint プレゼンテーション</vt:lpstr>
      <vt:lpstr>PowerPoint プレゼンテーション</vt:lpstr>
      <vt:lpstr>かさこじぞう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むかしのあそび　　　　　　　　　　　　　　　</vt:lpstr>
      <vt:lpstr>PowerPoint プレゼンテーション</vt:lpstr>
      <vt:lpstr>PowerPoint プレゼンテーション</vt:lpstr>
      <vt:lpstr>むかしのあそびをせつめいしよう　　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主語とじゅつ語　　　　　　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こんなことができるようになったよ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音や様子をあらわす言葉　　　　　　　　　　　</vt:lpstr>
      <vt:lpstr>PowerPoint プレゼンテーション</vt:lpstr>
      <vt:lpstr>PowerPoint プレゼンテーション</vt:lpstr>
      <vt:lpstr>漢字の広場⑥　 組み合わせてできている漢字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　　　　 アレクサンダとぜんまいねずみ　　　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90</cp:revision>
  <dcterms:created xsi:type="dcterms:W3CDTF">2020-08-18T10:26:17Z</dcterms:created>
  <dcterms:modified xsi:type="dcterms:W3CDTF">2022-01-02T12:13:58Z</dcterms:modified>
</cp:coreProperties>
</file>